
<file path=[Content_Types].xml><?xml version="1.0" encoding="utf-8"?>
<Types xmlns="http://schemas.openxmlformats.org/package/2006/content-types">
  <Override PartName="/ppt/slides/slide94.xml" ContentType="application/vnd.openxmlformats-officedocument.presentationml.slide+xml"/>
  <Override PartName="/ppt/slides/slide142.xml" ContentType="application/vnd.openxmlformats-officedocument.presentationml.slide+xml"/>
  <Override PartName="/ppt/slideLayouts/slideLayout307.xml" ContentType="application/vnd.openxmlformats-officedocument.presentationml.slideLayout+xml"/>
  <Override PartName="/ppt/slideLayouts/slideLayout638.xml" ContentType="application/vnd.openxmlformats-officedocument.presentationml.slideLayout+xml"/>
  <Override PartName="/ppt/slides/slide218.xml" ContentType="application/vnd.openxmlformats-officedocument.presentationml.slide+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332.xml" ContentType="application/vnd.openxmlformats-officedocument.presentationml.slideLayout+xml"/>
  <Override PartName="/ppt/slideLayouts/slideLayout477.xml" ContentType="application/vnd.openxmlformats-officedocument.presentationml.slideLayout+xml"/>
  <Override PartName="/ppt/slideLayouts/slideLayout663.xml" ContentType="application/vnd.openxmlformats-officedocument.presentationml.slideLayout+xml"/>
  <Override PartName="/ppt/diagrams/colors11.xml" ContentType="application/vnd.openxmlformats-officedocument.drawingml.diagramColors+xml"/>
  <Override PartName="/ppt/slideMasters/slideMaster55.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71.xml" ContentType="application/vnd.openxmlformats-officedocument.presentationml.slideLayout+xml"/>
  <Override PartName="/ppt/slideLayouts/slideLayout408.xml" ContentType="application/vnd.openxmlformats-officedocument.presentationml.slideLayout+xml"/>
  <Override PartName="/ppt/slideLayouts/slideLayout739.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Layouts/slideLayout24.xml" ContentType="application/vnd.openxmlformats-officedocument.presentationml.slideLayout+xml"/>
  <Override PartName="/ppt/slideLayouts/slideLayout247.xml" ContentType="application/vnd.openxmlformats-officedocument.presentationml.slideLayout+xml"/>
  <Override PartName="/ppt/slideLayouts/slideLayout578.xml" ContentType="application/vnd.openxmlformats-officedocument.presentationml.slideLayout+xml"/>
  <Override PartName="/ppt/notesSlides/notesSlide16.xml" ContentType="application/vnd.openxmlformats-officedocument.presentationml.notesSlide+xml"/>
  <Override PartName="/ppt/slideLayouts/slideLayout102.xml" ContentType="application/vnd.openxmlformats-officedocument.presentationml.slideLayout+xml"/>
  <Override PartName="/ppt/slideLayouts/slideLayout433.xml" ContentType="application/vnd.openxmlformats-officedocument.presentationml.slideLayout+xml"/>
  <Override PartName="/ppt/slideLayouts/slideLayout764.xml" ContentType="application/vnd.openxmlformats-officedocument.presentationml.slideLayout+xml"/>
  <Override PartName="/ppt/diagrams/layout17.xml" ContentType="application/vnd.openxmlformats-officedocument.drawingml.diagramLayout+xml"/>
  <Override PartName="/ppt/slideMasters/slideMaster11.xml" ContentType="application/vnd.openxmlformats-officedocument.presentationml.slideMaster+xml"/>
  <Override PartName="/ppt/slides/slide158.xml" ContentType="application/vnd.openxmlformats-officedocument.presentationml.slide+xml"/>
  <Override PartName="/ppt/slideLayouts/slideLayout272.xml" ContentType="application/vnd.openxmlformats-officedocument.presentationml.slideLayout+xml"/>
  <Override PartName="/ppt/slideLayouts/slideLayout509.xml" ContentType="application/vnd.openxmlformats-officedocument.presentationml.slideLayout+xml"/>
  <Override PartName="/ppt/slides/slide183.xml" ContentType="application/vnd.openxmlformats-officedocument.presentationml.slide+xml"/>
  <Override PartName="/ppt/slideLayouts/slideLayout203.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slideLayouts/slideLayout679.xml" ContentType="application/vnd.openxmlformats-officedocument.presentationml.slideLayout+xml"/>
  <Override PartName="/ppt/notesSlides/notesSlide7.xml" ContentType="application/vnd.openxmlformats-officedocument.presentationml.notesSlide+xml"/>
  <Override PartName="/ppt/slides/slide259.xml" ContentType="application/vnd.openxmlformats-officedocument.presentationml.slide+xml"/>
  <Override PartName="/ppt/slideLayouts/slideLayout187.xml" ContentType="application/vnd.openxmlformats-officedocument.presentationml.slideLayout+xml"/>
  <Override PartName="/ppt/slideLayouts/slideLayout373.xml" ContentType="application/vnd.openxmlformats-officedocument.presentationml.slideLayout+xml"/>
  <Override PartName="/ppt/slideLayouts/slideLayout534.xml" ContentType="application/vnd.openxmlformats-officedocument.presentationml.slideLayout+xml"/>
  <Override PartName="/ppt/slideLayouts/slideLayout720.xml" ContentType="application/vnd.openxmlformats-officedocument.presentationml.slideLayout+xml"/>
  <Override PartName="/ppt/diagrams/drawing10.xml" ContentType="application/vnd.ms-office.drawingml.diagramDrawing+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slideLayouts/slideLayout118.xml" ContentType="application/vnd.openxmlformats-officedocument.presentationml.slideLayout+xml"/>
  <Override PartName="/ppt/slides/slide284.xml" ContentType="application/vnd.openxmlformats-officedocument.presentationml.slid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449.xml" ContentType="application/vnd.openxmlformats-officedocument.presentationml.slideLayout+xml"/>
  <Override PartName="/ppt/slideLayouts/slideLayout635.xml" ContentType="application/vnd.openxmlformats-officedocument.presentationml.slideLayout+xml"/>
  <Override PartName="/ppt/diagrams/quickStyle3.xml" ContentType="application/vnd.openxmlformats-officedocument.drawingml.diagramStyle+xml"/>
  <Override PartName="/ppt/slideMasters/slideMaster27.xml" ContentType="application/vnd.openxmlformats-officedocument.presentationml.slideMaster+xml"/>
  <Override PartName="/ppt/slides/slide91.xml" ContentType="application/vnd.openxmlformats-officedocument.presentationml.slide+xml"/>
  <Override PartName="/ppt/slides/slide215.xml" ContentType="application/vnd.openxmlformats-officedocument.presentationml.slide+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288.xml" ContentType="application/vnd.openxmlformats-officedocument.presentationml.slideLayout+xml"/>
  <Override PartName="/ppt/slideLayouts/slideLayout474.xml" ContentType="application/vnd.openxmlformats-officedocument.presentationml.slideLayout+xml"/>
  <Override PartName="/ppt/slideLayouts/slideLayout821.xml" ContentType="application/vnd.openxmlformats-officedocument.presentationml.slideLayout+xml"/>
  <Override PartName="/ppt/slides/slide22.xml" ContentType="application/vnd.openxmlformats-officedocument.presentationml.slide+xml"/>
  <Override PartName="/ppt/slides/slide199.xml" ContentType="application/vnd.openxmlformats-officedocument.presentationml.slide+xml"/>
  <Override PartName="/ppt/slideLayouts/slideLayout219.xml" ContentType="application/vnd.openxmlformats-officedocument.presentationml.slideLayout+xml"/>
  <Override PartName="/ppt/theme/theme48.xml" ContentType="application/vnd.openxmlformats-officedocument.theme+xml"/>
  <Override PartName="/ppt/slideLayouts/slideLayout660.xml" ContentType="application/vnd.openxmlformats-officedocument.presentationml.slideLayout+xml"/>
  <Override PartName="/ppt/diagrams/layout6.xml" ContentType="application/vnd.openxmlformats-officedocument.drawingml.diagramLayout+xml"/>
  <Override PartName="/ppt/slideMasters/slideMaster52.xml" ContentType="application/vnd.openxmlformats-officedocument.presentationml.slideMaster+xml"/>
  <Override PartName="/ppt/slides/slide240.xml" ContentType="application/vnd.openxmlformats-officedocument.presentationml.slide+xml"/>
  <Override PartName="/ppt/slideLayouts/slideLayout21.xml" ContentType="application/vnd.openxmlformats-officedocument.presentationml.slideLayout+xml"/>
  <Override PartName="/ppt/slideLayouts/slideLayout389.xml" ContentType="application/vnd.openxmlformats-officedocument.presentationml.slideLayout+xml"/>
  <Override PartName="/ppt/slideLayouts/slideLayout405.xml" ContentType="application/vnd.openxmlformats-officedocument.presentationml.slideLayout+xml"/>
  <Override PartName="/ppt/slideLayouts/slideLayout736.xml" ContentType="application/vnd.openxmlformats-officedocument.presentationml.slideLayout+xml"/>
  <Override PartName="/ppt/notesSlides/notesSlide13.xml" ContentType="application/vnd.openxmlformats-officedocument.presentationml.notesSlide+xml"/>
  <Override PartName="/ppt/slideLayouts/slideLayout244.xml" ContentType="application/vnd.openxmlformats-officedocument.presentationml.slideLayout+xml"/>
  <Override PartName="/ppt/slideLayouts/slideLayout430.xml" ContentType="application/vnd.openxmlformats-officedocument.presentationml.slideLayout+xml"/>
  <Override PartName="/ppt/slideLayouts/slideLayout575.xml" ContentType="application/vnd.openxmlformats-officedocument.presentationml.slideLayout+xml"/>
  <Override PartName="/ppt/slideLayouts/slideLayout761.xml" ContentType="application/vnd.openxmlformats-officedocument.presentationml.slideLayout+xml"/>
  <Override PartName="/ppt/diagrams/drawing8.xml" ContentType="application/vnd.ms-office.drawingml.diagramDrawing+xml"/>
  <Override PartName="/ppt/slides/slide155.xml" ContentType="application/vnd.openxmlformats-officedocument.presentationml.slide+xml"/>
  <Override PartName="/ppt/slideLayouts/slideLayout506.xml" ContentType="application/vnd.openxmlformats-officedocument.presentationml.slideLayout+xml"/>
  <Override PartName="/ppt/diagrams/layout14.xml" ContentType="application/vnd.openxmlformats-officedocument.drawingml.diagram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180.xml" ContentType="application/vnd.openxmlformats-officedocument.presentationml.slide+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Layouts/slideLayout531.xml" ContentType="application/vnd.openxmlformats-officedocument.presentationml.slideLayout+xml"/>
  <Override PartName="/ppt/slideLayouts/slideLayout676.xml" ContentType="application/vnd.openxmlformats-officedocument.presentationml.slideLayout+xml"/>
  <Override PartName="/ppt/slideMasters/slideMaster68.xml" ContentType="application/vnd.openxmlformats-officedocument.presentationml.slideMaster+xml"/>
  <Override PartName="/ppt/slides/slide111.xml" ContentType="application/vnd.openxmlformats-officedocument.presentationml.slide+xml"/>
  <Override PartName="/ppt/slides/slide256.xml" ContentType="application/vnd.openxmlformats-officedocument.presentationml.slide+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607.xml" ContentType="application/vnd.openxmlformats-officedocument.presentationml.slideLayout+xml"/>
  <Override PartName="/ppt/slides/slide63.xml" ContentType="application/vnd.openxmlformats-officedocument.presentationml.slide+xml"/>
  <Override PartName="/ppt/slides/slide281.xml" ContentType="application/vnd.openxmlformats-officedocument.presentationml.slide+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301.xml" ContentType="application/vnd.openxmlformats-officedocument.presentationml.slideLayout+xml"/>
  <Override PartName="/ppt/slideLayouts/slideLayout446.xml" ContentType="application/vnd.openxmlformats-officedocument.presentationml.slideLayout+xml"/>
  <Override PartName="/ppt/theme/themeOverride3.xml" ContentType="application/vnd.openxmlformats-officedocument.themeOverride+xml"/>
  <Override PartName="/ppt/slideLayouts/slideLayout777.xml" ContentType="application/vnd.openxmlformats-officedocument.presentationml.slideLayout+xml"/>
  <Override PartName="/ppt/slideLayouts/slideLayout140.xml" ContentType="application/vnd.openxmlformats-officedocument.presentationml.slideLayout+xml"/>
  <Override PartName="/ppt/slideLayouts/slideLayout285.xml" ContentType="application/vnd.openxmlformats-officedocument.presentationml.slideLayout+xml"/>
  <Override PartName="/ppt/slideLayouts/slideLayout632.xml" ContentType="application/vnd.openxmlformats-officedocument.presentationml.slideLayout+xml"/>
  <Override PartName="/ppt/slideMasters/slideMaster24.xml" ContentType="application/vnd.openxmlformats-officedocument.presentationml.slideMaster+xml"/>
  <Override PartName="/ppt/slides/slide196.xml" ContentType="application/vnd.openxmlformats-officedocument.presentationml.slide+xml"/>
  <Override PartName="/ppt/slides/slide212.xml" ContentType="application/vnd.openxmlformats-officedocument.presentationml.slide+xml"/>
  <Override PartName="/ppt/slideLayouts/slideLayout471.xml" ContentType="application/vnd.openxmlformats-officedocument.presentationml.slideLayout+xml"/>
  <Override PartName="/ppt/theme/theme45.xml" ContentType="application/vnd.openxmlformats-officedocument.theme+xml"/>
  <Override PartName="/ppt/slideLayouts/slideLayout708.xml" ContentType="application/vnd.openxmlformats-officedocument.presentationml.slideLayout+xml"/>
  <Override PartName="/ppt/slideLayouts/slideLayout216.xml" ContentType="application/vnd.openxmlformats-officedocument.presentationml.slideLayout+xml"/>
  <Override PartName="/ppt/slideLayouts/slideLayout402.xml" ContentType="application/vnd.openxmlformats-officedocument.presentationml.slideLayout+xml"/>
  <Override PartName="/ppt/slideLayouts/slideLayout547.xml" ContentType="application/vnd.openxmlformats-officedocument.presentationml.slideLayout+xml"/>
  <Override PartName="/ppt/slideLayouts/slideLayout733.xml" ContentType="application/vnd.openxmlformats-officedocument.presentationml.slideLayout+xml"/>
  <Override PartName="/ppt/diagrams/layout3.xml" ContentType="application/vnd.openxmlformats-officedocument.drawingml.diagramLayout+xml"/>
  <Override PartName="/ppt/slides/slide79.xml" ContentType="application/vnd.openxmlformats-officedocument.presentationml.slide+xml"/>
  <Override PartName="/ppt/slides/slide127.xml" ContentType="application/vnd.openxmlformats-officedocument.presentationml.slide+xml"/>
  <Override PartName="/ppt/slideLayouts/slideLayout241.xml" ContentType="application/vnd.openxmlformats-officedocument.presentationml.slideLayout+xml"/>
  <Override PartName="/ppt/slideLayouts/slideLayout386.xml" ContentType="application/vnd.openxmlformats-officedocument.presentationml.slideLayout+xml"/>
  <Override PartName="/ppt/slideLayouts/slideLayout572.xml" ContentType="application/vnd.openxmlformats-officedocument.presentationml.slideLayout+xml"/>
  <Override PartName="/ppt/slideLayouts/slideLayout809.xml" ContentType="application/vnd.openxmlformats-officedocument.presentationml.slideLayout+xml"/>
  <Override PartName="/ppt/theme/theme70.xml" ContentType="application/vnd.openxmlformats-officedocument.theme+xml"/>
  <Override PartName="/ppt/notesSlides/notesSlide10.xml" ContentType="application/vnd.openxmlformats-officedocument.presentationml.notesSlide+xml"/>
  <Override PartName="/ppt/slideLayouts/slideLayout78.xml" ContentType="application/vnd.openxmlformats-officedocument.presentationml.slideLayout+xml"/>
  <Override PartName="/ppt/slideLayouts/slideLayout317.xml" ContentType="application/vnd.openxmlformats-officedocument.presentationml.slideLayout+xml"/>
  <Override PartName="/ppt/slideLayouts/slideLayout648.xml" ContentType="application/vnd.openxmlformats-officedocument.presentationml.slideLayout+xml"/>
  <Override PartName="/ppt/diagrams/layout11.xml" ContentType="application/vnd.openxmlformats-officedocument.drawingml.diagramLayout+xml"/>
  <Override PartName="/ppt/diagrams/drawing5.xml" ContentType="application/vnd.ms-office.drawingml.diagramDrawing+xml"/>
  <Override PartName="/ppt/slides/slide152.xml" ContentType="application/vnd.openxmlformats-officedocument.presentationml.slide+xml"/>
  <Override PartName="/ppt/slideLayouts/slideLayout156.xml" ContentType="application/vnd.openxmlformats-officedocument.presentationml.slideLayout+xml"/>
  <Override PartName="/ppt/slideLayouts/slideLayout487.xml" ContentType="application/vnd.openxmlformats-officedocument.presentationml.slideLayout+xml"/>
  <Override PartName="/ppt/slideLayouts/slideLayout503.xml" ContentType="application/vnd.openxmlformats-officedocument.presentationml.slideLayout+xml"/>
  <Override PartName="/ppt/notesSlides/notesSlide1.xml" ContentType="application/vnd.openxmlformats-officedocument.presentationml.notesSlide+xml"/>
  <Override PartName="/ppt/slides/slide228.xml" ContentType="application/vnd.openxmlformats-officedocument.presentationml.slide+xml"/>
  <Override PartName="/ppt/slideLayouts/slideLayout342.xml" ContentType="application/vnd.openxmlformats-officedocument.presentationml.slideLayout+xml"/>
  <Override PartName="/ppt/slideLayouts/slideLayout673.xml" ContentType="application/vnd.openxmlformats-officedocument.presentationml.slideLayout+xml"/>
  <Override PartName="/ppt/slideMasters/slideMaster65.xml" ContentType="application/vnd.openxmlformats-officedocument.presentationml.slideMaster+xml"/>
  <Override PartName="/ppt/slides/slide35.xml" ContentType="application/vnd.openxmlformats-officedocument.presentationml.slide+xml"/>
  <Override PartName="/ppt/slides/slide253.xml" ContentType="application/vnd.openxmlformats-officedocument.presentationml.slide+xml"/>
  <Override PartName="/ppt/slideLayouts/slideLayout34.xml" ContentType="application/vnd.openxmlformats-officedocument.presentationml.slideLayout+xml"/>
  <Override PartName="/ppt/slideLayouts/slideLayout181.xml" ContentType="application/vnd.openxmlformats-officedocument.presentationml.slideLayout+xml"/>
  <Override PartName="/ppt/slideLayouts/slideLayout418.xml" ContentType="application/vnd.openxmlformats-officedocument.presentationml.slideLayout+xml"/>
  <Override PartName="/ppt/slideLayouts/slideLayout749.xml" ContentType="application/vnd.openxmlformats-officedocument.presentationml.slideLayout+xml"/>
  <Override PartName="/ppt/slides/slide60.xml" ContentType="application/vnd.openxmlformats-officedocument.presentationml.slid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slideLayouts/slideLayout588.xml" ContentType="application/vnd.openxmlformats-officedocument.presentationml.slideLayout+xml"/>
  <Override PartName="/ppt/slideLayouts/slideLayout604.xml" ContentType="application/vnd.openxmlformats-officedocument.presentationml.slideLayout+xml"/>
  <Override PartName="/ppt/diagrams/data9.xml" ContentType="application/vnd.openxmlformats-officedocument.drawingml.diagramData+xml"/>
  <Override PartName="/ppt/slides/slide168.xml" ContentType="application/vnd.openxmlformats-officedocument.presentationml.slide+xml"/>
  <Override PartName="/ppt/theme/theme17.xml" ContentType="application/vnd.openxmlformats-officedocument.theme+xml"/>
  <Override PartName="/ppt/slideLayouts/slideLayout443.xml" ContentType="application/vnd.openxmlformats-officedocument.presentationml.slideLayout+xml"/>
  <Override PartName="/ppt/slideLayouts/slideLayout774.xml" ContentType="application/vnd.openxmlformats-officedocument.presentationml.slideLayout+xml"/>
  <Override PartName="/ppt/slideMasters/slideMaster21.xml" ContentType="application/vnd.openxmlformats-officedocument.presentationml.slideMaster+xml"/>
  <Override PartName="/ppt/slideLayouts/slideLayout282.xml" ContentType="application/vnd.openxmlformats-officedocument.presentationml.slideLayout+xml"/>
  <Override PartName="/ppt/theme/theme42.xml" ContentType="application/vnd.openxmlformats-officedocument.theme+xml"/>
  <Override PartName="/ppt/slideLayouts/slideLayout519.xml" ContentType="application/vnd.openxmlformats-officedocument.presentationml.slideLayout+xml"/>
  <Override PartName="/ppt/slideLayouts/slideLayout705.xml" ContentType="application/vnd.openxmlformats-officedocument.presentationml.slideLayout+xml"/>
  <Override PartName="/ppt/slides/slide193.xml" ContentType="application/vnd.openxmlformats-officedocument.presentationml.slide+xml"/>
  <Override PartName="/ppt/theme/theme9.xml" ContentType="application/vnd.openxmlformats-officedocument.theme+xml"/>
  <Override PartName="/ppt/slideLayouts/slideLayout213.xml" ContentType="application/vnd.openxmlformats-officedocument.presentationml.slideLayout+xml"/>
  <Override PartName="/ppt/slideLayouts/slideLayout358.xml" ContentType="application/vnd.openxmlformats-officedocument.presentationml.slideLayout+xml"/>
  <Override PartName="/ppt/slideLayouts/slideLayout544.xml" ContentType="application/vnd.openxmlformats-officedocument.presentationml.slideLayout+xml"/>
  <Override PartName="/ppt/slideLayouts/slideLayout689.xml" ContentType="application/vnd.openxmlformats-officedocument.presentationml.slideLayout+xml"/>
  <Override PartName="/ppt/diagrams/drawing20.xml" ContentType="application/vnd.ms-office.drawingml.diagramDrawing+xml"/>
  <Override PartName="/ppt/slides/slide124.xml" ContentType="application/vnd.openxmlformats-officedocument.presentationml.slide+xml"/>
  <Override PartName="/ppt/slides/slide269.xml" ContentType="application/vnd.openxmlformats-officedocument.presentationml.slide+xml"/>
  <Override PartName="/ppt/slideLayouts/slideLayout197.xml" ContentType="application/vnd.openxmlformats-officedocument.presentationml.slideLayout+xml"/>
  <Override PartName="/ppt/slideLayouts/slideLayout383.xml" ContentType="application/vnd.openxmlformats-officedocument.presentationml.slideLayout+xml"/>
  <Override PartName="/ppt/slideLayouts/slideLayout730.xml" ContentType="application/vnd.openxmlformats-officedocument.presentationml.slideLayout+xml"/>
  <Override PartName="/ppt/slides/slide76.xml" ContentType="application/vnd.openxmlformats-officedocument.presentationml.slide+xml"/>
  <Override PartName="/ppt/slideLayouts/slideLayout128.xml" ContentType="application/vnd.openxmlformats-officedocument.presentationml.slideLayout+xml"/>
  <Override PartName="/ppt/slideLayouts/slideLayout459.xml" ContentType="application/vnd.openxmlformats-officedocument.presentationml.slideLayout+xml"/>
  <Override PartName="/ppt/slideLayouts/slideLayout806.xml" ContentType="application/vnd.openxmlformats-officedocument.presentationml.slideLayout+xml"/>
  <Override PartName="/ppt/diagrams/drawing2.xml" ContentType="application/vnd.ms-office.drawingml.diagramDrawing+xml"/>
  <Override PartName="/ppt/slideLayouts/slideLayout75.xml" ContentType="application/vnd.openxmlformats-officedocument.presentationml.slideLayout+xml"/>
  <Override PartName="/ppt/slideLayouts/slideLayout298.xml" ContentType="application/vnd.openxmlformats-officedocument.presentationml.slideLayout+xml"/>
  <Override PartName="/ppt/slideLayouts/slideLayout314.xml" ContentType="application/vnd.openxmlformats-officedocument.presentationml.slideLayout+xml"/>
  <Override PartName="/ppt/slideLayouts/slideLayout500.xml" ContentType="application/vnd.openxmlformats-officedocument.presentationml.slideLayout+xml"/>
  <Override PartName="/ppt/slideLayouts/slideLayout645.xml" ContentType="application/vnd.openxmlformats-officedocument.presentationml.slideLayout+xml"/>
  <Override PartName="/ppt/slideMasters/slideMaster37.xml" ContentType="application/vnd.openxmlformats-officedocument.presentationml.slideMaster+xml"/>
  <Override PartName="/ppt/slides/slide225.xml" ContentType="application/vnd.openxmlformats-officedocument.presentationml.slide+xml"/>
  <Override PartName="/ppt/slideLayouts/slideLayout153.xml" ContentType="application/vnd.openxmlformats-officedocument.presentationml.slideLayout+xml"/>
  <Override PartName="/ppt/slideLayouts/slideLayout484.xml" ContentType="application/vnd.openxmlformats-officedocument.presentationml.slideLayout+xml"/>
  <Override PartName="/ppt/slideLayouts/slideLayout670.xml" ContentType="application/vnd.openxmlformats-officedocument.presentationml.slideLayout+xml"/>
  <Override PartName="/ppt/theme/theme58.xml" ContentType="application/vnd.openxmlformats-officedocument.theme+xml"/>
  <Override PartName="/ppt/slides/slide32.xml" ContentType="application/vnd.openxmlformats-officedocument.presentationml.slide+xml"/>
  <Override PartName="/ppt/slideLayouts/slideLayout229.xml" ContentType="application/vnd.openxmlformats-officedocument.presentationml.slideLayout+xml"/>
  <Override PartName="/ppt/slideLayouts/slideLayout415.xml" ContentType="application/vnd.openxmlformats-officedocument.presentationml.slideLayout+xml"/>
  <Override PartName="/ppt/slideMasters/slideMaster62.xml" ContentType="application/vnd.openxmlformats-officedocument.presentationml.slideMaster+xml"/>
  <Override PartName="/ppt/slides/slide250.xml" ContentType="application/vnd.openxmlformats-officedocument.presentationml.slide+xml"/>
  <Override PartName="/ppt/slideLayouts/slideLayout31.xml" ContentType="application/vnd.openxmlformats-officedocument.presentationml.slideLayout+xml"/>
  <Override PartName="/ppt/slideLayouts/slideLayout254.xml" ContentType="application/vnd.openxmlformats-officedocument.presentationml.slideLayout+xml"/>
  <Override PartName="/ppt/slideLayouts/slideLayout399.xml" ContentType="application/vnd.openxmlformats-officedocument.presentationml.slideLayout+xml"/>
  <Override PartName="/ppt/slideLayouts/slideLayout601.xml" ContentType="application/vnd.openxmlformats-officedocument.presentationml.slideLayout+xml"/>
  <Override PartName="/ppt/slideLayouts/slideLayout746.xml" ContentType="application/vnd.openxmlformats-officedocument.presentationml.slideLayout+xml"/>
  <Override PartName="/ppt/diagrams/data6.xml" ContentType="application/vnd.openxmlformats-officedocument.drawingml.diagramData+xml"/>
  <Override PartName="/ppt/theme/theme14.xml" ContentType="application/vnd.openxmlformats-officedocument.theme+xml"/>
  <Override PartName="/ppt/slideLayouts/slideLayout440.xml" ContentType="application/vnd.openxmlformats-officedocument.presentationml.slideLayout+xml"/>
  <Override PartName="/ppt/slideLayouts/slideLayout585.xml" ContentType="application/vnd.openxmlformats-officedocument.presentationml.slideLayout+xml"/>
  <Override PartName="/ppt/slideLayouts/slideLayout771.xml" ContentType="application/vnd.openxmlformats-officedocument.presentationml.slideLayout+xml"/>
  <Override PartName="/ppt/diagrams/colors8.xml" ContentType="application/vnd.openxmlformats-officedocument.drawingml.diagramColors+xml"/>
  <Override PartName="/ppt/slides/slide165.xml" ContentType="application/vnd.openxmlformats-officedocument.presentationml.slide+xml"/>
  <Override PartName="/ppt/slideLayouts/slideLayout516.xml" ContentType="application/vnd.openxmlformats-officedocument.presentationml.slideLayout+xml"/>
  <Override PartName="/ppt/slides/slide190.xml" ContentType="application/vnd.openxmlformats-officedocument.presentationml.slide+xml"/>
  <Override PartName="/ppt/theme/theme6.xml" ContentType="application/vnd.openxmlformats-officedocument.theme+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355.xml" ContentType="application/vnd.openxmlformats-officedocument.presentationml.slideLayout+xml"/>
  <Override PartName="/ppt/slideLayouts/slideLayout686.xml" ContentType="application/vnd.openxmlformats-officedocument.presentationml.slideLayout+xml"/>
  <Override PartName="/ppt/slideLayouts/slideLayout702.xml" ContentType="application/vnd.openxmlformats-officedocument.presentationml.slideLayout+xml"/>
  <Override PartName="/ppt/slides/slide48.xml" ContentType="application/vnd.openxmlformats-officedocument.presentationml.slide+xml"/>
  <Override PartName="/ppt/slideLayouts/slideLayout194.xml" ContentType="application/vnd.openxmlformats-officedocument.presentationml.slideLayout+xml"/>
  <Override PartName="/ppt/slideLayouts/slideLayout541.xml" ContentType="application/vnd.openxmlformats-officedocument.presentationml.slideLayout+xml"/>
  <Override PartName="/ppt/slides/slide73.xml" ContentType="application/vnd.openxmlformats-officedocument.presentationml.slide+xml"/>
  <Override PartName="/ppt/slides/slide121.xml" ContentType="application/vnd.openxmlformats-officedocument.presentationml.slide+xml"/>
  <Override PartName="/ppt/slides/slide266.xml" ContentType="application/vnd.openxmlformats-officedocument.presentationml.slide+xml"/>
  <Override PartName="/ppt/slideLayouts/slideLayout47.xml" ContentType="application/vnd.openxmlformats-officedocument.presentationml.slideLayout+xml"/>
  <Override PartName="/ppt/slideLayouts/slideLayout380.xml" ContentType="application/vnd.openxmlformats-officedocument.presentationml.slideLayout+xml"/>
  <Override PartName="/ppt/slideLayouts/slideLayout617.xml" ContentType="application/vnd.openxmlformats-officedocument.presentationml.slideLayout+xml"/>
  <Override PartName="/ppt/slideLayouts/slideLayout803.xml" ContentType="application/vnd.openxmlformats-officedocument.presentationml.slideLayout+xml"/>
  <Override PartName="/ppt/slides/slide291.xml" ContentType="application/vnd.openxmlformats-officedocument.presentationml.slide+xml"/>
  <Override PartName="/ppt/slideLayouts/slideLayout72.xml" ContentType="application/vnd.openxmlformats-officedocument.presentationml.slideLayout+xml"/>
  <Override PartName="/ppt/slideLayouts/slideLayout125.xml" ContentType="application/vnd.openxmlformats-officedocument.presentationml.slideLayout+xml"/>
  <Override PartName="/ppt/slideLayouts/slideLayout311.xml" ContentType="application/vnd.openxmlformats-officedocument.presentationml.slideLayout+xml"/>
  <Override PartName="/ppt/slideLayouts/slideLayout456.xml" ContentType="application/vnd.openxmlformats-officedocument.presentationml.slideLayout+xml"/>
  <Override PartName="/ppt/slideLayouts/slideLayout642.xml" ContentType="application/vnd.openxmlformats-officedocument.presentationml.slideLayout+xml"/>
  <Override PartName="/ppt/slideLayouts/slideLayout787.xml" ContentType="application/vnd.openxmlformats-officedocument.presentationml.slideLayout+xml"/>
  <Override PartName="/ppt/slideMasters/slideMaster34.xml" ContentType="application/vnd.openxmlformats-officedocument.presentationml.slideMaster+xml"/>
  <Override PartName="/ppt/slideLayouts/slideLayout150.xml" ContentType="application/vnd.openxmlformats-officedocument.presentationml.slideLayout+xml"/>
  <Override PartName="/ppt/slideLayouts/slideLayout295.xml" ContentType="application/vnd.openxmlformats-officedocument.presentationml.slideLayout+xml"/>
  <Override PartName="/ppt/slideLayouts/slideLayout481.xml" ContentType="application/vnd.openxmlformats-officedocument.presentationml.slideLayout+xml"/>
  <Override PartName="/ppt/slides/slide222.xml" ContentType="application/vnd.openxmlformats-officedocument.presentationml.slide+xml"/>
  <Override PartName="/ppt/slideLayouts/slideLayout226.xml" ContentType="application/vnd.openxmlformats-officedocument.presentationml.slideLayout+xml"/>
  <Override PartName="/ppt/slideLayouts/slideLayout557.xml" ContentType="application/vnd.openxmlformats-officedocument.presentationml.slideLayout+xml"/>
  <Override PartName="/ppt/theme/theme55.xml" ContentType="application/vnd.openxmlformats-officedocument.theme+xml"/>
  <Override PartName="/ppt/slideLayouts/slideLayout718.xml" ContentType="application/vnd.openxmlformats-officedocument.presentationml.slideLayout+xml"/>
  <Override PartName="/ppt/slideMasters/slideMaster9.xml" ContentType="application/vnd.openxmlformats-officedocument.presentationml.slideMaster+xml"/>
  <Override PartName="/ppt/slideLayouts/slideLayout396.xml" ContentType="application/vnd.openxmlformats-officedocument.presentationml.slideLayout+xml"/>
  <Override PartName="/ppt/slideLayouts/slideLayout412.xml" ContentType="application/vnd.openxmlformats-officedocument.presentationml.slideLayout+xml"/>
  <Override PartName="/ppt/slideLayouts/slideLayout743.xml" ContentType="application/vnd.openxmlformats-officedocument.presentationml.slideLayout+xml"/>
  <Override PartName="/ppt/slides/slide89.xml" ContentType="application/vnd.openxmlformats-officedocument.presentationml.slide+xml"/>
  <Override PartName="/ppt/slides/slide137.xml" ContentType="application/vnd.openxmlformats-officedocument.presentationml.slide+xml"/>
  <Override PartName="/ppt/slideLayouts/slideLayout251.xml" ContentType="application/vnd.openxmlformats-officedocument.presentationml.slideLayout+xml"/>
  <Override PartName="/ppt/slideLayouts/slideLayout582.xml" ContentType="application/vnd.openxmlformats-officedocument.presentationml.slideLayout+xml"/>
  <Override PartName="/ppt/slideLayouts/slideLayout81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s/slide162.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327.xml" ContentType="application/vnd.openxmlformats-officedocument.presentationml.slideLayout+xml"/>
  <Override PartName="/ppt/slideLayouts/slideLayout658.xml" ContentType="application/vnd.openxmlformats-officedocument.presentationml.slideLayout+xml"/>
  <Override PartName="/ppt/diagrams/data19.xml" ContentType="application/vnd.openxmlformats-officedocument.drawingml.diagramData+xml"/>
  <Override PartName="/ppt/slides/slide238.xml" ContentType="application/vnd.openxmlformats-officedocument.presentationml.slide+xml"/>
  <Override PartName="/ppt/slideLayouts/slideLayout19.xml" ContentType="application/vnd.openxmlformats-officedocument.presentationml.slideLayout+xml"/>
  <Override PartName="/ppt/slideLayouts/slideLayout166.xml" ContentType="application/vnd.openxmlformats-officedocument.presentationml.slideLayout+xml"/>
  <Override PartName="/ppt/slideLayouts/slideLayout497.xml" ContentType="application/vnd.openxmlformats-officedocument.presentationml.slideLayout+xml"/>
  <Override PartName="/ppt/slideLayouts/slideLayout513.xml" ContentType="application/vnd.openxmlformats-officedocument.presentationml.slideLayout+xml"/>
  <Override PartName="/ppt/slides/slide45.xml" ContentType="application/vnd.openxmlformats-officedocument.presentationml.slide+xml"/>
  <Override PartName="/ppt/theme/theme3.xml" ContentType="application/vnd.openxmlformats-officedocument.theme+xml"/>
  <Override PartName="/ppt/slideLayouts/slideLayout352.xml" ContentType="application/vnd.openxmlformats-officedocument.presentationml.slideLayout+xml"/>
  <Override PartName="/ppt/slideLayouts/slideLayout683.xml" ContentType="application/vnd.openxmlformats-officedocument.presentationml.slideLayout+xml"/>
  <Override PartName="/ppt/slides/slide263.xml" ContentType="application/vnd.openxmlformats-officedocument.presentationml.slide+xml"/>
  <Override PartName="/ppt/slideLayouts/slideLayout44.xml" ContentType="application/vnd.openxmlformats-officedocument.presentationml.slideLayout+xml"/>
  <Override PartName="/ppt/slideLayouts/slideLayout191.xml" ContentType="application/vnd.openxmlformats-officedocument.presentationml.slideLayout+xml"/>
  <Override PartName="/ppt/slideLayouts/slideLayout428.xml" ContentType="application/vnd.openxmlformats-officedocument.presentationml.slideLayout+xml"/>
  <Override PartName="/ppt/slideLayouts/slideLayout614.xml" ContentType="application/vnd.openxmlformats-officedocument.presentationml.slideLayout+xml"/>
  <Override PartName="/ppt/slideLayouts/slideLayout759.xml" ContentType="application/vnd.openxmlformats-officedocument.presentationml.slideLayout+xml"/>
  <Override PartName="/ppt/slides/slide70.xml" ContentType="application/vnd.openxmlformats-officedocument.presentationml.slide+xml"/>
  <Override PartName="/ppt/slideLayouts/slideLayout122.xml" ContentType="application/vnd.openxmlformats-officedocument.presentationml.slideLayout+xml"/>
  <Override PartName="/ppt/slideLayouts/slideLayout267.xml" ContentType="application/vnd.openxmlformats-officedocument.presentationml.slideLayout+xml"/>
  <Override PartName="/ppt/slideLayouts/slideLayout453.xml" ContentType="application/vnd.openxmlformats-officedocument.presentationml.slideLayout+xml"/>
  <Override PartName="/ppt/slideLayouts/slideLayout598.xml" ContentType="application/vnd.openxmlformats-officedocument.presentationml.slideLayout+xml"/>
  <Override PartName="/ppt/slideLayouts/slideLayout784.xml" ContentType="application/vnd.openxmlformats-officedocument.presentationml.slideLayout+xml"/>
  <Override PartName="/ppt/slideLayouts/slideLayout800.xml" ContentType="application/vnd.openxmlformats-officedocument.presentationml.slideLayout+xml"/>
  <Override PartName="/ppt/slides/slide178.xml" ContentType="application/vnd.openxmlformats-officedocument.presentationml.slide+xml"/>
  <Override PartName="/ppt/slideLayouts/slideLayout292.xml" ContentType="application/vnd.openxmlformats-officedocument.presentationml.slideLayout+xml"/>
  <Override PartName="/ppt/theme/theme27.xml" ContentType="application/vnd.openxmlformats-officedocument.theme+xml"/>
  <Override PartName="/ppt/slideLayouts/slideLayout529.xml" ContentType="application/vnd.openxmlformats-officedocument.presentationml.slideLayout+xml"/>
  <Override PartName="/ppt/slideMasters/slideMaster31.xml" ContentType="application/vnd.openxmlformats-officedocument.presentationml.slideMaster+xml"/>
  <Override PartName="/ppt/slideLayouts/slideLayout368.xml" ContentType="application/vnd.openxmlformats-officedocument.presentationml.slideLayout+xml"/>
  <Override PartName="/ppt/theme/theme52.xml" ContentType="application/vnd.openxmlformats-officedocument.theme+xml"/>
  <Override PartName="/ppt/slideLayouts/slideLayout715.xml" ContentType="application/vnd.openxmlformats-officedocument.presentationml.slideLayout+xml"/>
  <Override PartName="/ppt/slideMasters/slideMaster6.xml" ContentType="application/vnd.openxmlformats-officedocument.presentationml.slideMaster+xml"/>
  <Override PartName="/ppt/slides/slide109.xml" ContentType="application/vnd.openxmlformats-officedocument.presentationml.slide+xml"/>
  <Override PartName="/ppt/slideLayouts/slideLayout223.xml" ContentType="application/vnd.openxmlformats-officedocument.presentationml.slideLayout+xml"/>
  <Override PartName="/ppt/slideLayouts/slideLayout554.xml" ContentType="application/vnd.openxmlformats-officedocument.presentationml.slideLayout+xml"/>
  <Override PartName="/ppt/slideLayouts/slideLayout699.xml" ContentType="application/vnd.openxmlformats-officedocument.presentationml.slideLayout+xml"/>
  <Override PartName="/ppt/slideLayouts/slideLayout740.xml" ContentType="application/vnd.openxmlformats-officedocument.presentationml.slideLayout+xml"/>
  <Override PartName="/ppt/slides/slide134.xml" ContentType="application/vnd.openxmlformats-officedocument.presentationml.slide+xml"/>
  <Override PartName="/ppt/slides/slide279.xml" ContentType="application/vnd.openxmlformats-officedocument.presentationml.slide+xml"/>
  <Override PartName="/ppt/slideLayouts/slideLayout393.xml" ContentType="application/vnd.openxmlformats-officedocument.presentationml.slideLayout+xml"/>
  <Override PartName="/ppt/slides/slide86.xml" ContentType="application/vnd.openxmlformats-officedocument.presentationml.slide+xml"/>
  <Override PartName="/ppt/slideLayouts/slideLayout85.xml" ContentType="application/vnd.openxmlformats-officedocument.presentationml.slideLayout+xml"/>
  <Override PartName="/ppt/slideLayouts/slideLayout138.xml" ContentType="application/vnd.openxmlformats-officedocument.presentationml.slideLayout+xml"/>
  <Override PartName="/ppt/slideLayouts/slideLayout324.xml" ContentType="application/vnd.openxmlformats-officedocument.presentationml.slideLayout+xml"/>
  <Override PartName="/ppt/slideLayouts/slideLayout469.xml" ContentType="application/vnd.openxmlformats-officedocument.presentationml.slideLayout+xml"/>
  <Override PartName="/ppt/slideLayouts/slideLayout816.xml" ContentType="application/vnd.openxmlformats-officedocument.presentationml.slideLayout+xml"/>
  <Override PartName="/ppt/diagrams/colors2.xml" ContentType="application/vnd.openxmlformats-officedocument.drawingml.diagramColors+xml"/>
  <Override PartName="/ppt/diagrams/data16.xml" ContentType="application/vnd.openxmlformats-officedocument.drawingml.diagramData+xml"/>
  <Override PartName="/ppt/slides/slide17.xml" ContentType="application/vnd.openxmlformats-officedocument.presentationml.slide+xml"/>
  <Override PartName="/ppt/slideLayouts/slideLayout163.xml" ContentType="application/vnd.openxmlformats-officedocument.presentationml.slideLayout+xml"/>
  <Override PartName="/ppt/slideLayouts/slideLayout510.xml" ContentType="application/vnd.openxmlformats-officedocument.presentationml.slideLayout+xml"/>
  <Override PartName="/ppt/slideLayouts/slideLayout655.xml" ContentType="application/vnd.openxmlformats-officedocument.presentationml.slideLayout+xml"/>
  <Override PartName="/ppt/slideMasters/slideMaster47.xml" ContentType="application/vnd.openxmlformats-officedocument.presentationml.slideMaster+xml"/>
  <Override PartName="/ppt/slides/slide235.xml" ContentType="application/vnd.openxmlformats-officedocument.presentationml.slide+xml"/>
  <Override PartName="/ppt/slideLayouts/slideLayout16.xml" ContentType="application/vnd.openxmlformats-officedocument.presentationml.slideLayout+xml"/>
  <Override PartName="/ppt/slideLayouts/slideLayout494.xml" ContentType="application/vnd.openxmlformats-officedocument.presentationml.slideLayout+xml"/>
  <Override PartName="/ppt/slideLayouts/slideLayout680.xml" ContentType="application/vnd.openxmlformats-officedocument.presentationml.slideLayout+xml"/>
  <Override PartName="/ppt/theme/theme68.xml" ContentType="application/vnd.openxmlformats-officedocument.theme+xml"/>
  <Override PartName="/ppt/slides/slide42.xml" ContentType="application/vnd.openxmlformats-officedocument.presentationml.slide+xml"/>
  <Override PartName="/ppt/slides/slide260.xml" ContentType="application/vnd.openxmlformats-officedocument.presentationml.slide+xml"/>
  <Override PartName="/ppt/slideLayouts/slideLayout41.xml" ContentType="application/vnd.openxmlformats-officedocument.presentationml.slideLayout+xml"/>
  <Override PartName="/ppt/slideLayouts/slideLayout239.xml" ContentType="application/vnd.openxmlformats-officedocument.presentationml.slideLayout+xml"/>
  <Override PartName="/ppt/slideLayouts/slideLayout425.xml" ContentType="application/vnd.openxmlformats-officedocument.presentationml.slideLayout+xml"/>
  <Override PartName="/ppt/slideLayouts/slideLayout756.xml" ContentType="application/vnd.openxmlformats-officedocument.presentationml.slideLayout+xml"/>
  <Override PartName="/ppt/slideLayouts/slideLayout264.xml" ContentType="application/vnd.openxmlformats-officedocument.presentationml.slideLayout+xml"/>
  <Override PartName="/ppt/slideLayouts/slideLayout595.xml" ContentType="application/vnd.openxmlformats-officedocument.presentationml.slideLayout+xml"/>
  <Override PartName="/ppt/slideLayouts/slideLayout611.xml" ContentType="application/vnd.openxmlformats-officedocument.presentationml.slideLayout+xml"/>
  <Override PartName="/ppt/theme/theme24.xml" ContentType="application/vnd.openxmlformats-officedocument.theme+xml"/>
  <Override PartName="/ppt/slideLayouts/slideLayout450.xml" ContentType="application/vnd.openxmlformats-officedocument.presentationml.slideLayout+xml"/>
  <Override PartName="/ppt/slideLayouts/slideLayout781.xml" ContentType="application/vnd.openxmlformats-officedocument.presentationml.slideLayout+xml"/>
  <Override PartName="/ppt/diagrams/colors19.xml" ContentType="application/vnd.openxmlformats-officedocument.drawingml.diagramColors+xml"/>
  <Override PartName="/ppt/slides/slide175.xml" ContentType="application/vnd.openxmlformats-officedocument.presentationml.slide+xml"/>
  <Override PartName="/ppt/slideLayouts/slideLayout179.xml" ContentType="application/vnd.openxmlformats-officedocument.presentationml.slideLayout+xml"/>
  <Override PartName="/ppt/slideLayouts/slideLayout526.xml" ContentType="application/vnd.openxmlformats-officedocument.presentationml.slideLayout+xml"/>
  <Override PartName="/ppt/slideLayouts/slideLayout712.xml" ContentType="application/vnd.openxmlformats-officedocument.presentationml.slideLayout+xml"/>
  <Override PartName="/ppt/slides/slide8.xml" ContentType="application/vnd.openxmlformats-officedocument.presentationml.slide+xml"/>
  <Override PartName="/ppt/slides/slide106.xml" ContentType="application/vnd.openxmlformats-officedocument.presentationml.slide+xml"/>
  <Override PartName="/ppt/slideLayouts/slideLayout220.xml" ContentType="application/vnd.openxmlformats-officedocument.presentationml.slideLayout+xml"/>
  <Override PartName="/ppt/slideLayouts/slideLayout365.xml" ContentType="application/vnd.openxmlformats-officedocument.presentationml.slideLayout+xml"/>
  <Override PartName="/ppt/slideLayouts/slideLayout551.xml" ContentType="application/vnd.openxmlformats-officedocument.presentationml.slideLayout+xml"/>
  <Override PartName="/ppt/slideLayouts/slideLayout696.xml" ContentType="application/vnd.openxmlformats-officedocument.presentationml.slideLayout+xml"/>
  <Default Extension="jpg" ContentType="image/jpeg"/>
  <Override PartName="/ppt/slideMasters/slideMaster3.xml" ContentType="application/vnd.openxmlformats-officedocument.presentationml.slideMaster+xml"/>
  <Override PartName="/ppt/slides/slide58.xml" ContentType="application/vnd.openxmlformats-officedocument.presentationml.slide+xml"/>
  <Override PartName="/ppt/slides/slide276.xml" ContentType="application/vnd.openxmlformats-officedocument.presentationml.slide+xml"/>
  <Override PartName="/ppt/slideLayouts/slideLayout57.xml" ContentType="application/vnd.openxmlformats-officedocument.presentationml.slideLayout+xml"/>
  <Override PartName="/ppt/slideLayouts/slideLayout390.xml" ContentType="application/vnd.openxmlformats-officedocument.presentationml.slideLayout+xml"/>
  <Override PartName="/ppt/slides/slide83.xml" ContentType="application/vnd.openxmlformats-officedocument.presentationml.slide+xml"/>
  <Override PartName="/ppt/slides/slide131.xml" ContentType="application/vnd.openxmlformats-officedocument.presentationml.slide+xml"/>
  <Override PartName="/ppt/slideLayouts/slideLayout135.xml" ContentType="application/vnd.openxmlformats-officedocument.presentationml.slideLayout+xml"/>
  <Override PartName="/ppt/slideLayouts/slideLayout627.xml" ContentType="application/vnd.openxmlformats-officedocument.presentationml.slideLayout+xml"/>
  <Override PartName="/ppt/slideLayouts/slideLayout813.xml" ContentType="application/vnd.openxmlformats-officedocument.presentationml.slideLayout+xml"/>
  <Override PartName="/ppt/slideMasters/slideMaster19.xml" ContentType="application/vnd.openxmlformats-officedocument.presentationml.slideMaster+xml"/>
  <Override PartName="/ppt/slides/slide207.xml" ContentType="application/vnd.openxmlformats-officedocument.presentationml.slide+xml"/>
  <Override PartName="/ppt/slideLayouts/slideLayout82.xml" ContentType="application/vnd.openxmlformats-officedocument.presentationml.slideLayout+xml"/>
  <Override PartName="/ppt/slideLayouts/slideLayout321.xml" ContentType="application/vnd.openxmlformats-officedocument.presentationml.slideLayout+xml"/>
  <Override PartName="/ppt/slideLayouts/slideLayout466.xml" ContentType="application/vnd.openxmlformats-officedocument.presentationml.slideLayout+xml"/>
  <Override PartName="/ppt/slideLayouts/slideLayout652.xml" ContentType="application/vnd.openxmlformats-officedocument.presentationml.slideLayout+xml"/>
  <Override PartName="/ppt/slideLayouts/slideLayout797.xml" ContentType="application/vnd.openxmlformats-officedocument.presentationml.slideLayout+xml"/>
  <Override PartName="/ppt/diagrams/data13.xml" ContentType="application/vnd.openxmlformats-officedocument.drawingml.diagramData+xml"/>
  <Override PartName="/ppt/slideMasters/slideMaster44.xml" ContentType="application/vnd.openxmlformats-officedocument.presentationml.slideMaster+xml"/>
  <Override PartName="/ppt/slides/slide14.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160.xml" ContentType="application/vnd.openxmlformats-officedocument.presentationml.slideLayout+xml"/>
  <Override PartName="/ppt/slideLayouts/slideLayout491.xml" ContentType="application/vnd.openxmlformats-officedocument.presentationml.slideLayout+xml"/>
  <Override PartName="/ppt/slideLayouts/slideLayout728.xml" ContentType="application/vnd.openxmlformats-officedocument.presentationml.slideLayout+xml"/>
  <Override PartName="/ppt/theme/theme65.xml" ContentType="application/vnd.openxmlformats-officedocument.theme+xml"/>
  <Override PartName="/ppt/diagrams/quickStyle17.xml" ContentType="application/vnd.openxmlformats-officedocument.drawingml.diagramStyle+xml"/>
  <Override PartName="/ppt/diagrams/drawing18.xml" ContentType="application/vnd.ms-office.drawingml.diagramDrawing+xml"/>
  <Override PartName="/ppt/slideLayouts/slideLayout236.xml" ContentType="application/vnd.openxmlformats-officedocument.presentationml.slideLayout+xml"/>
  <Override PartName="/ppt/slideLayouts/slideLayout567.xml" ContentType="application/vnd.openxmlformats-officedocument.presentationml.slideLayout+xml"/>
  <Override PartName="/ppt/slides/slide147.xml" ContentType="application/vnd.openxmlformats-officedocument.presentationml.slide+xml"/>
  <Override PartName="/ppt/slideLayouts/slideLayout422.xml" ContentType="application/vnd.openxmlformats-officedocument.presentationml.slideLayout+xml"/>
  <Override PartName="/ppt/slideLayouts/slideLayout753.xml" ContentType="application/vnd.openxmlformats-officedocument.presentationml.slideLayout+xml"/>
  <Override PartName="/ppt/slides/slide99.xml" ContentType="application/vnd.openxmlformats-officedocument.presentationml.slide+xml"/>
  <Override PartName="/ppt/theme/theme21.xml" ContentType="application/vnd.openxmlformats-officedocument.theme+xml"/>
  <Override PartName="/ppt/slideLayouts/slideLayout261.xml" ContentType="application/vnd.openxmlformats-officedocument.presentationml.slideLayout+xml"/>
  <Override PartName="/ppt/slideLayouts/slideLayout592.xml" ContentType="application/vnd.openxmlformats-officedocument.presentationml.slideLayout+xml"/>
  <Override PartName="/ppt/slides/slide172.xml" ContentType="application/vnd.openxmlformats-officedocument.presentationml.slide+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Layouts/slideLayout523.xml" ContentType="application/vnd.openxmlformats-officedocument.presentationml.slideLayout+xml"/>
  <Override PartName="/ppt/slideLayouts/slideLayout668.xml" ContentType="application/vnd.openxmlformats-officedocument.presentationml.slideLayout+xml"/>
  <Override PartName="/ppt/diagrams/colors16.xml" ContentType="application/vnd.openxmlformats-officedocument.drawingml.diagramColors+xml"/>
  <Override PartName="/ppt/slides/slide5.xml" ContentType="application/vnd.openxmlformats-officedocument.presentationml.slide+xml"/>
  <Override PartName="/ppt/slides/slide103.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176.xml" ContentType="application/vnd.openxmlformats-officedocument.presentationml.slideLayout+xml"/>
  <Override PartName="/ppt/slideLayouts/slideLayout362.xml" ContentType="application/vnd.openxmlformats-officedocument.presentationml.slideLayout+xml"/>
  <Override PartName="/ppt/slideLayouts/slideLayout693.xml" ContentType="application/vnd.openxmlformats-officedocument.presentationml.slideLayout+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438.xml" ContentType="application/vnd.openxmlformats-officedocument.presentationml.slideLayout+xml"/>
  <Override PartName="/ppt/slides/slide80.xml" ContentType="application/vnd.openxmlformats-officedocument.presentationml.slide+xml"/>
  <Override PartName="/ppt/slides/slide273.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624.xml" ContentType="application/vnd.openxmlformats-officedocument.presentationml.slideLayout+xml"/>
  <Override PartName="/ppt/slideLayouts/slideLayout769.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04.xml" ContentType="application/vnd.openxmlformats-officedocument.presentationml.slide+xml"/>
  <Override PartName="/ppt/slideLayouts/slideLayout132.xml" ContentType="application/vnd.openxmlformats-officedocument.presentationml.slideLayout+xml"/>
  <Override PartName="/ppt/theme/theme37.xml" ContentType="application/vnd.openxmlformats-officedocument.theme+xml"/>
  <Override PartName="/ppt/slideLayouts/slideLayout463.xml" ContentType="application/vnd.openxmlformats-officedocument.presentationml.slideLayout+xml"/>
  <Override PartName="/ppt/slideLayouts/slideLayout794.xml" ContentType="application/vnd.openxmlformats-officedocument.presentationml.slideLayout+xml"/>
  <Override PartName="/ppt/slideLayouts/slideLayout810.xml" ContentType="application/vnd.openxmlformats-officedocument.presentationml.slide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08.xml" ContentType="application/vnd.openxmlformats-officedocument.presentationml.slideLayout+xml"/>
  <Override PartName="/ppt/slideLayouts/slideLayout539.xml" ContentType="application/vnd.openxmlformats-officedocument.presentationml.slideLayout+xml"/>
  <Override PartName="/ppt/diagrams/quickStyle14.xml" ContentType="application/vnd.openxmlformats-officedocument.drawingml.diagramStyle+xml"/>
  <Override PartName="/ppt/diagrams/drawing15.xml" ContentType="application/vnd.ms-office.drawingml.diagramDrawing+xml"/>
  <Override PartName="/ppt/slideMasters/slideMaster41.xml" ContentType="application/vnd.openxmlformats-officedocument.presentationml.slideMaster+xml"/>
  <Override PartName="/ppt/slides/slide119.xml" ContentType="application/vnd.openxmlformats-officedocument.presentationml.slide+xml"/>
  <Override PartName="/ppt/slideLayouts/slideLayout10.xml" ContentType="application/vnd.openxmlformats-officedocument.presentationml.slideLayout+xml"/>
  <Override PartName="/ppt/slideLayouts/slideLayout233.xml" ContentType="application/vnd.openxmlformats-officedocument.presentationml.slideLayout+xml"/>
  <Override PartName="/ppt/slideLayouts/slideLayout378.xml" ContentType="application/vnd.openxmlformats-officedocument.presentationml.slideLayout+xml"/>
  <Override PartName="/ppt/slideLayouts/slideLayout725.xml" ContentType="application/vnd.openxmlformats-officedocument.presentationml.slideLayout+xml"/>
  <Override PartName="/ppt/theme/theme62.xml" ContentType="application/vnd.openxmlformats-officedocument.theme+xml"/>
  <Override PartName="/ppt/slideLayouts/slideLayout564.xml" ContentType="application/vnd.openxmlformats-officedocument.presentationml.slideLayout+xml"/>
  <Override PartName="/ppt/slideLayouts/slideLayout750.xml" ContentType="application/vnd.openxmlformats-officedocument.presentationml.slideLayout+xml"/>
  <Override PartName="/ppt/diagrams/quickStyle8.xml" ContentType="application/vnd.openxmlformats-officedocument.drawingml.diagramStyle+xml"/>
  <Override PartName="/ppt/slides/slide96.xml" ContentType="application/vnd.openxmlformats-officedocument.presentationml.slide+xml"/>
  <Override PartName="/ppt/slides/slide144.xml" ContentType="application/vnd.openxmlformats-officedocument.presentationml.slide+xml"/>
  <Override PartName="/ppt/slides/slide289.xml" ContentType="application/vnd.openxmlformats-officedocument.presentationml.slide+xml"/>
  <Override PartName="/ppt/slideLayouts/slideLayout309.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334.xml" ContentType="application/vnd.openxmlformats-officedocument.presentationml.slideLayout+xml"/>
  <Override PartName="/ppt/slideLayouts/slideLayout479.xml" ContentType="application/vnd.openxmlformats-officedocument.presentationml.slideLayout+xml"/>
  <Override PartName="/ppt/slideLayouts/slideLayout665.xml" ContentType="application/vnd.openxmlformats-officedocument.presentationml.slideLayout+xml"/>
  <Override PartName="/ppt/diagrams/colors13.xml" ContentType="application/vnd.openxmlformats-officedocument.drawingml.diagramColors+xml"/>
  <Override PartName="/ppt/slideMasters/slideMaster57.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173.xml" ContentType="application/vnd.openxmlformats-officedocument.presentationml.slideLayout+xml"/>
  <Override PartName="/ppt/slideLayouts/slideLayout520.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Layouts/slideLayout26.xml" ContentType="application/vnd.openxmlformats-officedocument.presentationml.slideLayout+xml"/>
  <Override PartName="/ppt/slideLayouts/slideLayout249.xml" ContentType="application/vnd.openxmlformats-officedocument.presentationml.slideLayout+xml"/>
  <Default Extension="wmf" ContentType="image/x-wmf"/>
  <Override PartName="/ppt/slideLayouts/slideLayout690.xml" ContentType="application/vnd.openxmlformats-officedocument.presentationml.slideLayout+xml"/>
  <Override PartName="/ppt/notesSlides/notesSlide18.xml" ContentType="application/vnd.openxmlformats-officedocument.presentationml.notesSlide+xml"/>
  <Override PartName="/ppt/slides/slide270.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435.xml" ContentType="application/vnd.openxmlformats-officedocument.presentationml.slideLayout+xml"/>
  <Override PartName="/ppt/slideLayouts/slideLayout621.xml" ContentType="application/vnd.openxmlformats-officedocument.presentationml.slideLayout+xml"/>
  <Override PartName="/ppt/slideLayouts/slideLayout766.xml" ContentType="application/vnd.openxmlformats-officedocument.presentationml.slideLayout+xml"/>
  <Override PartName="/ppt/slideLayouts/slideLayout274.xml" ContentType="application/vnd.openxmlformats-officedocument.presentationml.slideLayout+xml"/>
  <Override PartName="/ppt/slideLayouts/slideLayout460.xml" ContentType="application/vnd.openxmlformats-officedocument.presentationml.slideLayout+xml"/>
  <Override PartName="/ppt/diagrams/layout19.xml" ContentType="application/vnd.openxmlformats-officedocument.drawingml.diagramLayout+xml"/>
  <Override PartName="/ppt/slideMasters/slideMaster13.xml" ContentType="application/vnd.openxmlformats-officedocument.presentationml.slideMaster+xml"/>
  <Override PartName="/ppt/slides/slide185.xml" ContentType="application/vnd.openxmlformats-officedocument.presentationml.slide+xml"/>
  <Override PartName="/ppt/slides/slide201.xml" ContentType="application/vnd.openxmlformats-officedocument.presentationml.slide+xml"/>
  <Override PartName="/ppt/slideLayouts/slideLayout205.xml" ContentType="application/vnd.openxmlformats-officedocument.presentationml.slideLayout+xml"/>
  <Override PartName="/ppt/theme/theme34.xml" ContentType="application/vnd.openxmlformats-officedocument.theme+xml"/>
  <Override PartName="/ppt/slideLayouts/slideLayout791.xml" ContentType="application/vnd.openxmlformats-officedocument.presentationml.slideLayout+xml"/>
  <Override PartName="/ppt/notesSlides/notesSlide9.xml" ContentType="application/vnd.openxmlformats-officedocument.presentationml.notesSlide+xml"/>
  <Override PartName="/ppt/slideLayouts/slideLayout189.xml" ContentType="application/vnd.openxmlformats-officedocument.presentationml.slideLayout+xml"/>
  <Override PartName="/ppt/slideLayouts/slideLayout536.xml" ContentType="application/vnd.openxmlformats-officedocument.presentationml.slideLayout+xml"/>
  <Override PartName="/ppt/slideLayouts/slideLayout722.xml" ContentType="application/vnd.openxmlformats-officedocument.presentationml.slideLayout+xml"/>
  <Override PartName="/ppt/diagrams/quickStyle11.xml" ContentType="application/vnd.openxmlformats-officedocument.drawingml.diagramStyle+xml"/>
  <Override PartName="/ppt/diagrams/drawing12.xml" ContentType="application/vnd.ms-office.drawingml.diagramDrawing+xml"/>
  <Override PartName="/ppt/slides/slide68.xml" ContentType="application/vnd.openxmlformats-officedocument.presentationml.slide+xml"/>
  <Override PartName="/ppt/slides/slide116.xml" ContentType="application/vnd.openxmlformats-officedocument.presentationml.slide+xml"/>
  <Override PartName="/ppt/slideLayouts/slideLayout230.xml" ContentType="application/vnd.openxmlformats-officedocument.presentationml.slideLayout+xml"/>
  <Override PartName="/ppt/slideLayouts/slideLayout375.xml" ContentType="application/vnd.openxmlformats-officedocument.presentationml.slideLayout+xml"/>
  <Override PartName="/ppt/slideLayouts/slideLayout561.xml" ContentType="application/vnd.openxmlformats-officedocument.presentationml.slideLayout+xml"/>
  <Override PartName="/ppt/slides/slide141.xml" ContentType="application/vnd.openxmlformats-officedocument.presentationml.slide+xml"/>
  <Override PartName="/ppt/slides/slide286.xml" ContentType="application/vnd.openxmlformats-officedocument.presentationml.slide+xml"/>
  <Override PartName="/ppt/slideLayouts/slideLayout67.xml" ContentType="application/vnd.openxmlformats-officedocument.presentationml.slideLayout+xml"/>
  <Override PartName="/ppt/slideLayouts/slideLayout306.xml" ContentType="application/vnd.openxmlformats-officedocument.presentationml.slideLayout+xml"/>
  <Override PartName="/ppt/slideLayouts/slideLayout637.xml" ContentType="application/vnd.openxmlformats-officedocument.presentationml.slideLayout+xml"/>
  <Override PartName="/ppt/diagrams/quickStyle5.xml" ContentType="application/vnd.openxmlformats-officedocument.drawingml.diagramStyle+xml"/>
  <Override PartName="/ppt/slideMasters/slideMaster29.xml" ContentType="application/vnd.openxmlformats-officedocument.presentationml.slideMaster+xml"/>
  <Override PartName="/ppt/slides/slide93.xml" ContentType="application/vnd.openxmlformats-officedocument.presentationml.slide+xml"/>
  <Override PartName="/ppt/slides/slide217.xml" ContentType="application/vnd.openxmlformats-officedocument.presentationml.slide+xml"/>
  <Override PartName="/ppt/slideLayouts/slideLayout145.xml" ContentType="application/vnd.openxmlformats-officedocument.presentationml.slideLayout+xml"/>
  <Override PartName="/ppt/slideLayouts/slideLayout476.xml" ContentType="application/vnd.openxmlformats-officedocument.presentationml.slideLayout+xml"/>
  <Override PartName="/ppt/diagrams/colors10.xml" ContentType="application/vnd.openxmlformats-officedocument.drawingml.diagramColors+xml"/>
  <Override PartName="/ppt/slides/slide24.xml" ContentType="application/vnd.openxmlformats-officedocument.presentationml.slide+xml"/>
  <Override PartName="/ppt/slideLayouts/slideLayout92.xml" ContentType="application/vnd.openxmlformats-officedocument.presentationml.slideLayout+xml"/>
  <Override PartName="/ppt/slideLayouts/slideLayout331.xml" ContentType="application/vnd.openxmlformats-officedocument.presentationml.slideLayout+xml"/>
  <Override PartName="/ppt/slideLayouts/slideLayout662.xml" ContentType="application/vnd.openxmlformats-officedocument.presentationml.slideLayout+xml"/>
  <Override PartName="/ppt/diagrams/layout8.xml" ContentType="application/vnd.openxmlformats-officedocument.drawingml.diagramLayout+xml"/>
  <Override PartName="/ppt/slideMasters/slideMaster54.xml" ContentType="application/vnd.openxmlformats-officedocument.presentationml.slideMaster+xml"/>
  <Override PartName="/ppt/slides/slide2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170.xml" ContentType="application/vnd.openxmlformats-officedocument.presentationml.slideLayout+xml"/>
  <Override PartName="/ppt/slideLayouts/slideLayout407.xml" ContentType="application/vnd.openxmlformats-officedocument.presentationml.slideLayout+xml"/>
  <Override PartName="/ppt/slideLayouts/slideLayout738.xml" ContentType="application/vnd.openxmlformats-officedocument.presentationml.slideLayout+xml"/>
  <Override PartName="/ppt/notesSlides/notesSlide15.xml" ContentType="application/vnd.openxmlformats-officedocument.presentationml.notesSlide+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432.xml" ContentType="application/vnd.openxmlformats-officedocument.presentationml.slideLayout+xml"/>
  <Override PartName="/ppt/slideLayouts/slideLayout577.xml" ContentType="application/vnd.openxmlformats-officedocument.presentationml.slideLayout+xml"/>
  <Override PartName="/ppt/slideLayouts/slideLayout763.xml" ContentType="application/vnd.openxmlformats-officedocument.presentationml.slideLayout+xml"/>
  <Override PartName="/ppt/slides/slide157.xml" ContentType="application/vnd.openxmlformats-officedocument.presentationml.slide+xml"/>
  <Override PartName="/ppt/slideLayouts/slideLayout271.xml" ContentType="application/vnd.openxmlformats-officedocument.presentationml.slideLayout+xml"/>
  <Override PartName="/ppt/slideLayouts/slideLayout508.xml" ContentType="application/vnd.openxmlformats-officedocument.presentationml.slideLayout+xml"/>
  <Override PartName="/ppt/diagrams/layout16.xml" ContentType="application/vnd.openxmlformats-officedocument.drawingml.diagramLayout+xml"/>
  <Override PartName="/ppt/slideMasters/slideMaster10.xml" ContentType="application/vnd.openxmlformats-officedocument.presentationml.slideMaster+xml"/>
  <Override PartName="/ppt/slideLayouts/slideLayout347.xml" ContentType="application/vnd.openxmlformats-officedocument.presentationml.slideLayout+xml"/>
  <Override PartName="/ppt/theme/theme31.xml" ContentType="application/vnd.openxmlformats-officedocument.theme+xml"/>
  <Override PartName="/ppt/notesSlides/notesSlide6.xml" ContentType="application/vnd.openxmlformats-officedocument.presentationml.notesSlide+xml"/>
  <Override PartName="/ppt/slides/slide182.xml" ContentType="application/vnd.openxmlformats-officedocument.presentationml.slide+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slideLayouts/slideLayout533.xml" ContentType="application/vnd.openxmlformats-officedocument.presentationml.slideLayout+xml"/>
  <Override PartName="/ppt/slideLayouts/slideLayout678.xml" ContentType="application/vnd.openxmlformats-officedocument.presentationml.slideLayout+xml"/>
  <Override PartName="/ppt/slides/slide113.xml" ContentType="application/vnd.openxmlformats-officedocument.presentationml.slide+xml"/>
  <Override PartName="/ppt/slides/slide258.xml" ContentType="application/vnd.openxmlformats-officedocument.presentationml.slide+xml"/>
  <Override PartName="/ppt/slideLayouts/slideLayout39.xml" ContentType="application/vnd.openxmlformats-officedocument.presentationml.slideLayout+xml"/>
  <Override PartName="/ppt/slideLayouts/slideLayout372.xml" ContentType="application/vnd.openxmlformats-officedocument.presentationml.slideLayout+xml"/>
  <Override PartName="/ppt/slideLayouts/slideLayout609.xml" ContentType="application/vnd.openxmlformats-officedocument.presentationml.slideLayout+xml"/>
  <Override PartName="/ppt/slides/slide65.xml" ContentType="application/vnd.openxmlformats-officedocument.presentationml.slide+xml"/>
  <Override PartName="/ppt/slides/slide283.xml" ContentType="application/vnd.openxmlformats-officedocument.presentationml.slide+xml"/>
  <Override PartName="/ppt/slideLayouts/slideLayout64.xml" ContentType="application/vnd.openxmlformats-officedocument.presentationml.slideLayout+xml"/>
  <Override PartName="/ppt/slideLayouts/slideLayout117.xml" ContentType="application/vnd.openxmlformats-officedocument.presentationml.slideLayout+xml"/>
  <Override PartName="/ppt/slideLayouts/slideLayout303.xml" ContentType="application/vnd.openxmlformats-officedocument.presentationml.slideLayout+xml"/>
  <Override PartName="/ppt/slideLayouts/slideLayout448.xml" ContentType="application/vnd.openxmlformats-officedocument.presentationml.slideLayout+xml"/>
  <Override PartName="/ppt/slideLayouts/slideLayout779.xml" ContentType="application/vnd.openxmlformats-officedocument.presentationml.slideLayout+xml"/>
  <Override PartName="/ppt/diagrams/quickStyle2.xml" ContentType="application/vnd.openxmlformats-officedocument.drawingml.diagramStyle+xml"/>
  <Override PartName="/ppt/slides/slide90.xml" ContentType="application/vnd.openxmlformats-officedocument.presentationml.slide+xml"/>
  <Override PartName="/ppt/slideLayouts/slideLayout142.xml" ContentType="application/vnd.openxmlformats-officedocument.presentationml.slideLayout+xml"/>
  <Override PartName="/ppt/slideLayouts/slideLayout287.xml" ContentType="application/vnd.openxmlformats-officedocument.presentationml.slideLayout+xml"/>
  <Override PartName="/ppt/slideLayouts/slideLayout634.xml" ContentType="application/vnd.openxmlformats-officedocument.presentationml.slideLayout+xml"/>
  <Override PartName="/ppt/slideLayouts/slideLayout820.xml" ContentType="application/vnd.openxmlformats-officedocument.presentationml.slideLayout+xml"/>
  <Override PartName="/ppt/slideMasters/slideMaster26.xml" ContentType="application/vnd.openxmlformats-officedocument.presentationml.slideMaster+xml"/>
  <Override PartName="/ppt/slides/slide214.xml" ContentType="application/vnd.openxmlformats-officedocument.presentationml.slide+xml"/>
  <Override PartName="/ppt/slideLayouts/slideLayout473.xml" ContentType="application/vnd.openxmlformats-officedocument.presentationml.slideLayout+xml"/>
  <Override PartName="/ppt/theme/theme47.xml" ContentType="application/vnd.openxmlformats-officedocument.theme+xml"/>
  <Override PartName="/ppt/diagrams/data20.xml" ContentType="application/vnd.openxmlformats-officedocument.drawingml.diagramData+xml"/>
  <Override PartName="/ppt/slideMasters/slideMaster51.xml" ContentType="application/vnd.openxmlformats-officedocument.presentationml.slideMaster+xml"/>
  <Override PartName="/ppt/slides/slide21.xml" ContentType="application/vnd.openxmlformats-officedocument.presentationml.slide+xml"/>
  <Override PartName="/ppt/slides/slide198.xml" ContentType="application/vnd.openxmlformats-officedocument.presentationml.slide+xml"/>
  <Override PartName="/ppt/slideLayouts/slideLayout20.xml" ContentType="application/vnd.openxmlformats-officedocument.presentationml.slideLayout+xml"/>
  <Override PartName="/ppt/slideLayouts/slideLayout218.xml" ContentType="application/vnd.openxmlformats-officedocument.presentationml.slideLayout+xml"/>
  <Override PartName="/ppt/slideLayouts/slideLayout404.xml" ContentType="application/vnd.openxmlformats-officedocument.presentationml.slideLayout+xml"/>
  <Override PartName="/ppt/slideLayouts/slideLayout549.xml" ContentType="application/vnd.openxmlformats-officedocument.presentationml.slideLayout+xml"/>
  <Override PartName="/ppt/slideLayouts/slideLayout735.xml" ContentType="application/vnd.openxmlformats-officedocument.presentationml.slideLayout+xml"/>
  <Override PartName="/ppt/diagrams/layout5.xml" ContentType="application/vnd.openxmlformats-officedocument.drawingml.diagramLayout+xml"/>
  <Override PartName="/ppt/slides/slide129.xml" ContentType="application/vnd.openxmlformats-officedocument.presentationml.slide+xml"/>
  <Override PartName="/ppt/slideLayouts/slideLayout243.xml" ContentType="application/vnd.openxmlformats-officedocument.presentationml.slideLayout+xml"/>
  <Override PartName="/ppt/slideLayouts/slideLayout388.xml" ContentType="application/vnd.openxmlformats-officedocument.presentationml.slideLayout+xml"/>
  <Override PartName="/ppt/slideLayouts/slideLayout574.xml" ContentType="application/vnd.openxmlformats-officedocument.presentationml.slideLayout+xml"/>
  <Override PartName="/ppt/notesSlides/notesSlide12.xml" ContentType="application/vnd.openxmlformats-officedocument.presentationml.notesSlide+xml"/>
  <Override PartName="/ppt/slideLayouts/slideLayout319.xml" ContentType="application/vnd.openxmlformats-officedocument.presentationml.slideLayout+xml"/>
  <Override PartName="/ppt/slideLayouts/slideLayout760.xml" ContentType="application/vnd.openxmlformats-officedocument.presentationml.slideLayout+xml"/>
  <Override PartName="/ppt/diagrams/layout13.xml" ContentType="application/vnd.openxmlformats-officedocument.drawingml.diagramLayout+xml"/>
  <Override PartName="/ppt/diagrams/drawing7.xml" ContentType="application/vnd.ms-office.drawingml.diagramDrawing+xml"/>
  <Override PartName="/ppt/slides/slide154.xml" ContentType="application/vnd.openxmlformats-officedocument.presentationml.slide+xml"/>
  <Override PartName="/ppt/viewProps.xml" ContentType="application/vnd.openxmlformats-officedocument.presentationml.viewProps+xml"/>
  <Override PartName="/ppt/slideLayouts/slideLayout158.xml" ContentType="application/vnd.openxmlformats-officedocument.presentationml.slideLayout+xml"/>
  <Override PartName="/ppt/slideLayouts/slideLayout505.xml" ContentType="application/vnd.openxmlformats-officedocument.presentationml.slideLayout+xml"/>
  <Override PartName="/ppt/slides/slide132.xml" ContentType="application/vnd.openxmlformats-officedocument.presentationml.slide+xml"/>
  <Override PartName="/ppt/slides/slide277.xml" ContentType="application/vnd.openxmlformats-officedocument.presentationml.slide+xml"/>
  <Override PartName="/ppt/slideLayouts/slideLayout58.xml" ContentType="application/vnd.openxmlformats-officedocument.presentationml.slideLayout+xml"/>
  <Override PartName="/ppt/slideLayouts/slideLayout344.xml" ContentType="application/vnd.openxmlformats-officedocument.presentationml.slideLayout+xml"/>
  <Override PartName="/ppt/slideLayouts/slideLayout391.xml" ContentType="application/vnd.openxmlformats-officedocument.presentationml.slideLayout+xml"/>
  <Override PartName="/ppt/slideLayouts/slideLayout489.xml" ContentType="application/vnd.openxmlformats-officedocument.presentationml.slideLayout+xml"/>
  <Override PartName="/ppt/slideLayouts/slideLayout530.xml" ContentType="application/vnd.openxmlformats-officedocument.presentationml.slideLayout+xml"/>
  <Override PartName="/ppt/slideLayouts/slideLayout628.xml" ContentType="application/vnd.openxmlformats-officedocument.presentationml.slideLayout+xml"/>
  <Override PartName="/ppt/slideLayouts/slideLayout675.xml" ContentType="application/vnd.openxmlformats-officedocument.presentationml.slideLayout+xml"/>
  <Override PartName="/ppt/notesSlides/notesSlide3.xml" ContentType="application/vnd.openxmlformats-officedocument.presentationml.notesSlide+xml"/>
  <Override PartName="/ppt/slideMasters/slideMaster67.xml" ContentType="application/vnd.openxmlformats-officedocument.presentationml.slideMaster+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83.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467.xml" ContentType="application/vnd.openxmlformats-officedocument.presentationml.slideLayout+xml"/>
  <Override PartName="/ppt/slideLayouts/slideLayout798.xml" ContentType="application/vnd.openxmlformats-officedocument.presentationml.slideLayout+xml"/>
  <Override PartName="/ppt/slideLayouts/slideLayout814.xml" ContentType="application/vnd.openxmlformats-officedocument.presentationml.slideLayout+xml"/>
  <Override PartName="/ppt/diagrams/data14.xml" ContentType="application/vnd.openxmlformats-officedocument.drawingml.diagramData+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114.xml" ContentType="application/vnd.openxmlformats-officedocument.presentationml.slideLayout+xml"/>
  <Override PartName="/ppt/slideLayouts/slideLayout161.xml" ContentType="application/vnd.openxmlformats-officedocument.presentationml.slideLayout+xml"/>
  <Override PartName="/ppt/slideLayouts/slideLayout259.xml" ContentType="application/vnd.openxmlformats-officedocument.presentationml.slideLayout+xml"/>
  <Override PartName="/ppt/slideLayouts/slideLayout606.xml" ContentType="application/vnd.openxmlformats-officedocument.presentationml.slideLayout+xml"/>
  <Override PartName="/ppt/slideLayouts/slideLayout653.xml" ContentType="application/vnd.openxmlformats-officedocument.presentationml.slideLayout+xml"/>
  <Override PartName="/ppt/diagrams/drawing19.xml" ContentType="application/vnd.ms-office.drawingml.diagramDrawing+xml"/>
  <Override PartName="/ppt/slideMasters/slideMaster45.xml" ContentType="application/vnd.openxmlformats-officedocument.presentationml.slideMaster+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300.xml" ContentType="application/vnd.openxmlformats-officedocument.presentationml.slideLayout+xml"/>
  <Override PartName="/ppt/slideLayouts/slideLayout445.xml" ContentType="application/vnd.openxmlformats-officedocument.presentationml.slideLayout+xml"/>
  <Override PartName="/ppt/slideLayouts/slideLayout492.xml" ContentType="application/vnd.openxmlformats-officedocument.presentationml.slideLayout+xml"/>
  <Override PartName="/ppt/slideLayouts/slideLayout631.xml" ContentType="application/vnd.openxmlformats-officedocument.presentationml.slideLayout+xml"/>
  <Override PartName="/ppt/slideLayouts/slideLayout729.xml" ContentType="application/vnd.openxmlformats-officedocument.presentationml.slideLayout+xml"/>
  <Override PartName="/ppt/theme/themeOverride2.xml" ContentType="application/vnd.openxmlformats-officedocument.themeOverride+xml"/>
  <Override PartName="/ppt/slideLayouts/slideLayout776.xml" ContentType="application/vnd.openxmlformats-officedocument.presentationml.slideLayout+xml"/>
  <Override PartName="/ppt/theme/theme66.xml" ContentType="application/vnd.openxmlformats-officedocument.theme+xml"/>
  <Override PartName="/ppt/diagrams/quickStyle18.xml" ContentType="application/vnd.openxmlformats-officedocument.drawingml.diagramStyle+xml"/>
  <Override PartName="/ppt/slideMasters/slideMaster23.xml" ContentType="application/vnd.openxmlformats-officedocument.presentationml.slideMaster+xml"/>
  <Override PartName="/ppt/slides/slide40.xml" ContentType="application/vnd.openxmlformats-officedocument.presentationml.slide+xml"/>
  <Override PartName="/ppt/slides/slide211.xml" ContentType="application/vnd.openxmlformats-officedocument.presentationml.slide+xml"/>
  <Override PartName="/ppt/slideLayouts/slideLayout237.xml" ContentType="application/vnd.openxmlformats-officedocument.presentationml.slideLayout+xml"/>
  <Override PartName="/ppt/slideLayouts/slideLayout284.xml" ContentType="application/vnd.openxmlformats-officedocument.presentationml.slideLayout+xml"/>
  <Override PartName="/ppt/slideLayouts/slideLayout423.xml" ContentType="application/vnd.openxmlformats-officedocument.presentationml.slideLayout+xml"/>
  <Override PartName="/ppt/slideLayouts/slideLayout470.xml" ContentType="application/vnd.openxmlformats-officedocument.presentationml.slideLayout+xml"/>
  <Override PartName="/ppt/theme/theme44.xml" ContentType="application/vnd.openxmlformats-officedocument.theme+xml"/>
  <Override PartName="/ppt/slideLayouts/slideLayout568.xml" ContentType="application/vnd.openxmlformats-officedocument.presentationml.slideLayout+xml"/>
  <Override PartName="/ppt/slideLayouts/slideLayout707.xml" ContentType="application/vnd.openxmlformats-officedocument.presentationml.slideLayout+xml"/>
  <Override PartName="/ppt/slideLayouts/slideLayout754.xml" ContentType="application/vnd.openxmlformats-officedocument.presentationml.slideLayout+xml"/>
  <Override PartName="/ppt/slides/slide148.xml" ContentType="application/vnd.openxmlformats-officedocument.presentationml.slide+xml"/>
  <Override PartName="/ppt/slides/slide195.xml" ContentType="application/vnd.openxmlformats-officedocument.presentationml.slide+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546.xml" ContentType="application/vnd.openxmlformats-officedocument.presentationml.slideLayout+xml"/>
  <Override PartName="/ppt/slideLayouts/slideLayout593.xml" ContentType="application/vnd.openxmlformats-officedocument.presentationml.slideLayout+xml"/>
  <Override PartName="/ppt/diagrams/layout2.xml" ContentType="application/vnd.openxmlformats-officedocument.drawingml.diagramLayout+xml"/>
  <Override PartName="/ppt/slides/slide126.xml" ContentType="application/vnd.openxmlformats-officedocument.presentationml.slide+xml"/>
  <Override PartName="/ppt/slides/slide173.xml" ContentType="application/vnd.openxmlformats-officedocument.presentationml.slide+xml"/>
  <Override PartName="/ppt/slideLayouts/slideLayout99.xml" ContentType="application/vnd.openxmlformats-officedocument.presentationml.slideLayout+xml"/>
  <Override PartName="/ppt/slideLayouts/slideLayout199.xml" ContentType="application/vnd.openxmlformats-officedocument.presentationml.slideLayout+xml"/>
  <Override PartName="/ppt/theme/theme22.xml" ContentType="application/vnd.openxmlformats-officedocument.theme+xml"/>
  <Override PartName="/ppt/slideLayouts/slideLayout338.xml" ContentType="application/vnd.openxmlformats-officedocument.presentationml.slideLayout+xml"/>
  <Override PartName="/ppt/slideLayouts/slideLayout385.xml" ContentType="application/vnd.openxmlformats-officedocument.presentationml.slideLayout+xml"/>
  <Override PartName="/ppt/slideLayouts/slideLayout401.xml" ContentType="application/vnd.openxmlformats-officedocument.presentationml.slideLayout+xml"/>
  <Override PartName="/ppt/slideLayouts/slideLayout669.xml" ContentType="application/vnd.openxmlformats-officedocument.presentationml.slideLayout+xml"/>
  <Override PartName="/ppt/slideLayouts/slideLayout732.xml" ContentType="application/vnd.openxmlformats-officedocument.presentationml.slideLayout+xml"/>
  <Override PartName="/ppt/diagrams/colors17.xml" ContentType="application/vnd.openxmlformats-officedocument.drawingml.diagramColors+xml"/>
  <Override PartName="/ppt/slides/slide78.xml" ContentType="application/vnd.openxmlformats-officedocument.presentationml.slid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524.xml" ContentType="application/vnd.openxmlformats-officedocument.presentationml.slideLayout+xml"/>
  <Override PartName="/ppt/slideLayouts/slideLayout571.xml" ContentType="application/vnd.openxmlformats-officedocument.presentationml.slideLayout+xml"/>
  <Override PartName="/ppt/slideLayouts/slideLayout710.xml" ContentType="application/vnd.openxmlformats-officedocument.presentationml.slideLayout+xml"/>
  <Override PartName="/ppt/slideLayouts/slideLayout808.xml" ContentType="application/vnd.openxmlformats-officedocument.presentationml.slideLayout+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Layouts/slideLayout77.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Layouts/slideLayout502.xml" ContentType="application/vnd.openxmlformats-officedocument.presentationml.slideLayout+xml"/>
  <Override PartName="/ppt/slideLayouts/slideLayout647.xml" ContentType="application/vnd.openxmlformats-officedocument.presentationml.slideLayout+xml"/>
  <Override PartName="/ppt/slideLayouts/slideLayout694.xml" ContentType="application/vnd.openxmlformats-officedocument.presentationml.slideLayout+xml"/>
  <Override PartName="/ppt/diagrams/layout10.xml" ContentType="application/vnd.openxmlformats-officedocument.drawingml.diagramLayout+xml"/>
  <Override PartName="/ppt/slideMasters/slideMaster1.xml" ContentType="application/vnd.openxmlformats-officedocument.presentationml.slideMaster+xml"/>
  <Override PartName="/ppt/slideMasters/slideMaster39.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341.xml" ContentType="application/vnd.openxmlformats-officedocument.presentationml.slideLayout+xml"/>
  <Override PartName="/ppt/slideLayouts/slideLayout439.xml" ContentType="application/vnd.openxmlformats-officedocument.presentationml.slideLayout+xml"/>
  <Override PartName="/ppt/slideLayouts/slideLayout486.xml" ContentType="application/vnd.openxmlformats-officedocument.presentationml.slideLayout+xml"/>
  <Override PartName="/ppt/slideLayouts/slideLayout625.xml" ContentType="application/vnd.openxmlformats-officedocument.presentationml.slideLayout+xml"/>
  <Override PartName="/ppt/slideLayouts/slideLayout672.xml" ContentType="application/vnd.openxmlformats-officedocument.presentationml.slideLayout+xml"/>
  <Override PartName="/ppt/diagrams/colors20.xml" ContentType="application/vnd.openxmlformats-officedocument.drawingml.diagramColors+xml"/>
  <Override PartName="/ppt/slides/slide34.xml" ContentType="application/vnd.openxmlformats-officedocument.presentationml.slide+xml"/>
  <Override PartName="/ppt/slides/slide81.xml" ContentType="application/vnd.openxmlformats-officedocument.presentationml.slide+xml"/>
  <Override PartName="/ppt/slideLayouts/slideLayout133.xml" ContentType="application/vnd.openxmlformats-officedocument.presentationml.slideLayout+xml"/>
  <Override PartName="/ppt/slideLayouts/slideLayout180.xml" ContentType="application/vnd.openxmlformats-officedocument.presentationml.slideLayout+xml"/>
  <Override PartName="/ppt/slideLayouts/slideLayout278.xml" ContentType="application/vnd.openxmlformats-officedocument.presentationml.slideLayout+xml"/>
  <Override PartName="/ppt/slideLayouts/slideLayout417.xml" ContentType="application/vnd.openxmlformats-officedocument.presentationml.slideLayout+xml"/>
  <Override PartName="/ppt/slideLayouts/slideLayout464.xml" ContentType="application/vnd.openxmlformats-officedocument.presentationml.slideLayout+xml"/>
  <Override PartName="/ppt/slideLayouts/slideLayout811.xml" ContentType="application/vnd.openxmlformats-officedocument.presentationml.slideLayout+xml"/>
  <Override PartName="/ppt/diagrams/data11.xml" ContentType="application/vnd.openxmlformats-officedocument.drawingml.diagramData+xml"/>
  <Default Extension="rels" ContentType="application/vnd.openxmlformats-package.relationships+xml"/>
  <Override PartName="/ppt/slideMasters/slideMaster17.xml" ContentType="application/vnd.openxmlformats-officedocument.presentationml.slideMaster+xml"/>
  <Override PartName="/ppt/slideMasters/slideMaster64.xml" ContentType="application/vnd.openxmlformats-officedocument.presentationml.slideMaster+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theme/theme38.xml" ContentType="application/vnd.openxmlformats-officedocument.theme+xml"/>
  <Override PartName="/ppt/slideLayouts/slideLayout603.xml" ContentType="application/vnd.openxmlformats-officedocument.presentationml.slideLayout+xml"/>
  <Override PartName="/ppt/slideLayouts/slideLayout650.xml" ContentType="application/vnd.openxmlformats-officedocument.presentationml.slideLayout+xml"/>
  <Override PartName="/ppt/slideLayouts/slideLayout748.xml" ContentType="application/vnd.openxmlformats-officedocument.presentationml.slideLayout+xml"/>
  <Override PartName="/ppt/slideLayouts/slideLayout795.xml" ContentType="application/vnd.openxmlformats-officedocument.presentationml.slideLayout+xml"/>
  <Override PartName="/ppt/diagrams/data8.xml" ContentType="application/vnd.openxmlformats-officedocument.drawingml.diagramData+xml"/>
  <Override PartName="/ppt/slideMasters/slideMaster42.xml" ContentType="application/vnd.openxmlformats-officedocument.presentationml.slideMaster+xml"/>
  <Override PartName="/ppt/slides/slide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442.xml" ContentType="application/vnd.openxmlformats-officedocument.presentationml.slideLayout+xml"/>
  <Override PartName="/ppt/slideLayouts/slideLayout587.xml" ContentType="application/vnd.openxmlformats-officedocument.presentationml.slideLayout+xml"/>
  <Override PartName="/ppt/slideLayouts/slideLayout726.xml" ContentType="application/vnd.openxmlformats-officedocument.presentationml.slideLayout+xml"/>
  <Override PartName="/ppt/theme/theme63.xml" ContentType="application/vnd.openxmlformats-officedocument.theme+xml"/>
  <Override PartName="/ppt/slideLayouts/slideLayout773.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slides/slide167.xml" ContentType="application/vnd.openxmlformats-officedocument.presentationml.slide+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79.xml" ContentType="application/vnd.openxmlformats-officedocument.presentationml.slideLayout+xml"/>
  <Override PartName="/ppt/slideLayouts/slideLayout518.xml" ContentType="application/vnd.openxmlformats-officedocument.presentationml.slideLayout+xml"/>
  <Override PartName="/ppt/slideLayouts/slideLayout565.xml" ContentType="application/vnd.openxmlformats-officedocument.presentationml.slideLayout+xml"/>
  <Override PartName="/ppt/slideMasters/slideMaster20.xml" ContentType="application/vnd.openxmlformats-officedocument.presentationml.slideMaster+xml"/>
  <Override PartName="/ppt/slides/slide145.xml" ContentType="application/vnd.openxmlformats-officedocument.presentationml.slide+xml"/>
  <Override PartName="/ppt/slides/slide192.xml" ContentType="application/vnd.openxmlformats-officedocument.presentationml.slide+xml"/>
  <Override PartName="/ppt/theme/theme8.xml" ContentType="application/vnd.openxmlformats-officedocument.theme+xml"/>
  <Override PartName="/ppt/slideLayouts/slideLayout357.xml" ContentType="application/vnd.openxmlformats-officedocument.presentationml.slideLayout+xml"/>
  <Override PartName="/ppt/slideLayouts/slideLayout420.xml" ContentType="application/vnd.openxmlformats-officedocument.presentationml.slideLayout+xml"/>
  <Override PartName="/ppt/theme/theme41.xml" ContentType="application/vnd.openxmlformats-officedocument.theme+xml"/>
  <Override PartName="/ppt/slideLayouts/slideLayout688.xml" ContentType="application/vnd.openxmlformats-officedocument.presentationml.slideLayout+xml"/>
  <Override PartName="/ppt/slideLayouts/slideLayout704.xml" ContentType="application/vnd.openxmlformats-officedocument.presentationml.slideLayout+xml"/>
  <Override PartName="/ppt/slideLayouts/slideLayout751.xml" ContentType="application/vnd.openxmlformats-officedocument.presentationml.slideLayout+xml"/>
  <Override PartName="/ppt/diagrams/quickStyle9.xml" ContentType="application/vnd.openxmlformats-officedocument.drawingml.diagramStyle+xml"/>
  <Override PartName="/ppt/slides/slide97.xml" ContentType="application/vnd.openxmlformats-officedocument.presentationml.sl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12.xml" ContentType="application/vnd.openxmlformats-officedocument.presentationml.slideLayout+xml"/>
  <Override PartName="/ppt/slideLayouts/slideLayout543.xml" ContentType="application/vnd.openxmlformats-officedocument.presentationml.slideLayout+xml"/>
  <Override PartName="/ppt/slideLayouts/slideLayout590.xml" ContentType="application/vnd.openxmlformats-officedocument.presentationml.slideLayout+xml"/>
  <Override PartName="/ppt/diagrams/colors14.xml" ContentType="application/vnd.openxmlformats-officedocument.drawingml.diagramColors+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68.xml" ContentType="application/vnd.openxmlformats-officedocument.presentationml.slide+xml"/>
  <Override PartName="/ppt/slideLayouts/slideLayout49.xml" ContentType="application/vnd.openxmlformats-officedocument.presentationml.slideLayout+xml"/>
  <Override PartName="/ppt/slideLayouts/slideLayout96.xml" ContentType="application/vnd.openxmlformats-officedocument.presentationml.slideLayout+xml"/>
  <Override PartName="/ppt/slideLayouts/slideLayout335.xml" ContentType="application/vnd.openxmlformats-officedocument.presentationml.slideLayout+xml"/>
  <Override PartName="/ppt/slideLayouts/slideLayout382.xml" ContentType="application/vnd.openxmlformats-officedocument.presentationml.slideLayout+xml"/>
  <Override PartName="/ppt/slideLayouts/slideLayout521.xml" ContentType="application/vnd.openxmlformats-officedocument.presentationml.slideLayout+xml"/>
  <Override PartName="/ppt/slideLayouts/slideLayout619.xml" ContentType="application/vnd.openxmlformats-officedocument.presentationml.slideLayout+xml"/>
  <Override PartName="/ppt/slideLayouts/slideLayout666.xml" ContentType="application/vnd.openxmlformats-officedocument.presentationml.slideLayout+xml"/>
  <Override PartName="/ppt/slideLayouts/slideLayout805.xml" ContentType="application/vnd.openxmlformats-officedocument.presentationml.slideLayout+xml"/>
  <Override PartName="/ppt/slideMasters/slideMaster58.xml" ContentType="application/vnd.openxmlformats-officedocument.presentationml.slideMaster+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27.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slideLayouts/slideLayout458.xml" ContentType="application/vnd.openxmlformats-officedocument.presentationml.slideLayout+xml"/>
  <Override PartName="/ppt/slideLayouts/slideLayout644.xml" ContentType="application/vnd.openxmlformats-officedocument.presentationml.slideLayout+xml"/>
  <Override PartName="/ppt/slideLayouts/slideLayout691.xml" ContentType="application/vnd.openxmlformats-officedocument.presentationml.slideLayout+xml"/>
  <Override PartName="/ppt/slideLayouts/slideLayout789.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53.xml" ContentType="application/vnd.openxmlformats-officedocument.presentationml.slide+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436.xml" ContentType="application/vnd.openxmlformats-officedocument.presentationml.slideLayout+xml"/>
  <Override PartName="/ppt/slideLayouts/slideLayout483.xml" ContentType="application/vnd.openxmlformats-officedocument.presentationml.slideLayout+xml"/>
  <Override PartName="/ppt/slideMasters/slideMaster36.xml" ContentType="application/vnd.openxmlformats-officedocument.presentationml.slideMaster+xml"/>
  <Override PartName="/ppt/slides/slide31.xml" ContentType="application/vnd.openxmlformats-officedocument.presentationml.slide+xml"/>
  <Override PartName="/ppt/slides/slide224.xml" ContentType="application/vnd.openxmlformats-officedocument.presentationml.slide+xml"/>
  <Override PartName="/ppt/slides/slide271.xml" ContentType="application/vnd.openxmlformats-officedocument.presentationml.slide+xml"/>
  <Override PartName="/ppt/slideLayouts/slideLayout52.xml" ContentType="application/vnd.openxmlformats-officedocument.presentationml.slideLayout+xml"/>
  <Override PartName="/ppt/slideLayouts/slideLayout228.xml" ContentType="application/vnd.openxmlformats-officedocument.presentationml.slideLayout+xml"/>
  <Override PartName="/ppt/slideLayouts/slideLayout275.xml" ContentType="application/vnd.openxmlformats-officedocument.presentationml.slideLayout+xml"/>
  <Override PartName="/ppt/slideLayouts/slideLayout622.xml" ContentType="application/vnd.openxmlformats-officedocument.presentationml.slideLayout+xml"/>
  <Override PartName="/ppt/theme/theme57.xml" ContentType="application/vnd.openxmlformats-officedocument.theme+xml"/>
  <Override PartName="/ppt/slideLayouts/slideLayout767.xml" ContentType="application/vnd.openxmlformats-officedocument.presentationml.slideLayout+xml"/>
  <Override PartName="/ppt/slideMasters/slideMaster14.xml" ContentType="application/vnd.openxmlformats-officedocument.presentationml.slideMaster+xml"/>
  <Override PartName="/ppt/slideMasters/slideMaster61.xml" ContentType="application/vnd.openxmlformats-officedocument.presentationml.slideMaster+xml"/>
  <Override PartName="/ppt/slides/slide202.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theme/theme35.xml" ContentType="application/vnd.openxmlformats-officedocument.theme+xml"/>
  <Override PartName="/ppt/slideLayouts/slideLayout414.xml" ContentType="application/vnd.openxmlformats-officedocument.presentationml.slideLayout+xml"/>
  <Override PartName="/ppt/slideLayouts/slideLayout461.xml" ContentType="application/vnd.openxmlformats-officedocument.presentationml.slideLayout+xml"/>
  <Override PartName="/ppt/slideLayouts/slideLayout559.xml" ContentType="application/vnd.openxmlformats-officedocument.presentationml.slideLayout+xml"/>
  <Override PartName="/ppt/slideLayouts/slideLayout600.xml" ContentType="application/vnd.openxmlformats-officedocument.presentationml.slideLayout+xml"/>
  <Override PartName="/ppt/slideLayouts/slideLayout745.xml" ContentType="application/vnd.openxmlformats-officedocument.presentationml.slideLayout+xml"/>
  <Override PartName="/ppt/slideLayouts/slideLayout792.xml" ContentType="application/vnd.openxmlformats-officedocument.presentationml.slideLayout+xml"/>
  <Override PartName="/ppt/slides/slide139.xml" ContentType="application/vnd.openxmlformats-officedocument.presentationml.slide+xml"/>
  <Override PartName="/ppt/slides/slide186.xml" ContentType="application/vnd.openxmlformats-officedocument.presentationml.slid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slideLayouts/slideLayout398.xml" ContentType="application/vnd.openxmlformats-officedocument.presentationml.slideLayout+xml"/>
  <Override PartName="/ppt/slideLayouts/slideLayout537.xml" ContentType="application/vnd.openxmlformats-officedocument.presentationml.slideLayout+xml"/>
  <Override PartName="/ppt/slideLayouts/slideLayout584.xml" ContentType="application/vnd.openxmlformats-officedocument.presentationml.slide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slides/slide117.xml" ContentType="application/vnd.openxmlformats-officedocument.presentationml.slide+xml"/>
  <Override PartName="/ppt/slides/slide164.xml" ContentType="application/vnd.openxmlformats-officedocument.presentationml.slide+xml"/>
  <Override PartName="/ppt/theme/theme13.xml" ContentType="application/vnd.openxmlformats-officedocument.theme+xml"/>
  <Override PartName="/ppt/slideLayouts/slideLayout231.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theme/theme60.xml" ContentType="application/vnd.openxmlformats-officedocument.theme+xml"/>
  <Override PartName="/ppt/slideLayouts/slideLayout723.xml" ContentType="application/vnd.openxmlformats-officedocument.presentationml.slideLayout+xml"/>
  <Override PartName="/ppt/slideLayouts/slideLayout770.xml" ContentType="application/vnd.openxmlformats-officedocument.presentationml.slideLayout+xml"/>
  <Override PartName="/ppt/slides/slide69.xml" ContentType="application/vnd.openxmlformats-officedocument.presentationml.slide+xml"/>
  <Override PartName="/ppt/slides/slide287.xml" ContentType="application/vnd.openxmlformats-officedocument.presentationml.slide+xml"/>
  <Override PartName="/ppt/slideLayouts/slideLayout68.xml" ContentType="application/vnd.openxmlformats-officedocument.presentationml.slideLayout+xml"/>
  <Override PartName="/ppt/slideLayouts/slideLayout168.xml" ContentType="application/vnd.openxmlformats-officedocument.presentationml.slideLayout+xml"/>
  <Override PartName="/ppt/slideLayouts/slideLayout499.xml" ContentType="application/vnd.openxmlformats-officedocument.presentationml.slideLayout+xml"/>
  <Override PartName="/ppt/slideLayouts/slideLayout515.xml" ContentType="application/vnd.openxmlformats-officedocument.presentationml.slideLayout+xml"/>
  <Override PartName="/ppt/slideLayouts/slideLayout562.xml" ContentType="application/vnd.openxmlformats-officedocument.presentationml.slideLayout+xml"/>
  <Override PartName="/ppt/slideLayouts/slideLayout701.xml" ContentType="application/vnd.openxmlformats-officedocument.presentationml.slideLayout+xml"/>
  <Override PartName="/ppt/diagrams/quickStyle6.xml" ContentType="application/vnd.openxmlformats-officedocument.drawingml.diagramStyle+xml"/>
  <Override PartName="/ppt/slides/slide47.xml" ContentType="application/vnd.openxmlformats-officedocument.presentationml.slide+xml"/>
  <Override PartName="/ppt/theme/theme5.xml" ContentType="application/vnd.openxmlformats-officedocument.theme+xml"/>
  <Override PartName="/ppt/slideLayouts/slideLayout354.xml" ContentType="application/vnd.openxmlformats-officedocument.presentationml.slideLayout+xml"/>
  <Override PartName="/ppt/slideLayouts/slideLayout540.xml" ContentType="application/vnd.openxmlformats-officedocument.presentationml.slideLayout+xml"/>
  <Override PartName="/ppt/slideLayouts/slideLayout685.xml" ContentType="application/vnd.openxmlformats-officedocument.presentationml.slideLayout+xml"/>
  <Override PartName="/ppt/slides/slide120.xml" ContentType="application/vnd.openxmlformats-officedocument.presentationml.slide+xml"/>
  <Override PartName="/ppt/slides/slide265.xml" ContentType="application/vnd.openxmlformats-officedocument.presentationml.slide+xml"/>
  <Override PartName="/ppt/slideLayouts/slideLayout46.xml" ContentType="application/vnd.openxmlformats-officedocument.presentationml.slideLayout+xml"/>
  <Override PartName="/ppt/slideLayouts/slideLayout193.xml" ContentType="application/vnd.openxmlformats-officedocument.presentationml.slideLayout+xml"/>
  <Override PartName="/ppt/slideLayouts/slideLayout616.xml" ContentType="application/vnd.openxmlformats-officedocument.presentationml.slideLayout+xml"/>
  <Override PartName="/ppt/slides/slide72.xml" ContentType="application/vnd.openxmlformats-officedocument.presentationml.slide+xml"/>
  <Override PartName="/ppt/slideLayouts/slideLayout124.xml" ContentType="application/vnd.openxmlformats-officedocument.presentationml.slideLayout+xml"/>
  <Override PartName="/ppt/slideLayouts/slideLayout269.xml" ContentType="application/vnd.openxmlformats-officedocument.presentationml.slideLayout+xml"/>
  <Override PartName="/ppt/slideLayouts/slideLayout455.xml" ContentType="application/vnd.openxmlformats-officedocument.presentationml.slideLayout+xml"/>
  <Override PartName="/ppt/slideLayouts/slideLayout786.xml" ContentType="application/vnd.openxmlformats-officedocument.presentationml.slideLayout+xml"/>
  <Override PartName="/ppt/slideLayouts/slideLayout802.xml" ContentType="application/vnd.openxmlformats-officedocument.presentationml.slideLayout+xml"/>
  <Override PartName="/ppt/slides/slide290.xml" ContentType="application/vnd.openxmlformats-officedocument.presentationml.slide+xml"/>
  <Override PartName="/ppt/slideLayouts/slideLayout71.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641.xml" ContentType="application/vnd.openxmlformats-officedocument.presentationml.slideLayout+xml"/>
  <Override PartName="/ppt/slideMasters/slideMaster33.xml" ContentType="application/vnd.openxmlformats-officedocument.presentationml.slideMaster+xml"/>
  <Override PartName="/ppt/slides/slide221.xml" ContentType="application/vnd.openxmlformats-officedocument.presentationml.slide+xml"/>
  <Override PartName="/ppt/slideLayouts/slideLayout480.xml" ContentType="application/vnd.openxmlformats-officedocument.presentationml.slideLayout+xml"/>
  <Override PartName="/ppt/theme/theme54.xml" ContentType="application/vnd.openxmlformats-officedocument.theme+xml"/>
  <Override PartName="/ppt/slideLayouts/slideLayout717.xml" ContentType="application/vnd.openxmlformats-officedocument.presentationml.slideLayout+xml"/>
  <Override PartName="/ppt/slideMasters/slideMaster8.xml" ContentType="application/vnd.openxmlformats-officedocument.presentationml.slideMaster+xml"/>
  <Override PartName="/ppt/slideLayouts/slideLayout225.xml" ContentType="application/vnd.openxmlformats-officedocument.presentationml.slideLayout+xml"/>
  <Override PartName="/ppt/slideLayouts/slideLayout411.xml" ContentType="application/vnd.openxmlformats-officedocument.presentationml.slideLayout+xml"/>
  <Override PartName="/ppt/slideLayouts/slideLayout556.xml" ContentType="application/vnd.openxmlformats-officedocument.presentationml.slideLayout+xml"/>
  <Override PartName="/ppt/slides/slide136.xml" ContentType="application/vnd.openxmlformats-officedocument.presentationml.slide+xml"/>
  <Override PartName="/ppt/slideLayouts/slideLayout250.xml" ContentType="application/vnd.openxmlformats-officedocument.presentationml.slideLayout+xml"/>
  <Override PartName="/ppt/slideLayouts/slideLayout395.xml" ContentType="application/vnd.openxmlformats-officedocument.presentationml.slideLayout+xml"/>
  <Override PartName="/ppt/slideLayouts/slideLayout742.xml" ContentType="application/vnd.openxmlformats-officedocument.presentationml.slideLayout+xml"/>
  <Override PartName="/ppt/diagrams/data2.xml" ContentType="application/vnd.openxmlformats-officedocument.drawingml.diagramData+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326.xml" ContentType="application/vnd.openxmlformats-officedocument.presentationml.slideLayout+xml"/>
  <Override PartName="/ppt/slideLayouts/slideLayout581.xml" ContentType="application/vnd.openxmlformats-officedocument.presentationml.slideLayout+xml"/>
  <Override PartName="/ppt/slideLayouts/slideLayout818.xml" ContentType="application/vnd.openxmlformats-officedocument.presentationml.slideLayout+xml"/>
  <Override PartName="/ppt/diagrams/colors4.xml" ContentType="application/vnd.openxmlformats-officedocument.drawingml.diagramColors+xml"/>
  <Override PartName="/ppt/diagrams/data18.xml" ContentType="application/vnd.openxmlformats-officedocument.drawingml.diagramData+xml"/>
  <Override PartName="/ppt/slides/slide19.xml" ContentType="application/vnd.openxmlformats-officedocument.presentationml.slide+xml"/>
  <Override PartName="/ppt/slides/slide161.xml" ContentType="application/vnd.openxmlformats-officedocument.presentationml.slide+xml"/>
  <Override PartName="/ppt/slideLayouts/slideLayout165.xml" ContentType="application/vnd.openxmlformats-officedocument.presentationml.slideLayout+xml"/>
  <Override PartName="/ppt/slideLayouts/slideLayout512.xml" ContentType="application/vnd.openxmlformats-officedocument.presentationml.slideLayout+xml"/>
  <Override PartName="/ppt/slideLayouts/slideLayout657.xml" ContentType="application/vnd.openxmlformats-officedocument.presentationml.slideLayout+xml"/>
  <Override PartName="/ppt/diagrams/layout20.xml" ContentType="application/vnd.openxmlformats-officedocument.drawingml.diagramLayout+xml"/>
  <Override PartName="/ppt/slideMasters/slideMaster49.xml" ContentType="application/vnd.openxmlformats-officedocument.presentationml.slideMaster+xml"/>
  <Override PartName="/ppt/slides/slide237.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351.xml" ContentType="application/vnd.openxmlformats-officedocument.presentationml.slideLayout+xml"/>
  <Override PartName="/ppt/slideLayouts/slideLayout496.xml" ContentType="application/vnd.openxmlformats-officedocument.presentationml.slideLayout+xml"/>
  <Override PartName="/ppt/slideLayouts/slideLayout682.xml" ContentType="application/vnd.openxmlformats-officedocument.presentationml.slideLayout+xml"/>
  <Override PartName="/ppt/slides/slide44.xml" ContentType="application/vnd.openxmlformats-officedocument.presentationml.slide+xml"/>
  <Override PartName="/ppt/slides/slide262.xml" ContentType="application/vnd.openxmlformats-officedocument.presentationml.slide+xml"/>
  <Override PartName="/ppt/slideLayouts/slideLayout43.xml" ContentType="application/vnd.openxmlformats-officedocument.presentationml.slideLayout+xml"/>
  <Override PartName="/ppt/slideLayouts/slideLayout190.xml" ContentType="application/vnd.openxmlformats-officedocument.presentationml.slideLayout+xml"/>
  <Override PartName="/ppt/slideLayouts/slideLayout427.xml" ContentType="application/vnd.openxmlformats-officedocument.presentationml.slideLayout+xml"/>
  <Override PartName="/ppt/slideLayouts/slideLayout758.xml" ContentType="application/vnd.openxmlformats-officedocument.presentationml.slideLayout+xml"/>
  <Override PartName="/ppt/slideLayouts/slideLayout266.xml" ContentType="application/vnd.openxmlformats-officedocument.presentationml.slideLayout+xml"/>
  <Override PartName="/ppt/slideLayouts/slideLayout597.xml" ContentType="application/vnd.openxmlformats-officedocument.presentationml.slideLayout+xml"/>
  <Override PartName="/ppt/slideLayouts/slideLayout613.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452.xml" ContentType="application/vnd.openxmlformats-officedocument.presentationml.slideLayout+xml"/>
  <Override PartName="/ppt/slideLayouts/slideLayout783.xml" ContentType="application/vnd.openxmlformats-officedocument.presentationml.slideLayout+xml"/>
  <Override PartName="/ppt/slideMasters/slideMaster30.xml" ContentType="application/vnd.openxmlformats-officedocument.presentationml.slideMaster+xml"/>
  <Override PartName="/ppt/slides/slide177.xml" ContentType="application/vnd.openxmlformats-officedocument.presentationml.slide+xml"/>
  <Override PartName="/ppt/slideLayouts/slideLayout291.xml" ContentType="application/vnd.openxmlformats-officedocument.presentationml.slideLayout+xml"/>
  <Override PartName="/ppt/slideLayouts/slideLayout528.xml" ContentType="application/vnd.openxmlformats-officedocument.presentationml.slideLayout+xml"/>
  <Override PartName="/ppt/slideLayouts/slideLayout714.xml" ContentType="application/vnd.openxmlformats-officedocument.presentationml.slideLayout+xml"/>
  <Override PartName="/ppt/slides/slide108.xml" ContentType="application/vnd.openxmlformats-officedocument.presentationml.slide+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Layouts/slideLayout553.xml" ContentType="application/vnd.openxmlformats-officedocument.presentationml.slideLayout+xml"/>
  <Override PartName="/ppt/theme/theme51.xml" ContentType="application/vnd.openxmlformats-officedocument.theme+xml"/>
  <Override PartName="/ppt/slideLayouts/slideLayout698.xml" ContentType="application/vnd.openxmlformats-officedocument.presentationml.slideLayout+xml"/>
  <Override PartName="/ppt/slideMasters/slideMaster5.xml" ContentType="application/vnd.openxmlformats-officedocument.presentationml.slideMaster+xml"/>
  <Override PartName="/ppt/slides/slide278.xml" ContentType="application/vnd.openxmlformats-officedocument.presentationml.slide+xml"/>
  <Override PartName="/ppt/slideLayouts/slideLayout59.xml" ContentType="application/vnd.openxmlformats-officedocument.presentationml.slideLayout+xml"/>
  <Override PartName="/ppt/slideLayouts/slideLayout392.xml" ContentType="application/vnd.openxmlformats-officedocument.presentationml.slideLayout+xml"/>
  <Override PartName="/ppt/slides/slide85.xml" ContentType="application/vnd.openxmlformats-officedocument.presentationml.slide+xml"/>
  <Override PartName="/ppt/slides/slide133.xml" ContentType="application/vnd.openxmlformats-officedocument.presentationml.slide+xml"/>
  <Override PartName="/ppt/slideLayouts/slideLayout137.xml" ContentType="application/vnd.openxmlformats-officedocument.presentationml.slideLayout+xml"/>
  <Override PartName="/ppt/slideLayouts/slideLayout629.xml" ContentType="application/vnd.openxmlformats-officedocument.presentationml.slideLayout+xml"/>
  <Override PartName="/ppt/slideLayouts/slideLayout815.xml" ContentType="application/vnd.openxmlformats-officedocument.presentationml.slideLayout+xml"/>
  <Override PartName="/ppt/diagrams/colors1.xml" ContentType="application/vnd.openxmlformats-officedocument.drawingml.diagramColors+xml"/>
  <Override PartName="/ppt/slides/slide209.xml" ContentType="application/vnd.openxmlformats-officedocument.presentationml.slide+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slideLayouts/slideLayout468.xml" ContentType="application/vnd.openxmlformats-officedocument.presentationml.slideLayout+xml"/>
  <Override PartName="/ppt/slideLayouts/slideLayout654.xml" ContentType="application/vnd.openxmlformats-officedocument.presentationml.slideLayout+xml"/>
  <Override PartName="/ppt/slideLayouts/slideLayout799.xml" ContentType="application/vnd.openxmlformats-officedocument.presentationml.slideLayout+xml"/>
  <Override PartName="/ppt/diagrams/data15.xml" ContentType="application/vnd.openxmlformats-officedocument.drawingml.diagramData+xml"/>
  <Override PartName="/ppt/slideMasters/slideMaster46.xml" ContentType="application/vnd.openxmlformats-officedocument.presentationml.slideMaster+xml"/>
  <Override PartName="/ppt/slides/slide16.xml" ContentType="application/vnd.openxmlformats-officedocument.presentationml.slide+xml"/>
  <Override PartName="/ppt/slides/slide234.xml" ContentType="application/vnd.openxmlformats-officedocument.presentationml.slide+xml"/>
  <Override PartName="/ppt/slideLayouts/slideLayout15.xml" ContentType="application/vnd.openxmlformats-officedocument.presentationml.slideLayout+xml"/>
  <Override PartName="/ppt/slideLayouts/slideLayout162.xml" ContentType="application/vnd.openxmlformats-officedocument.presentationml.slideLayout+xml"/>
  <Override PartName="/ppt/slideLayouts/slideLayout493.xml" ContentType="application/vnd.openxmlformats-officedocument.presentationml.slideLayout+xml"/>
  <Override PartName="/ppt/theme/theme67.xml" ContentType="application/vnd.openxmlformats-officedocument.theme+xml"/>
  <Override PartName="/ppt/diagrams/quickStyle19.xml" ContentType="application/vnd.openxmlformats-officedocument.drawingml.diagramStyle+xml"/>
  <Override PartName="/ppt/slides/slide41.xml" ContentType="application/vnd.openxmlformats-officedocument.presentationml.slide+xml"/>
  <Override PartName="/ppt/slideLayouts/slideLayout238.xml" ContentType="application/vnd.openxmlformats-officedocument.presentationml.slideLayout+xml"/>
  <Override PartName="/ppt/slideLayouts/slideLayout569.xml" ContentType="application/vnd.openxmlformats-officedocument.presentationml.slideLayout+xml"/>
  <Override PartName="/ppt/slides/slide149.xml" ContentType="application/vnd.openxmlformats-officedocument.presentationml.slide+xml"/>
  <Override PartName="/ppt/slideLayouts/slideLayout40.xml" ContentType="application/vnd.openxmlformats-officedocument.presentationml.slideLayout+xml"/>
  <Override PartName="/ppt/slideLayouts/slideLayout424.xml" ContentType="application/vnd.openxmlformats-officedocument.presentationml.slideLayout+xml"/>
  <Override PartName="/ppt/slideLayouts/slideLayout610.xml" ContentType="application/vnd.openxmlformats-officedocument.presentationml.slideLayout+xml"/>
  <Override PartName="/ppt/slideLayouts/slideLayout755.xml" ContentType="application/vnd.openxmlformats-officedocument.presentationml.slideLayout+xml"/>
  <Override PartName="/ppt/slideLayouts/slideLayout263.xml" ContentType="application/vnd.openxmlformats-officedocument.presentationml.slideLayout+xml"/>
  <Override PartName="/ppt/theme/theme23.xml" ContentType="application/vnd.openxmlformats-officedocument.theme+xml"/>
  <Override PartName="/ppt/slideLayouts/slideLayout594.xml" ContentType="application/vnd.openxmlformats-officedocument.presentationml.slideLayout+xml"/>
  <Override PartName="/ppt/slideLayouts/slideLayout780.xml" ContentType="application/vnd.openxmlformats-officedocument.presentationml.slideLayout+xml"/>
  <Override PartName="/ppt/slides/slide174.xml" ContentType="application/vnd.openxmlformats-officedocument.presentationml.slide+xml"/>
  <Override PartName="/ppt/slideLayouts/slideLayout339.xml" ContentType="application/vnd.openxmlformats-officedocument.presentationml.slideLayout+xml"/>
  <Override PartName="/ppt/slideLayouts/slideLayout525.xml" ContentType="application/vnd.openxmlformats-officedocument.presentationml.slideLayout+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178.xml" ContentType="application/vnd.openxmlformats-officedocument.presentationml.slideLayout+xml"/>
  <Override PartName="/ppt/slideLayouts/slideLayout364.xml" ContentType="application/vnd.openxmlformats-officedocument.presentationml.slideLayout+xml"/>
  <Override PartName="/ppt/slideLayouts/slideLayout695.xml" ContentType="application/vnd.openxmlformats-officedocument.presentationml.slideLayout+xml"/>
  <Override PartName="/ppt/slideLayouts/slideLayout711.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Layouts/slideLayout109.xml" ContentType="application/vnd.openxmlformats-officedocument.presentationml.slideLayout+xml"/>
  <Override PartName="/ppt/slideLayouts/slideLayout550.xml" ContentType="application/vnd.openxmlformats-officedocument.presentationml.slideLayout+xml"/>
  <Override PartName="/ppt/slides/slide130.xml" ContentType="application/vnd.openxmlformats-officedocument.presentationml.slide+xml"/>
  <Override PartName="/ppt/slides/slide275.xml" ContentType="application/vnd.openxmlformats-officedocument.presentationml.slide+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slideLayouts/slideLayout626.xml" ContentType="application/vnd.openxmlformats-officedocument.presentationml.slideLayout+xml"/>
  <Override PartName="/ppt/slideMasters/slideMaster18.xml" ContentType="application/vnd.openxmlformats-officedocument.presentationml.slideMaster+xml"/>
  <Override PartName="/ppt/slides/slide82.xml" ContentType="application/vnd.openxmlformats-officedocument.presentationml.slide+xml"/>
  <Override PartName="/ppt/slides/slide206.xml" ContentType="application/vnd.openxmlformats-officedocument.presentationml.slide+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320.xml" ContentType="application/vnd.openxmlformats-officedocument.presentationml.slideLayout+xml"/>
  <Override PartName="/ppt/theme/theme39.xml" ContentType="application/vnd.openxmlformats-officedocument.theme+xml"/>
  <Override PartName="/ppt/slideLayouts/slideLayout465.xml" ContentType="application/vnd.openxmlformats-officedocument.presentationml.slideLayout+xml"/>
  <Override PartName="/ppt/slideLayouts/slideLayout796.xml" ContentType="application/vnd.openxmlformats-officedocument.presentationml.slideLayout+xml"/>
  <Override PartName="/ppt/slideLayouts/slideLayout812.xml" ContentType="application/vnd.openxmlformats-officedocument.presentationml.slideLayout+xml"/>
  <Override PartName="/ppt/diagrams/data12.xml" ContentType="application/vnd.openxmlformats-officedocument.drawingml.diagramData+xml"/>
  <Override PartName="/ppt/slides/slide13.xml" ContentType="application/vnd.openxmlformats-officedocument.presentationml.slide+xml"/>
  <Override PartName="/ppt/slideLayouts/slideLayout651.xml" ContentType="application/vnd.openxmlformats-officedocument.presentationml.slideLayout+xml"/>
  <Override PartName="/ppt/diagrams/quickStyle16.xml" ContentType="application/vnd.openxmlformats-officedocument.drawingml.diagramStyle+xml"/>
  <Override PartName="/ppt/diagrams/drawing17.xml" ContentType="application/vnd.ms-office.drawingml.diagramDrawing+xml"/>
  <Override PartName="/ppt/slideMasters/slideMaster43.xml" ContentType="application/vnd.openxmlformats-officedocument.presentationml.slideMaster+xml"/>
  <Override PartName="/ppt/slides/slide231.xml" ContentType="application/vnd.openxmlformats-officedocument.presentationml.slide+xml"/>
  <Override PartName="/ppt/slideLayouts/slideLayout12.xml" ContentType="application/vnd.openxmlformats-officedocument.presentationml.slideLayout+xml"/>
  <Override PartName="/ppt/slideLayouts/slideLayout235.xml" ContentType="application/vnd.openxmlformats-officedocument.presentationml.slideLayout+xml"/>
  <Override PartName="/ppt/slideLayouts/slideLayout490.xml" ContentType="application/vnd.openxmlformats-officedocument.presentationml.slideLayout+xml"/>
  <Override PartName="/ppt/slideLayouts/slideLayout727.xml" ContentType="application/vnd.openxmlformats-officedocument.presentationml.slideLayout+xml"/>
  <Override PartName="/ppt/theme/theme64.xml" ContentType="application/vnd.openxmlformats-officedocument.theme+xml"/>
  <Override PartName="/ppt/slideLayouts/slideLayout421.xml" ContentType="application/vnd.openxmlformats-officedocument.presentationml.slideLayout+xml"/>
  <Override PartName="/ppt/slideLayouts/slideLayout566.xml" ContentType="application/vnd.openxmlformats-officedocument.presentationml.slideLayout+xml"/>
  <Override PartName="/ppt/slideLayouts/slideLayout752.xml" ContentType="application/vnd.openxmlformats-officedocument.presentationml.slideLayout+xml"/>
  <Override PartName="/ppt/slides/slide98.xml" ContentType="application/vnd.openxmlformats-officedocument.presentationml.slide+xml"/>
  <Override PartName="/ppt/slides/slide146.xml" ContentType="application/vnd.openxmlformats-officedocument.presentationml.slide+xml"/>
  <Override PartName="/ppt/slideLayouts/slideLayout260.xml" ContentType="application/vnd.openxmlformats-officedocument.presentationml.slideLayout+xml"/>
  <Override PartName="/ppt/slideLayouts/slideLayout591.xml" ContentType="application/vnd.openxmlformats-officedocument.presentationml.slideLayout+xml"/>
  <Override PartName="/ppt/slides/slide171.xml" ContentType="application/vnd.openxmlformats-officedocument.presentationml.slide+xml"/>
  <Override PartName="/ppt/slideLayouts/slideLayout97.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667.xml" ContentType="application/vnd.openxmlformats-officedocument.presentationml.slideLayout+xml"/>
  <Override PartName="/ppt/diagrams/colors15.xml" ContentType="application/vnd.openxmlformats-officedocument.drawingml.diagramColors+xml"/>
  <Override PartName="/ppt/slides/slide29.xml" ContentType="application/vnd.openxmlformats-officedocument.presentationml.slide+xml"/>
  <Override PartName="/ppt/slideLayouts/slideLayout175.xml" ContentType="application/vnd.openxmlformats-officedocument.presentationml.slideLayout+xml"/>
  <Override PartName="/ppt/slideLayouts/slideLayout522.xml" ContentType="application/vnd.openxmlformats-officedocument.presentationml.slideLayout+xml"/>
  <Override PartName="/ppt/slideMasters/slideMaster59.xml" ContentType="application/vnd.openxmlformats-officedocument.presentationml.slideMaster+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slideLayouts/slideLayout361.xml" ContentType="application/vnd.openxmlformats-officedocument.presentationml.slideLayout+xml"/>
  <Override PartName="/ppt/slideLayouts/slideLayout692.xml" ContentType="application/vnd.openxmlformats-officedocument.presentationml.slideLayout+xml"/>
  <Override PartName="/ppt/slides/slide272.xml" ContentType="application/vnd.openxmlformats-officedocument.presentationml.slid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437.xml" ContentType="application/vnd.openxmlformats-officedocument.presentationml.slideLayout+xml"/>
  <Override PartName="/ppt/slideLayouts/slideLayout623.xml" ContentType="application/vnd.openxmlformats-officedocument.presentationml.slideLayout+xml"/>
  <Override PartName="/ppt/slideLayouts/slideLayout768.xml" ContentType="application/vnd.openxmlformats-officedocument.presentationml.slideLayout+xml"/>
  <Override PartName="/ppt/slideLayouts/slideLayout131.xml" ContentType="application/vnd.openxmlformats-officedocument.presentationml.slideLayout+xml"/>
  <Override PartName="/ppt/slideLayouts/slideLayout276.xml" ContentType="application/vnd.openxmlformats-officedocument.presentationml.slideLayout+xml"/>
  <Override PartName="/ppt/slideLayouts/slideLayout462.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Layouts/slideLayout207.xml" ContentType="application/vnd.openxmlformats-officedocument.presentationml.slideLayout+xml"/>
  <Override PartName="/ppt/theme/theme36.xml" ContentType="application/vnd.openxmlformats-officedocument.theme+xml"/>
  <Override PartName="/ppt/slideLayouts/slideLayout793.xml" ContentType="application/vnd.openxmlformats-officedocument.presentationml.slideLayout+xml"/>
  <Override PartName="/ppt/slideMasters/slideMaster40.xml" ContentType="application/vnd.openxmlformats-officedocument.presentationml.slideMaster+xml"/>
  <Override PartName="/ppt/slideLayouts/slideLayout538.xml" ContentType="application/vnd.openxmlformats-officedocument.presentationml.slideLayout+xml"/>
  <Override PartName="/ppt/theme/theme61.xml" ContentType="application/vnd.openxmlformats-officedocument.theme+xml"/>
  <Override PartName="/ppt/slideLayouts/slideLayout724.xml" ContentType="application/vnd.openxmlformats-officedocument.presentationml.slideLayout+xml"/>
  <Override PartName="/ppt/diagrams/quickStyle13.xml" ContentType="application/vnd.openxmlformats-officedocument.drawingml.diagramStyle+xml"/>
  <Override PartName="/ppt/diagrams/drawing14.xml" ContentType="application/vnd.ms-office.drawingml.diagramDrawing+xml"/>
  <Override PartName="/ppt/slides/slide118.xml" ContentType="application/vnd.openxmlformats-officedocument.presentationml.slide+xml"/>
  <Override PartName="/ppt/slideLayouts/slideLayout232.xml" ContentType="application/vnd.openxmlformats-officedocument.presentationml.slideLayout+xml"/>
  <Override PartName="/ppt/slideLayouts/slideLayout377.xml" ContentType="application/vnd.openxmlformats-officedocument.presentationml.slideLayout+xml"/>
  <Override PartName="/ppt/slideLayouts/slideLayout563.xml" ContentType="application/vnd.openxmlformats-officedocument.presentationml.slideLayout+xml"/>
  <Override PartName="/ppt/slides/slide143.xml" ContentType="application/vnd.openxmlformats-officedocument.presentationml.slide+xml"/>
  <Override PartName="/ppt/slides/slide288.xml" ContentType="application/vnd.openxmlformats-officedocument.presentationml.slide+xml"/>
  <Override PartName="/ppt/slideLayouts/slideLayout69.xml" ContentType="application/vnd.openxmlformats-officedocument.presentationml.slideLayout+xml"/>
  <Override PartName="/ppt/slideLayouts/slideLayout308.xml" ContentType="application/vnd.openxmlformats-officedocument.presentationml.slideLayout+xml"/>
  <Override PartName="/ppt/slideLayouts/slideLayout639.xml" ContentType="application/vnd.openxmlformats-officedocument.presentationml.slideLayout+xml"/>
  <Override PartName="/ppt/diagrams/quickStyle7.xml" ContentType="application/vnd.openxmlformats-officedocument.drawingml.diagramStyle+xml"/>
  <Override PartName="/ppt/slides/slide95.xml" ContentType="application/vnd.openxmlformats-officedocument.presentationml.slide+xml"/>
  <Override PartName="/ppt/slideLayouts/slideLayout147.xml" ContentType="application/vnd.openxmlformats-officedocument.presentationml.slideLayout+xml"/>
  <Override PartName="/ppt/slideLayouts/slideLayout478.xml" ContentType="application/vnd.openxmlformats-officedocument.presentationml.slideLayout+xml"/>
  <Override PartName="/ppt/diagrams/colors12.xml" ContentType="application/vnd.openxmlformats-officedocument.drawingml.diagramColors+xml"/>
  <Override PartName="/ppt/slides/slide26.xml" ContentType="application/vnd.openxmlformats-officedocument.presentationml.slide+xml"/>
  <Override PartName="/ppt/slides/slide219.xml" ContentType="application/vnd.openxmlformats-officedocument.presentationml.slide+xml"/>
  <Override PartName="/ppt/slideLayouts/slideLayout94.xml" ContentType="application/vnd.openxmlformats-officedocument.presentationml.slideLayout+xml"/>
  <Override PartName="/ppt/slideLayouts/slideLayout333.xml" ContentType="application/vnd.openxmlformats-officedocument.presentationml.slideLayout+xml"/>
  <Override PartName="/ppt/slideLayouts/slideLayout664.xml" ContentType="application/vnd.openxmlformats-officedocument.presentationml.slideLayout+xml"/>
  <Override PartName="/ppt/slideMasters/slideMaster56.xml" ContentType="application/vnd.openxmlformats-officedocument.presentationml.slideMaster+xml"/>
  <Override PartName="/ppt/slides/slide1.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172.xml" ContentType="application/vnd.openxmlformats-officedocument.presentationml.slideLayout+xml"/>
  <Override PartName="/ppt/slideLayouts/slideLayout409.xml" ContentType="application/vnd.openxmlformats-officedocument.presentationml.slideLayout+xml"/>
  <Override PartName="/ppt/notesSlides/notesSlide17.xml" ContentType="application/vnd.openxmlformats-officedocument.presentationml.notesSlide+xml"/>
  <Override PartName="/ppt/slides/slide51.xml" ContentType="application/vnd.openxmlformats-officedocument.presentationml.slide+xml"/>
  <Override PartName="/ppt/slideLayouts/slideLayout103.xml" ContentType="application/vnd.openxmlformats-officedocument.presentationml.slideLayout+xml"/>
  <Override PartName="/ppt/slideLayouts/slideLayout248.xml" ContentType="application/vnd.openxmlformats-officedocument.presentationml.slideLayout+xml"/>
  <Override PartName="/ppt/slideLayouts/slideLayout434.xml" ContentType="application/vnd.openxmlformats-officedocument.presentationml.slideLayout+xml"/>
  <Override PartName="/ppt/slideLayouts/slideLayout579.xml" ContentType="application/vnd.openxmlformats-officedocument.presentationml.slideLayout+xml"/>
  <Override PartName="/ppt/slides/slide159.xml" ContentType="application/vnd.openxmlformats-officedocument.presentationml.slide+xml"/>
  <Override PartName="/ppt/slideLayouts/slideLayout50.xml" ContentType="application/vnd.openxmlformats-officedocument.presentationml.slideLayout+xml"/>
  <Override PartName="/ppt/slideLayouts/slideLayout273.xml" ContentType="application/vnd.openxmlformats-officedocument.presentationml.slideLayout+xml"/>
  <Override PartName="/ppt/slideLayouts/slideLayout620.xml" ContentType="application/vnd.openxmlformats-officedocument.presentationml.slideLayout+xml"/>
  <Override PartName="/ppt/slideLayouts/slideLayout765.xml" ContentType="application/vnd.openxmlformats-officedocument.presentationml.slideLayout+xml"/>
  <Override PartName="/ppt/diagrams/layout18.xml" ContentType="application/vnd.openxmlformats-officedocument.drawingml.diagramLayout+xml"/>
  <Override PartName="/ppt/slideMasters/slideMaster12.xml" ContentType="application/vnd.openxmlformats-officedocument.presentationml.slideMaster+xml"/>
  <Override PartName="/ppt/slides/slide200.xml" ContentType="application/vnd.openxmlformats-officedocument.presentationml.slide+xml"/>
  <Override PartName="/ppt/slideLayouts/slideLayout349.xml" ContentType="application/vnd.openxmlformats-officedocument.presentationml.slideLayout+xml"/>
  <Override PartName="/ppt/theme/theme33.xml" ContentType="application/vnd.openxmlformats-officedocument.theme+xml"/>
  <Override PartName="/ppt/slideLayouts/slideLayout790.xml" ContentType="application/vnd.openxmlformats-officedocument.presentationml.slideLayout+xml"/>
  <Default Extension="gif" ContentType="image/gif"/>
  <Override PartName="/ppt/notesSlides/notesSlide8.xml" ContentType="application/vnd.openxmlformats-officedocument.presentationml.notesSlide+xml"/>
  <Override PartName="/ppt/slides/slide184.xml" ContentType="application/vnd.openxmlformats-officedocument.presentationml.slide+xml"/>
  <Override PartName="/ppt/slideLayouts/slideLayout188.xml" ContentType="application/vnd.openxmlformats-officedocument.presentationml.slideLayout+xml"/>
  <Override PartName="/ppt/slideLayouts/slideLayout204.xml" ContentType="application/vnd.openxmlformats-officedocument.presentationml.slideLayout+xml"/>
  <Override PartName="/ppt/slideLayouts/slideLayout535.xml" ContentType="application/vnd.openxmlformats-officedocument.presentationml.slideLayout+xml"/>
  <Override PartName="/ppt/diagrams/quickStyle10.xml" ContentType="application/vnd.openxmlformats-officedocument.drawingml.diagramStyle+xml"/>
  <Override PartName="/ppt/diagrams/drawing11.xml" ContentType="application/vnd.ms-office.drawingml.diagramDrawing+xml"/>
  <Override PartName="/ppt/slides/slide115.xml" ContentType="application/vnd.openxmlformats-officedocument.presentationml.slide+xml"/>
  <Override PartName="/ppt/slideLayouts/slideLayout374.xml" ContentType="application/vnd.openxmlformats-officedocument.presentationml.slideLayout+xml"/>
  <Override PartName="/ppt/slideLayouts/slideLayout721.xml" ContentType="application/vnd.openxmlformats-officedocument.presentationml.slideLayout+xml"/>
  <Override PartName="/ppt/slides/slide67.xml" ContentType="application/vnd.openxmlformats-officedocument.presentationml.slide+xml"/>
  <Override PartName="/ppt/slides/slide285.xml" ContentType="application/vnd.openxmlformats-officedocument.presentationml.slide+xml"/>
  <Override PartName="/ppt/slideLayouts/slideLayout66.xml" ContentType="application/vnd.openxmlformats-officedocument.presentationml.slideLayout+xml"/>
  <Override PartName="/ppt/slideLayouts/slideLayout119.xml" ContentType="application/vnd.openxmlformats-officedocument.presentationml.slideLayout+xml"/>
  <Override PartName="/ppt/slideLayouts/slideLayout560.xml" ContentType="application/vnd.openxmlformats-officedocument.presentationml.slideLayout+xml"/>
  <Override PartName="/ppt/diagrams/quickStyle4.xml" ContentType="application/vnd.openxmlformats-officedocument.drawingml.diagramStyle+xml"/>
  <Override PartName="/ppt/slides/slide92.xml" ContentType="application/vnd.openxmlformats-officedocument.presentationml.slide+xml"/>
  <Override PartName="/ppt/slides/slide140.xml" ContentType="application/vnd.openxmlformats-officedocument.presentationml.slide+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636.xml" ContentType="application/vnd.openxmlformats-officedocument.presentationml.slideLayout+xml"/>
  <Override PartName="/ppt/slideLayouts/slideLayout822.xml" ContentType="application/vnd.openxmlformats-officedocument.presentationml.slideLayout+xml"/>
  <Override PartName="/ppt/slideMasters/slideMaster28.xml" ContentType="application/vnd.openxmlformats-officedocument.presentationml.slideMaster+xml"/>
  <Override PartName="/ppt/slides/slide216.xml" ContentType="application/vnd.openxmlformats-officedocument.presentationml.slide+xml"/>
  <Override PartName="/ppt/slideLayouts/slideLayout91.xml" ContentType="application/vnd.openxmlformats-officedocument.presentationml.slideLayout+xml"/>
  <Override PartName="/ppt/slideLayouts/slideLayout144.xml" ContentType="application/vnd.openxmlformats-officedocument.presentationml.slideLayout+xml"/>
  <Override PartName="/ppt/slideLayouts/slideLayout330.xml" ContentType="application/vnd.openxmlformats-officedocument.presentationml.slideLayout+xml"/>
  <Override PartName="/ppt/slideLayouts/slideLayout475.xml" ContentType="application/vnd.openxmlformats-officedocument.presentationml.slideLayout+xml"/>
  <Override PartName="/ppt/theme/theme49.xml" ContentType="application/vnd.openxmlformats-officedocument.theme+xml"/>
  <Override PartName="/ppt/slideLayouts/slideLayout661.xml" ContentType="application/vnd.openxmlformats-officedocument.presentationml.slideLayout+xml"/>
  <Override PartName="/ppt/slideMasters/slideMaster53.xml" ContentType="application/vnd.openxmlformats-officedocument.presentationml.slideMaster+xml"/>
  <Override PartName="/ppt/slides/slide23.xml" ContentType="application/vnd.openxmlformats-officedocument.presentationml.slide+xml"/>
  <Override PartName="/ppt/slides/slide241.xml" ContentType="application/vnd.openxmlformats-officedocument.presentationml.slide+xml"/>
  <Override PartName="/ppt/slideLayouts/slideLayout22.xml" ContentType="application/vnd.openxmlformats-officedocument.presentationml.slideLayout+xml"/>
  <Override PartName="/ppt/slideLayouts/slideLayout406.xml" ContentType="application/vnd.openxmlformats-officedocument.presentationml.slideLayout+xml"/>
  <Override PartName="/ppt/slideLayouts/slideLayout737.xml" ContentType="application/vnd.openxmlformats-officedocument.presentationml.slideLayout+xml"/>
  <Override PartName="/ppt/diagrams/layout7.xml" ContentType="application/vnd.openxmlformats-officedocument.drawingml.diagramLayout+xml"/>
  <Override PartName="/ppt/slideLayouts/slideLayout245.xml" ContentType="application/vnd.openxmlformats-officedocument.presentationml.slideLayout+xml"/>
  <Override PartName="/ppt/slideLayouts/slideLayout576.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slideLayouts/slideLayout431.xml" ContentType="application/vnd.openxmlformats-officedocument.presentationml.slideLayout+xml"/>
  <Override PartName="/ppt/slideLayouts/slideLayout762.xml" ContentType="application/vnd.openxmlformats-officedocument.presentationml.slideLayout+xml"/>
  <Override PartName="/ppt/diagrams/layout15.xml" ContentType="application/vnd.openxmlformats-officedocument.drawingml.diagramLayout+xml"/>
  <Override PartName="/ppt/diagrams/drawing9.xml" ContentType="application/vnd.ms-office.drawingml.diagramDrawing+xml"/>
  <Override PartName="/ppt/slides/slide156.xml" ContentType="application/vnd.openxmlformats-officedocument.presentationml.slide+xml"/>
  <Override PartName="/ppt/slideLayouts/slideLayout270.xml" ContentType="application/vnd.openxmlformats-officedocument.presentationml.slideLayout+xml"/>
  <Override PartName="/ppt/slideLayouts/slideLayout507.xml" ContentType="application/vnd.openxmlformats-officedocument.presentationml.slideLayout+xml"/>
  <Override PartName="/ppt/slides/slide181.xml" ContentType="application/vnd.openxmlformats-officedocument.presentationml.slide+xml"/>
  <Override PartName="/ppt/slideLayouts/slideLayout201.xml" ContentType="application/vnd.openxmlformats-officedocument.presentationml.slideLayout+xml"/>
  <Override PartName="/ppt/slideLayouts/slideLayout346.xml" ContentType="application/vnd.openxmlformats-officedocument.presentationml.slideLayout+xml"/>
  <Override PartName="/ppt/theme/theme30.xml" ContentType="application/vnd.openxmlformats-officedocument.theme+xml"/>
  <Override PartName="/ppt/slideLayouts/slideLayout532.xml" ContentType="application/vnd.openxmlformats-officedocument.presentationml.slideLayout+xml"/>
  <Override PartName="/ppt/slideLayouts/slideLayout677.xml" ContentType="application/vnd.openxmlformats-officedocument.presentationml.slideLayout+xml"/>
  <Override PartName="/ppt/notesSlides/notesSlide5.xml" ContentType="application/vnd.openxmlformats-officedocument.presentationml.notesSlide+xml"/>
  <Override PartName="/ppt/slideMasters/slideMaster69.xml" ContentType="application/vnd.openxmlformats-officedocument.presentationml.slideMaster+xml"/>
  <Override PartName="/ppt/slides/slide39.xml" ContentType="application/vnd.openxmlformats-officedocument.presentationml.slide+xml"/>
  <Override PartName="/ppt/slides/slide257.xml" ContentType="application/vnd.openxmlformats-officedocument.presentationml.slide+xml"/>
  <Override PartName="/ppt/slideLayouts/slideLayout38.xml" ContentType="application/vnd.openxmlformats-officedocument.presentationml.slideLayout+xml"/>
  <Override PartName="/ppt/slideLayouts/slideLayout185.xml" ContentType="application/vnd.openxmlformats-officedocument.presentationml.slideLayout+xml"/>
  <Override PartName="/ppt/slideLayouts/slideLayout371.xml" ContentType="application/vnd.openxmlformats-officedocument.presentationml.slideLayout+xml"/>
  <Override PartName="/ppt/slides/slide64.xml" ContentType="application/vnd.openxmlformats-officedocument.presentationml.slide+xml"/>
  <Override PartName="/ppt/slides/slide112.xml" ContentType="application/vnd.openxmlformats-officedocument.presentationml.slide+xml"/>
  <Override PartName="/ppt/slideLayouts/slideLayout116.xml" ContentType="application/vnd.openxmlformats-officedocument.presentationml.slideLayout+xml"/>
  <Override PartName="/ppt/slideLayouts/slideLayout608.xml" ContentType="application/vnd.openxmlformats-officedocument.presentationml.slideLayout+xml"/>
  <Override PartName="/ppt/slides/slide282.xml" ContentType="application/vnd.openxmlformats-officedocument.presentationml.slide+xml"/>
  <Override PartName="/ppt/slideLayouts/slideLayout63.xml" ContentType="application/vnd.openxmlformats-officedocument.presentationml.slideLayout+xml"/>
  <Override PartName="/ppt/slideLayouts/slideLayout302.xml" ContentType="application/vnd.openxmlformats-officedocument.presentationml.slideLayout+xml"/>
  <Override PartName="/ppt/slideLayouts/slideLayout447.xml" ContentType="application/vnd.openxmlformats-officedocument.presentationml.slideLayout+xml"/>
  <Override PartName="/ppt/slideLayouts/slideLayout633.xml" ContentType="application/vnd.openxmlformats-officedocument.presentationml.slideLayout+xml"/>
  <Override PartName="/ppt/theme/themeOverride4.xml" ContentType="application/vnd.openxmlformats-officedocument.themeOverride+xml"/>
  <Override PartName="/ppt/slideLayouts/slideLayout778.xml" ContentType="application/vnd.openxmlformats-officedocument.presentationml.slideLayout+xml"/>
  <Override PartName="/ppt/diagrams/quickStyle1.xml" ContentType="application/vnd.openxmlformats-officedocument.drawingml.diagramStyle+xml"/>
  <Override PartName="/ppt/slideMasters/slideMaster25.xml" ContentType="application/vnd.openxmlformats-officedocument.presentationml.slideMaster+xml"/>
  <Override PartName="/ppt/slides/slide213.xml" ContentType="application/vnd.openxmlformats-officedocument.presentationml.slide+xml"/>
  <Override PartName="/ppt/slideLayouts/slideLayout141.xml" ContentType="application/vnd.openxmlformats-officedocument.presentationml.slideLayout+xml"/>
  <Override PartName="/ppt/slideLayouts/slideLayout286.xml" ContentType="application/vnd.openxmlformats-officedocument.presentationml.slideLayout+xml"/>
  <Override PartName="/ppt/slideLayouts/slideLayout472.xml" ContentType="application/vnd.openxmlformats-officedocument.presentationml.slideLayout+xml"/>
  <Override PartName="/ppt/theme/theme46.xml" ContentType="application/vnd.openxmlformats-officedocument.theme+xml"/>
  <Override PartName="/ppt/slideLayouts/slideLayout709.xml" ContentType="application/vnd.openxmlformats-officedocument.presentationml.slideLayout+xml"/>
  <Override PartName="/ppt/slides/slide20.xml" ContentType="application/vnd.openxmlformats-officedocument.presentationml.slide+xml"/>
  <Override PartName="/ppt/slides/slide197.xml" ContentType="application/vnd.openxmlformats-officedocument.presentationml.slide+xml"/>
  <Override PartName="/ppt/slideLayouts/slideLayout217.xml" ContentType="application/vnd.openxmlformats-officedocument.presentationml.slideLayout+xml"/>
  <Override PartName="/ppt/slideLayouts/slideLayout548.xml" ContentType="application/vnd.openxmlformats-officedocument.presentationml.slideLayout+xml"/>
  <Override PartName="/ppt/diagrams/layout4.xml" ContentType="application/vnd.openxmlformats-officedocument.drawingml.diagramLayout+xml"/>
  <Override PartName="/ppt/slideMasters/slideMaster50.xml" ContentType="application/vnd.openxmlformats-officedocument.presentationml.slideMaster+xml"/>
  <Override PartName="/ppt/slideLayouts/slideLayout387.xml" ContentType="application/vnd.openxmlformats-officedocument.presentationml.slideLayout+xml"/>
  <Override PartName="/ppt/slideLayouts/slideLayout403.xml" ContentType="application/vnd.openxmlformats-officedocument.presentationml.slideLayout+xml"/>
  <Override PartName="/ppt/slideLayouts/slideLayout734.xml" ContentType="application/vnd.openxmlformats-officedocument.presentationml.slideLayout+xml"/>
  <Override PartName="/ppt/notesSlides/notesSlide11.xml" ContentType="application/vnd.openxmlformats-officedocument.presentationml.notesSlide+xml"/>
  <Override PartName="/ppt/slides/slide128.xml" ContentType="application/vnd.openxmlformats-officedocument.presentationml.slide+xml"/>
  <Override PartName="/ppt/slideLayouts/slideLayout242.xml" ContentType="application/vnd.openxmlformats-officedocument.presentationml.slideLayout+xml"/>
  <Override PartName="/ppt/slideLayouts/slideLayout573.xml" ContentType="application/vnd.openxmlformats-officedocument.presentationml.slideLayout+xml"/>
  <Override PartName="/ppt/diagrams/drawing6.xml" ContentType="application/vnd.ms-office.drawingml.diagramDrawing+xml"/>
  <Override PartName="/ppt/slides/slide153.xml" ContentType="application/vnd.openxmlformats-officedocument.presentationml.slide+xml"/>
  <Override PartName="/ppt/slideLayouts/slideLayout79.xml" ContentType="application/vnd.openxmlformats-officedocument.presentationml.slideLayout+xml"/>
  <Override PartName="/ppt/slideLayouts/slideLayout318.xml" ContentType="application/vnd.openxmlformats-officedocument.presentationml.slideLayout+xml"/>
  <Override PartName="/ppt/slideLayouts/slideLayout504.xml" ContentType="application/vnd.openxmlformats-officedocument.presentationml.slideLayout+xml"/>
  <Override PartName="/ppt/slideLayouts/slideLayout649.xml" ContentType="application/vnd.openxmlformats-officedocument.presentationml.slideLayout+xml"/>
  <Override PartName="/ppt/diagrams/layout12.xml" ContentType="application/vnd.openxmlformats-officedocument.drawingml.diagramLayout+xml"/>
  <Override PartName="/ppt/slides/slide229.xml" ContentType="application/vnd.openxmlformats-officedocument.presentationml.slide+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slideLayouts/slideLayout488.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182.xml" ContentType="application/vnd.openxmlformats-officedocument.presentationml.slideLayout+xml"/>
  <Override PartName="/ppt/slideLayouts/slideLayout674.xml" ContentType="application/vnd.openxmlformats-officedocument.presentationml.slideLayout+xml"/>
  <Override PartName="/ppt/slideMasters/slideMaster66.xml" ContentType="application/vnd.openxmlformats-officedocument.presentationml.slideMaster+xml"/>
  <Override PartName="/ppt/slides/slide254.xml" ContentType="application/vnd.openxmlformats-officedocument.presentationml.slide+xml"/>
  <Override PartName="/ppt/slideLayouts/slideLayout35.xml" ContentType="application/vnd.openxmlformats-officedocument.presentationml.slideLayout+xml"/>
  <Override PartName="/ppt/slideLayouts/slideLayout258.xml" ContentType="application/vnd.openxmlformats-officedocument.presentationml.slideLayout+xml"/>
  <Override PartName="/ppt/slideLayouts/slideLayout419.xml" ContentType="application/vnd.openxmlformats-officedocument.presentationml.slideLayout+xml"/>
  <Override PartName="/ppt/slideLayouts/slideLayout605.xml" ContentType="application/vnd.openxmlformats-officedocument.presentationml.slideLayout+xml"/>
  <Override PartName="/ppt/slides/slide61.xml" ContentType="application/vnd.openxmlformats-officedocument.presentationml.slide+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theme/theme18.xml" ContentType="application/vnd.openxmlformats-officedocument.theme+xml"/>
  <Override PartName="/ppt/theme/themeOverride1.xml" ContentType="application/vnd.openxmlformats-officedocument.themeOverride+xml"/>
  <Override PartName="/ppt/slideLayouts/slideLayout444.xml" ContentType="application/vnd.openxmlformats-officedocument.presentationml.slideLayout+xml"/>
  <Override PartName="/ppt/slideLayouts/slideLayout589.xml" ContentType="application/vnd.openxmlformats-officedocument.presentationml.slideLayout+xml"/>
  <Override PartName="/ppt/slideLayouts/slideLayout775.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Layouts/slideLayout283.xml" ContentType="application/vnd.openxmlformats-officedocument.presentationml.slideLayout+xml"/>
  <Override PartName="/ppt/slideLayouts/slideLayout630.xml" ContentType="application/vnd.openxmlformats-officedocument.presentationml.slideLayout+xml"/>
  <Override PartName="/ppt/slideMasters/slideMaster22.xml" ContentType="application/vnd.openxmlformats-officedocument.presentationml.slideMaster+xml"/>
  <Override PartName="/ppt/slides/slide194.xml" ContentType="application/vnd.openxmlformats-officedocument.presentationml.slide+xml"/>
  <Override PartName="/ppt/slides/slide210.xml" ContentType="application/vnd.openxmlformats-officedocument.presentationml.slide+xml"/>
  <Override PartName="/ppt/slideLayouts/slideLayout359.xml" ContentType="application/vnd.openxmlformats-officedocument.presentationml.slideLayout+xml"/>
  <Override PartName="/ppt/theme/theme43.xml" ContentType="application/vnd.openxmlformats-officedocument.theme+xml"/>
  <Override PartName="/ppt/slideLayouts/slideLayout706.xml" ContentType="application/vnd.openxmlformats-officedocument.presentationml.slideLayout+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slideLayouts/slideLayout400.xml" ContentType="application/vnd.openxmlformats-officedocument.presentationml.slideLayout+xml"/>
  <Override PartName="/ppt/slideLayouts/slideLayout545.xml" ContentType="application/vnd.openxmlformats-officedocument.presentationml.slideLayout+xml"/>
  <Override PartName="/ppt/slideLayouts/slideLayout731.xml" ContentType="application/vnd.openxmlformats-officedocument.presentationml.slideLayout+xml"/>
  <Override PartName="/ppt/diagrams/layout1.xml" ContentType="application/vnd.openxmlformats-officedocument.drawingml.diagramLayout+xml"/>
  <Override PartName="/ppt/diagrams/quickStyle20.xml" ContentType="application/vnd.openxmlformats-officedocument.drawingml.diagramStyle+xml"/>
  <Override PartName="/ppt/slides/slide77.xml" ContentType="application/vnd.openxmlformats-officedocument.presentationml.slide+xml"/>
  <Override PartName="/ppt/slides/slide125.xml" ContentType="application/vnd.openxmlformats-officedocument.presentationml.slide+xml"/>
  <Override PartName="/ppt/slideLayouts/slideLayout384.xml" ContentType="application/vnd.openxmlformats-officedocument.presentationml.slideLayout+xml"/>
  <Override PartName="/ppt/slideLayouts/slideLayout570.xml" ContentType="application/vnd.openxmlformats-officedocument.presentationml.slideLayout+xml"/>
  <Override PartName="/ppt/slideLayouts/slideLayout807.xml" ContentType="application/vnd.openxmlformats-officedocument.presentationml.slideLayout+xml"/>
  <Override PartName="/ppt/slides/slide150.xml" ContentType="application/vnd.openxmlformats-officedocument.presentationml.slide+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315.xml" ContentType="application/vnd.openxmlformats-officedocument.presentationml.slideLayout+xml"/>
  <Override PartName="/ppt/slideLayouts/slideLayout646.xml" ContentType="application/vnd.openxmlformats-officedocument.presentationml.slideLayout+xml"/>
  <Override PartName="/ppt/diagrams/drawing3.xml" ContentType="application/vnd.ms-office.drawingml.diagramDrawing+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485.xml" ContentType="application/vnd.openxmlformats-officedocument.presentationml.slideLayout+xml"/>
  <Override PartName="/ppt/slideLayouts/slideLayout501.xml" ContentType="application/vnd.openxmlformats-officedocument.presentationml.slideLayout+xml"/>
  <Override PartName="/ppt/slideMasters/slideMaster38.xml" ContentType="application/vnd.openxmlformats-officedocument.presentationml.slideMaster+xml"/>
  <Override PartName="/ppt/slides/slide33.xml" ContentType="application/vnd.openxmlformats-officedocument.presentationml.slide+xml"/>
  <Override PartName="/ppt/slides/slide226.xml" ContentType="application/vnd.openxmlformats-officedocument.presentationml.slide+xml"/>
  <Override PartName="/ppt/slideLayouts/slideLayout340.xml" ContentType="application/vnd.openxmlformats-officedocument.presentationml.slideLayout+xml"/>
  <Override PartName="/ppt/slideLayouts/slideLayout671.xml" ContentType="application/vnd.openxmlformats-officedocument.presentationml.slideLayout+xml"/>
  <Override PartName="/ppt/theme/theme59.xml" ContentType="application/vnd.openxmlformats-officedocument.theme+xml"/>
  <Override PartName="/ppt/slideMasters/slideMaster63.xml" ContentType="application/vnd.openxmlformats-officedocument.presentationml.slideMaster+xml"/>
  <Override PartName="/ppt/slides/slide251.xml" ContentType="application/vnd.openxmlformats-officedocument.presentationml.slide+xml"/>
  <Override PartName="/ppt/slideLayouts/slideLayout32.xml" ContentType="application/vnd.openxmlformats-officedocument.presentationml.slideLayout+xml"/>
  <Override PartName="/ppt/slideLayouts/slideLayout416.xml" ContentType="application/vnd.openxmlformats-officedocument.presentationml.slideLayout+xml"/>
  <Override PartName="/ppt/slideLayouts/slideLayout602.xml" ContentType="application/vnd.openxmlformats-officedocument.presentationml.slideLayout+xml"/>
  <Override PartName="/ppt/slideLayouts/slideLayout747.xml" ContentType="application/vnd.openxmlformats-officedocument.presentationml.slideLayout+xml"/>
  <Override PartName="/ppt/slideLayouts/slideLayout110.xml" ContentType="application/vnd.openxmlformats-officedocument.presentationml.slideLayout+xml"/>
  <Override PartName="/ppt/slideLayouts/slideLayout255.xml" ContentType="application/vnd.openxmlformats-officedocument.presentationml.slideLayout+xml"/>
  <Override PartName="/ppt/slideLayouts/slideLayout441.xml" ContentType="application/vnd.openxmlformats-officedocument.presentationml.slideLayout+xml"/>
  <Override PartName="/ppt/slideLayouts/slideLayout586.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slides/slide166.xml" ContentType="application/vnd.openxmlformats-officedocument.presentationml.slide+xml"/>
  <Override PartName="/ppt/theme/theme15.xml" ContentType="application/vnd.openxmlformats-officedocument.theme+xml"/>
  <Override PartName="/ppt/slideLayouts/slideLayout280.xml" ContentType="application/vnd.openxmlformats-officedocument.presentationml.slideLayout+xml"/>
  <Override PartName="/ppt/slideLayouts/slideLayout772.xml" ContentType="application/vnd.openxmlformats-officedocument.presentationml.slideLayout+xml"/>
  <Override PartName="/ppt/theme/theme40.xml" ContentType="application/vnd.openxmlformats-officedocument.theme+xml"/>
  <Override PartName="/ppt/slideLayouts/slideLayout517.xml" ContentType="application/vnd.openxmlformats-officedocument.presentationml.slideLayout+xml"/>
  <Override PartName="/ppt/slideLayouts/slideLayout703.xml" ContentType="application/vnd.openxmlformats-officedocument.presentationml.slideLayout+xml"/>
  <Override PartName="/ppt/slides/slide49.xml" ContentType="application/vnd.openxmlformats-officedocument.presentationml.slide+xml"/>
  <Override PartName="/ppt/slides/slide191.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Override PartName="/ppt/slideLayouts/slideLayout356.xml" ContentType="application/vnd.openxmlformats-officedocument.presentationml.slideLayout+xml"/>
  <Override PartName="/ppt/slideLayouts/slideLayout542.xml" ContentType="application/vnd.openxmlformats-officedocument.presentationml.slideLayout+xml"/>
  <Override PartName="/ppt/slideLayouts/slideLayout687.xml" ContentType="application/vnd.openxmlformats-officedocument.presentationml.slideLayout+xml"/>
  <Override PartName="/ppt/slides/slide122.xml" ContentType="application/vnd.openxmlformats-officedocument.presentationml.slide+xml"/>
  <Override PartName="/ppt/slides/slide267.xml" ContentType="application/vnd.openxmlformats-officedocument.presentationml.slide+xml"/>
  <Override PartName="/ppt/slideLayouts/slideLayout48.xml" ContentType="application/vnd.openxmlformats-officedocument.presentationml.slideLayout+xml"/>
  <Override PartName="/ppt/slideLayouts/slideLayout195.xml" ContentType="application/vnd.openxmlformats-officedocument.presentationml.slideLayout+xml"/>
  <Override PartName="/ppt/slideLayouts/slideLayout381.xml" ContentType="application/vnd.openxmlformats-officedocument.presentationml.slideLayout+xml"/>
  <Override PartName="/ppt/slideLayouts/slideLayout618.xml" ContentType="application/vnd.openxmlformats-officedocument.presentationml.slideLayout+xml"/>
  <Override PartName="/ppt/slides/slide74.xml" ContentType="application/vnd.openxmlformats-officedocument.presentationml.slide+xml"/>
  <Override PartName="/ppt/slideLayouts/slideLayout126.xml" ContentType="application/vnd.openxmlformats-officedocument.presentationml.slideLayout+xml"/>
  <Override PartName="/ppt/slideLayouts/slideLayout457.xml" ContentType="application/vnd.openxmlformats-officedocument.presentationml.slideLayout+xml"/>
  <Override PartName="/ppt/slideLayouts/slideLayout804.xml" ContentType="application/vnd.openxmlformats-officedocument.presentationml.slideLayout+xml"/>
  <Override PartName="/ppt/slides/slide292.xml" ContentType="application/vnd.openxmlformats-officedocument.presentationml.slide+xml"/>
  <Override PartName="/ppt/slideLayouts/slideLayout73.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slideLayouts/slideLayout643.xml" ContentType="application/vnd.openxmlformats-officedocument.presentationml.slideLayout+xml"/>
  <Override PartName="/ppt/slideLayouts/slideLayout788.xml" ContentType="application/vnd.openxmlformats-officedocument.presentationml.slideLayout+xml"/>
  <Override PartName="/ppt/slideMasters/slideMaster35.xml" ContentType="application/vnd.openxmlformats-officedocument.presentationml.slideMaster+xml"/>
  <Override PartName="/ppt/slides/slide223.xml" ContentType="application/vnd.openxmlformats-officedocument.presentationml.slide+xml"/>
  <Override PartName="/ppt/slideLayouts/slideLayout151.xml" ContentType="application/vnd.openxmlformats-officedocument.presentationml.slideLayout+xml"/>
  <Override PartName="/ppt/slideLayouts/slideLayout482.xml" ContentType="application/vnd.openxmlformats-officedocument.presentationml.slideLayout+xml"/>
  <Override PartName="/ppt/theme/theme56.xml" ContentType="application/vnd.openxmlformats-officedocument.theme+xml"/>
  <Override PartName="/ppt/slideLayouts/slideLayout719.xml" ContentType="application/vnd.openxmlformats-officedocument.presentationml.slideLayout+xml"/>
  <Override PartName="/ppt/slides/slide30.xml" ContentType="application/vnd.openxmlformats-officedocument.presentationml.slide+xml"/>
  <Override PartName="/ppt/slideLayouts/slideLayout227.xml" ContentType="application/vnd.openxmlformats-officedocument.presentationml.slideLayout+xml"/>
  <Override PartName="/ppt/slideLayouts/slideLayout413.xml" ContentType="application/vnd.openxmlformats-officedocument.presentationml.slideLayout+xml"/>
  <Override PartName="/ppt/slideLayouts/slideLayout558.xml" ContentType="application/vnd.openxmlformats-officedocument.presentationml.slideLayout+xml"/>
  <Override PartName="/ppt/slideMasters/slideMaster60.xml" ContentType="application/vnd.openxmlformats-officedocument.presentationml.slideMaster+xml"/>
  <Override PartName="/ppt/slides/slide138.xml" ContentType="application/vnd.openxmlformats-officedocument.presentationml.slide+xml"/>
  <Override PartName="/ppt/slideLayouts/slideLayout252.xml" ContentType="application/vnd.openxmlformats-officedocument.presentationml.slideLayout+xml"/>
  <Override PartName="/ppt/slideLayouts/slideLayout397.xml" ContentType="application/vnd.openxmlformats-officedocument.presentationml.slideLayout+xml"/>
  <Override PartName="/ppt/slideLayouts/slideLayout744.xml" ContentType="application/vnd.openxmlformats-officedocument.presentationml.slideLayout+xml"/>
  <Override PartName="/ppt/diagrams/data4.xml" ContentType="application/vnd.openxmlformats-officedocument.drawingml.diagramData+xml"/>
  <Override PartName="/ppt/slideLayouts/slideLayout89.xml" ContentType="application/vnd.openxmlformats-officedocument.presentationml.slideLayout+xml"/>
  <Override PartName="/ppt/theme/theme12.xml" ContentType="application/vnd.openxmlformats-officedocument.theme+xml"/>
  <Override PartName="/ppt/slideLayouts/slideLayout583.xml" ContentType="application/vnd.openxmlformats-officedocument.presentationml.slideLayout+xml"/>
  <Override PartName="/ppt/diagrams/colors6.xml" ContentType="application/vnd.openxmlformats-officedocument.drawingml.diagramColors+xml"/>
  <Override PartName="/ppt/slides/slide163.xml" ContentType="application/vnd.openxmlformats-officedocument.presentationml.slide+xml"/>
  <Override PartName="/ppt/slideLayouts/slideLayout328.xml" ContentType="application/vnd.openxmlformats-officedocument.presentationml.slideLayout+xml"/>
  <Override PartName="/ppt/slideLayouts/slideLayout514.xml" ContentType="application/vnd.openxmlformats-officedocument.presentationml.slideLayout+xml"/>
  <Override PartName="/ppt/slideLayouts/slideLayout659.xml" ContentType="application/vnd.openxmlformats-officedocument.presentationml.slideLayout+xml"/>
  <Override PartName="/ppt/slides/slide239.xml" ContentType="application/vnd.openxmlformats-officedocument.presentationml.slide+xml"/>
  <Override PartName="/ppt/theme/theme4.xml" ContentType="application/vnd.openxmlformats-officedocument.theme+xml"/>
  <Override PartName="/ppt/slideLayouts/slideLayout167.xml" ContentType="application/vnd.openxmlformats-officedocument.presentationml.slideLayout+xml"/>
  <Override PartName="/ppt/slideLayouts/slideLayout353.xml" ContentType="application/vnd.openxmlformats-officedocument.presentationml.slideLayout+xml"/>
  <Override PartName="/ppt/slideLayouts/slideLayout498.xml" ContentType="application/vnd.openxmlformats-officedocument.presentationml.slideLayout+xml"/>
  <Override PartName="/ppt/slideLayouts/slideLayout684.xml" ContentType="application/vnd.openxmlformats-officedocument.presentationml.slideLayout+xml"/>
  <Override PartName="/ppt/slideLayouts/slideLayout700.xml" ContentType="application/vnd.openxmlformats-officedocument.presentationml.slideLayout+xml"/>
  <Override PartName="/ppt/slides/slide46.xml" ContentType="application/vnd.openxmlformats-officedocument.presentationml.slide+xml"/>
  <Override PartName="/ppt/slides/slide264.xml" ContentType="application/vnd.openxmlformats-officedocument.presentationml.slide+xml"/>
  <Override PartName="/ppt/slideLayouts/slideLayout45.xml" ContentType="application/vnd.openxmlformats-officedocument.presentationml.slideLayout+xml"/>
  <Override PartName="/ppt/slideLayouts/slideLayout192.xml" ContentType="application/vnd.openxmlformats-officedocument.presentationml.slideLayout+xml"/>
  <Override PartName="/ppt/slideLayouts/slideLayout429.xml" ContentType="application/vnd.openxmlformats-officedocument.presentationml.slideLayout+xml"/>
  <Override PartName="/ppt/slides/slide71.xml" ContentType="application/vnd.openxmlformats-officedocument.presentationml.slide+xml"/>
  <Override PartName="/ppt/slideLayouts/slideLayout268.xml" ContentType="application/vnd.openxmlformats-officedocument.presentationml.slideLayout+xml"/>
  <Override PartName="/ppt/slideLayouts/slideLayout599.xml" ContentType="application/vnd.openxmlformats-officedocument.presentationml.slideLayout+xml"/>
  <Override PartName="/ppt/slideLayouts/slideLayout615.xml" ContentType="application/vnd.openxmlformats-officedocument.presentationml.slideLayout+xml"/>
  <Override PartName="/ppt/slideLayouts/slideLayout801.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theme/theme28.xml" ContentType="application/vnd.openxmlformats-officedocument.theme+xml"/>
  <Override PartName="/ppt/slideLayouts/slideLayout454.xml" ContentType="application/vnd.openxmlformats-officedocument.presentationml.slideLayout+xml"/>
  <Override PartName="/ppt/slideLayouts/slideLayout640.xml" ContentType="application/vnd.openxmlformats-officedocument.presentationml.slideLayout+xml"/>
  <Override PartName="/ppt/slideLayouts/slideLayout785.xml" ContentType="application/vnd.openxmlformats-officedocument.presentationml.slideLayout+xml"/>
  <Override PartName="/ppt/slideMasters/slideMaster32.xml" ContentType="application/vnd.openxmlformats-officedocument.presentationml.slideMaster+xml"/>
  <Override PartName="/ppt/slides/slide179.xml" ContentType="application/vnd.openxmlformats-officedocument.presentationml.slide+xml"/>
  <Override PartName="/ppt/slideLayouts/slideLayout293.xml" ContentType="application/vnd.openxmlformats-officedocument.presentationml.slideLayout+xml"/>
  <Override PartName="/ppt/slideLayouts/slideLayout716.xml" ContentType="application/vnd.openxmlformats-officedocument.presentationml.slideLayout+xml"/>
  <Override PartName="/ppt/slides/slide220.xml" ContentType="application/vnd.openxmlformats-officedocument.presentationml.slide+xml"/>
  <Override PartName="/ppt/slideLayouts/slideLayout224.xml" ContentType="application/vnd.openxmlformats-officedocument.presentationml.slideLayout+xml"/>
  <Override PartName="/ppt/slideLayouts/slideLayout369.xml" ContentType="application/vnd.openxmlformats-officedocument.presentationml.slideLayout+xml"/>
  <Override PartName="/ppt/slideLayouts/slideLayout555.xml" ContentType="application/vnd.openxmlformats-officedocument.presentationml.slideLayout+xml"/>
  <Override PartName="/ppt/theme/theme53.xml" ContentType="application/vnd.openxmlformats-officedocument.theme+xml"/>
  <Override PartName="/ppt/slideMasters/slideMaster7.xml" ContentType="application/vnd.openxmlformats-officedocument.presentationml.slideMaster+xml"/>
  <Override PartName="/ppt/slideLayouts/slideLayout394.xml" ContentType="application/vnd.openxmlformats-officedocument.presentationml.slideLayout+xml"/>
  <Override PartName="/ppt/slideLayouts/slideLayout410.xml" ContentType="application/vnd.openxmlformats-officedocument.presentationml.slideLayout+xml"/>
  <Override PartName="/ppt/slideLayouts/slideLayout741.xml" ContentType="application/vnd.openxmlformats-officedocument.presentationml.slideLayout+xml"/>
  <Override PartName="/ppt/slides/slide87.xml" ContentType="application/vnd.openxmlformats-officedocument.presentationml.slide+xml"/>
  <Override PartName="/ppt/slides/slide135.xml" ContentType="application/vnd.openxmlformats-officedocument.presentationml.slide+xml"/>
  <Override PartName="/ppt/slideLayouts/slideLayout139.xml" ContentType="application/vnd.openxmlformats-officedocument.presentationml.slideLayout+xml"/>
  <Override PartName="/ppt/slideLayouts/slideLayout580.xml" ContentType="application/vnd.openxmlformats-officedocument.presentationml.slideLayout+xml"/>
  <Override PartName="/ppt/slideLayouts/slideLayout817.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160.xml" ContentType="application/vnd.openxmlformats-officedocument.presentationml.slide+xml"/>
  <Override PartName="/ppt/slideLayouts/slideLayout86.xml" ContentType="application/vnd.openxmlformats-officedocument.presentationml.slideLayout+xml"/>
  <Override PartName="/ppt/slideLayouts/slideLayout325.xml" ContentType="application/vnd.openxmlformats-officedocument.presentationml.slideLayout+xml"/>
  <Override PartName="/ppt/slideLayouts/slideLayout656.xml" ContentType="application/vnd.openxmlformats-officedocument.presentationml.slideLayout+xml"/>
  <Override PartName="/ppt/diagrams/data17.xml" ContentType="application/vnd.openxmlformats-officedocument.drawingml.diagramData+xml"/>
  <Override PartName="/ppt/slideMasters/slideMaster48.xml" ContentType="application/vnd.openxmlformats-officedocument.presentationml.slideMaster+xml"/>
  <Override PartName="/ppt/slides/slide18.xml" ContentType="application/vnd.openxmlformats-officedocument.presentationml.slide+xml"/>
  <Override PartName="/ppt/slides/slide236.xml" ContentType="application/vnd.openxmlformats-officedocument.presentationml.slide+xml"/>
  <Override PartName="/ppt/slideLayouts/slideLayout17.xml" ContentType="application/vnd.openxmlformats-officedocument.presentationml.slideLayout+xml"/>
  <Override PartName="/ppt/slideLayouts/slideLayout164.xml" ContentType="application/vnd.openxmlformats-officedocument.presentationml.slideLayout+xml"/>
  <Override PartName="/ppt/slideLayouts/slideLayout350.xml" ContentType="application/vnd.openxmlformats-officedocument.presentationml.slideLayout+xml"/>
  <Override PartName="/ppt/slideLayouts/slideLayout495.xml" ContentType="application/vnd.openxmlformats-officedocument.presentationml.slideLayout+xml"/>
  <Override PartName="/ppt/slideLayouts/slideLayout511.xml" ContentType="application/vnd.openxmlformats-officedocument.presentationml.slideLayout+xml"/>
  <Override PartName="/ppt/theme/theme69.xml" ContentType="application/vnd.openxmlformats-officedocument.theme+xml"/>
  <Override PartName="/ppt/slides/slide43.xml" ContentType="application/vnd.openxmlformats-officedocument.presentationml.slide+xml"/>
  <Override PartName="/ppt/theme/theme1.xml" ContentType="application/vnd.openxmlformats-officedocument.theme+xml"/>
  <Override PartName="/ppt/slideLayouts/slideLayout681.xml" ContentType="application/vnd.openxmlformats-officedocument.presentationml.slideLayout+xml"/>
  <Override PartName="/ppt/slides/slide261.xml" ContentType="application/vnd.openxmlformats-officedocument.presentationml.slide+xml"/>
  <Override PartName="/ppt/slideLayouts/slideLayout42.xml" ContentType="application/vnd.openxmlformats-officedocument.presentationml.slideLayout+xml"/>
  <Override PartName="/ppt/slideLayouts/slideLayout426.xml" ContentType="application/vnd.openxmlformats-officedocument.presentationml.slideLayout+xml"/>
  <Override PartName="/ppt/slideLayouts/slideLayout612.xml" ContentType="application/vnd.openxmlformats-officedocument.presentationml.slideLayout+xml"/>
  <Override PartName="/ppt/slideLayouts/slideLayout757.xml" ContentType="application/vnd.openxmlformats-officedocument.presentationml.slideLayout+xml"/>
  <Override PartName="/ppt/slideLayouts/slideLayout120.xml" ContentType="application/vnd.openxmlformats-officedocument.presentationml.slideLayout+xml"/>
  <Override PartName="/ppt/slideLayouts/slideLayout265.xml" ContentType="application/vnd.openxmlformats-officedocument.presentationml.slideLayout+xml"/>
  <Override PartName="/ppt/slideLayouts/slideLayout451.xml" ContentType="application/vnd.openxmlformats-officedocument.presentationml.slideLayout+xml"/>
  <Override PartName="/ppt/slideLayouts/slideLayout596.xml" ContentType="application/vnd.openxmlformats-officedocument.presentationml.slideLayout+xml"/>
  <Override PartName="/ppt/slideLayouts/slideLayout782.xml" ContentType="application/vnd.openxmlformats-officedocument.presentationml.slideLayout+xml"/>
  <Override PartName="/ppt/slides/slide176.xml" ContentType="application/vnd.openxmlformats-officedocument.presentationml.slide+xml"/>
  <Override PartName="/ppt/slideLayouts/slideLayout290.xml" ContentType="application/vnd.openxmlformats-officedocument.presentationml.slideLayout+xml"/>
  <Override PartName="/ppt/theme/theme25.xml" ContentType="application/vnd.openxmlformats-officedocument.theme+xml"/>
  <Override PartName="/ppt/slideLayouts/slideLayout527.xml" ContentType="application/vnd.openxmlformats-officedocument.presentationml.slideLayout+xml"/>
  <Override PartName="/ppt/slideLayouts/slideLayout366.xml" ContentType="application/vnd.openxmlformats-officedocument.presentationml.slideLayout+xml"/>
  <Override PartName="/ppt/theme/theme50.xml" ContentType="application/vnd.openxmlformats-officedocument.theme+xml"/>
  <Override PartName="/ppt/slideLayouts/slideLayout713.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Layouts/slideLayout221.xml" ContentType="application/vnd.openxmlformats-officedocument.presentationml.slideLayout+xml"/>
  <Override PartName="/ppt/slideLayouts/slideLayout552.xml" ContentType="application/vnd.openxmlformats-officedocument.presentationml.slideLayout+xml"/>
  <Override PartName="/ppt/slideLayouts/slideLayout69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9" r:id="rId1"/>
    <p:sldMasterId id="2147483923" r:id="rId2"/>
    <p:sldMasterId id="2147483977" r:id="rId3"/>
    <p:sldMasterId id="2147483989" r:id="rId4"/>
    <p:sldMasterId id="2147484001" r:id="rId5"/>
    <p:sldMasterId id="2147484025" r:id="rId6"/>
    <p:sldMasterId id="2147484061" r:id="rId7"/>
    <p:sldMasterId id="2147484073" r:id="rId8"/>
    <p:sldMasterId id="2147484085" r:id="rId9"/>
    <p:sldMasterId id="2147484097" r:id="rId10"/>
    <p:sldMasterId id="2147484109" r:id="rId11"/>
    <p:sldMasterId id="2147484121" r:id="rId12"/>
    <p:sldMasterId id="2147484136" r:id="rId13"/>
    <p:sldMasterId id="2147484151" r:id="rId14"/>
    <p:sldMasterId id="2147484166" r:id="rId15"/>
    <p:sldMasterId id="2147484181" r:id="rId16"/>
    <p:sldMasterId id="2147484196" r:id="rId17"/>
    <p:sldMasterId id="2147484226" r:id="rId18"/>
    <p:sldMasterId id="2147484238" r:id="rId19"/>
    <p:sldMasterId id="2147484280" r:id="rId20"/>
    <p:sldMasterId id="2147484328" r:id="rId21"/>
    <p:sldMasterId id="2147484340" r:id="rId22"/>
    <p:sldMasterId id="2147484352" r:id="rId23"/>
    <p:sldMasterId id="2147484364" r:id="rId24"/>
    <p:sldMasterId id="2147484376" r:id="rId25"/>
    <p:sldMasterId id="2147484388" r:id="rId26"/>
    <p:sldMasterId id="2147484400" r:id="rId27"/>
    <p:sldMasterId id="2147484412" r:id="rId28"/>
    <p:sldMasterId id="2147484498" r:id="rId29"/>
    <p:sldMasterId id="2147484523" r:id="rId30"/>
    <p:sldMasterId id="2147484535" r:id="rId31"/>
    <p:sldMasterId id="2147484547" r:id="rId32"/>
    <p:sldMasterId id="2147484571" r:id="rId33"/>
    <p:sldMasterId id="2147484583" r:id="rId34"/>
    <p:sldMasterId id="2147484595" r:id="rId35"/>
    <p:sldMasterId id="2147484607" r:id="rId36"/>
    <p:sldMasterId id="2147484619" r:id="rId37"/>
    <p:sldMasterId id="2147484631" r:id="rId38"/>
    <p:sldMasterId id="2147484643" r:id="rId39"/>
    <p:sldMasterId id="2147484655" r:id="rId40"/>
    <p:sldMasterId id="2147484667" r:id="rId41"/>
    <p:sldMasterId id="2147484679" r:id="rId42"/>
    <p:sldMasterId id="2147484691" r:id="rId43"/>
    <p:sldMasterId id="2147484703" r:id="rId44"/>
    <p:sldMasterId id="2147484715" r:id="rId45"/>
    <p:sldMasterId id="2147484727" r:id="rId46"/>
    <p:sldMasterId id="2147484739" r:id="rId47"/>
    <p:sldMasterId id="2147484751" r:id="rId48"/>
    <p:sldMasterId id="2147484763" r:id="rId49"/>
    <p:sldMasterId id="2147484775" r:id="rId50"/>
    <p:sldMasterId id="2147484787" r:id="rId51"/>
    <p:sldMasterId id="2147484799" r:id="rId52"/>
    <p:sldMasterId id="2147484811" r:id="rId53"/>
    <p:sldMasterId id="2147484826" r:id="rId54"/>
    <p:sldMasterId id="2147484843" r:id="rId55"/>
    <p:sldMasterId id="2147484855" r:id="rId56"/>
    <p:sldMasterId id="2147484867" r:id="rId57"/>
    <p:sldMasterId id="2147484879" r:id="rId58"/>
    <p:sldMasterId id="2147484896" r:id="rId59"/>
    <p:sldMasterId id="2147484908" r:id="rId60"/>
    <p:sldMasterId id="2147484920" r:id="rId61"/>
    <p:sldMasterId id="2147484938" r:id="rId62"/>
    <p:sldMasterId id="2147484953" r:id="rId63"/>
    <p:sldMasterId id="2147484971" r:id="rId64"/>
    <p:sldMasterId id="2147484985" r:id="rId65"/>
    <p:sldMasterId id="2147485002" r:id="rId66"/>
    <p:sldMasterId id="2147485015" r:id="rId67"/>
    <p:sldMasterId id="2147485027" r:id="rId68"/>
    <p:sldMasterId id="2147485039" r:id="rId69"/>
  </p:sldMasterIdLst>
  <p:notesMasterIdLst>
    <p:notesMasterId r:id="rId362"/>
  </p:notesMasterIdLst>
  <p:sldIdLst>
    <p:sldId id="571" r:id="rId70"/>
    <p:sldId id="799" r:id="rId71"/>
    <p:sldId id="592" r:id="rId72"/>
    <p:sldId id="593" r:id="rId73"/>
    <p:sldId id="594" r:id="rId74"/>
    <p:sldId id="595" r:id="rId75"/>
    <p:sldId id="598" r:id="rId76"/>
    <p:sldId id="779" r:id="rId77"/>
    <p:sldId id="780" r:id="rId78"/>
    <p:sldId id="781" r:id="rId79"/>
    <p:sldId id="782" r:id="rId80"/>
    <p:sldId id="783" r:id="rId81"/>
    <p:sldId id="586" r:id="rId82"/>
    <p:sldId id="587" r:id="rId83"/>
    <p:sldId id="588" r:id="rId84"/>
    <p:sldId id="599" r:id="rId85"/>
    <p:sldId id="585" r:id="rId86"/>
    <p:sldId id="589" r:id="rId87"/>
    <p:sldId id="590" r:id="rId88"/>
    <p:sldId id="784" r:id="rId89"/>
    <p:sldId id="607" r:id="rId90"/>
    <p:sldId id="608" r:id="rId91"/>
    <p:sldId id="609" r:id="rId92"/>
    <p:sldId id="346" r:id="rId93"/>
    <p:sldId id="785" r:id="rId94"/>
    <p:sldId id="458" r:id="rId95"/>
    <p:sldId id="459" r:id="rId96"/>
    <p:sldId id="460" r:id="rId97"/>
    <p:sldId id="461" r:id="rId98"/>
    <p:sldId id="462" r:id="rId99"/>
    <p:sldId id="463" r:id="rId100"/>
    <p:sldId id="464" r:id="rId101"/>
    <p:sldId id="722" r:id="rId102"/>
    <p:sldId id="465" r:id="rId103"/>
    <p:sldId id="466" r:id="rId104"/>
    <p:sldId id="467" r:id="rId105"/>
    <p:sldId id="468" r:id="rId106"/>
    <p:sldId id="469" r:id="rId107"/>
    <p:sldId id="470" r:id="rId108"/>
    <p:sldId id="471" r:id="rId109"/>
    <p:sldId id="472" r:id="rId110"/>
    <p:sldId id="473" r:id="rId111"/>
    <p:sldId id="474" r:id="rId112"/>
    <p:sldId id="475" r:id="rId113"/>
    <p:sldId id="476" r:id="rId114"/>
    <p:sldId id="477" r:id="rId115"/>
    <p:sldId id="478" r:id="rId116"/>
    <p:sldId id="479" r:id="rId117"/>
    <p:sldId id="480" r:id="rId118"/>
    <p:sldId id="481" r:id="rId119"/>
    <p:sldId id="483" r:id="rId120"/>
    <p:sldId id="484" r:id="rId121"/>
    <p:sldId id="485" r:id="rId122"/>
    <p:sldId id="487" r:id="rId123"/>
    <p:sldId id="488" r:id="rId124"/>
    <p:sldId id="489" r:id="rId125"/>
    <p:sldId id="490" r:id="rId126"/>
    <p:sldId id="491" r:id="rId127"/>
    <p:sldId id="492" r:id="rId128"/>
    <p:sldId id="493" r:id="rId129"/>
    <p:sldId id="495" r:id="rId130"/>
    <p:sldId id="498" r:id="rId131"/>
    <p:sldId id="786" r:id="rId132"/>
    <p:sldId id="787" r:id="rId133"/>
    <p:sldId id="723" r:id="rId134"/>
    <p:sldId id="724" r:id="rId135"/>
    <p:sldId id="725" r:id="rId136"/>
    <p:sldId id="726" r:id="rId137"/>
    <p:sldId id="727" r:id="rId138"/>
    <p:sldId id="728" r:id="rId139"/>
    <p:sldId id="499" r:id="rId140"/>
    <p:sldId id="500" r:id="rId141"/>
    <p:sldId id="501" r:id="rId142"/>
    <p:sldId id="502" r:id="rId143"/>
    <p:sldId id="613" r:id="rId144"/>
    <p:sldId id="614" r:id="rId145"/>
    <p:sldId id="615" r:id="rId146"/>
    <p:sldId id="616" r:id="rId147"/>
    <p:sldId id="617" r:id="rId148"/>
    <p:sldId id="618" r:id="rId149"/>
    <p:sldId id="619" r:id="rId150"/>
    <p:sldId id="620" r:id="rId151"/>
    <p:sldId id="621" r:id="rId152"/>
    <p:sldId id="622" r:id="rId153"/>
    <p:sldId id="623" r:id="rId154"/>
    <p:sldId id="510" r:id="rId155"/>
    <p:sldId id="624" r:id="rId156"/>
    <p:sldId id="357" r:id="rId157"/>
    <p:sldId id="358" r:id="rId158"/>
    <p:sldId id="359" r:id="rId159"/>
    <p:sldId id="360" r:id="rId160"/>
    <p:sldId id="361" r:id="rId161"/>
    <p:sldId id="362" r:id="rId162"/>
    <p:sldId id="788" r:id="rId163"/>
    <p:sldId id="789" r:id="rId164"/>
    <p:sldId id="790" r:id="rId165"/>
    <p:sldId id="397" r:id="rId166"/>
    <p:sldId id="398" r:id="rId167"/>
    <p:sldId id="399" r:id="rId168"/>
    <p:sldId id="400" r:id="rId169"/>
    <p:sldId id="401" r:id="rId170"/>
    <p:sldId id="369" r:id="rId171"/>
    <p:sldId id="372" r:id="rId172"/>
    <p:sldId id="626" r:id="rId173"/>
    <p:sldId id="627" r:id="rId174"/>
    <p:sldId id="628" r:id="rId175"/>
    <p:sldId id="629" r:id="rId176"/>
    <p:sldId id="373" r:id="rId177"/>
    <p:sldId id="630" r:id="rId178"/>
    <p:sldId id="631" r:id="rId179"/>
    <p:sldId id="632" r:id="rId180"/>
    <p:sldId id="633" r:id="rId181"/>
    <p:sldId id="378" r:id="rId182"/>
    <p:sldId id="379" r:id="rId183"/>
    <p:sldId id="634" r:id="rId184"/>
    <p:sldId id="636" r:id="rId185"/>
    <p:sldId id="635" r:id="rId186"/>
    <p:sldId id="637" r:id="rId187"/>
    <p:sldId id="640" r:id="rId188"/>
    <p:sldId id="641" r:id="rId189"/>
    <p:sldId id="642" r:id="rId190"/>
    <p:sldId id="644" r:id="rId191"/>
    <p:sldId id="661" r:id="rId192"/>
    <p:sldId id="662" r:id="rId193"/>
    <p:sldId id="663" r:id="rId194"/>
    <p:sldId id="648" r:id="rId195"/>
    <p:sldId id="664" r:id="rId196"/>
    <p:sldId id="665" r:id="rId197"/>
    <p:sldId id="652" r:id="rId198"/>
    <p:sldId id="392" r:id="rId199"/>
    <p:sldId id="393" r:id="rId200"/>
    <p:sldId id="394" r:id="rId201"/>
    <p:sldId id="395" r:id="rId202"/>
    <p:sldId id="673" r:id="rId203"/>
    <p:sldId id="674" r:id="rId204"/>
    <p:sldId id="675" r:id="rId205"/>
    <p:sldId id="676" r:id="rId206"/>
    <p:sldId id="741" r:id="rId207"/>
    <p:sldId id="742" r:id="rId208"/>
    <p:sldId id="743" r:id="rId209"/>
    <p:sldId id="744" r:id="rId210"/>
    <p:sldId id="745" r:id="rId211"/>
    <p:sldId id="746" r:id="rId212"/>
    <p:sldId id="747" r:id="rId213"/>
    <p:sldId id="748" r:id="rId214"/>
    <p:sldId id="749" r:id="rId215"/>
    <p:sldId id="750" r:id="rId216"/>
    <p:sldId id="751" r:id="rId217"/>
    <p:sldId id="752" r:id="rId218"/>
    <p:sldId id="753" r:id="rId219"/>
    <p:sldId id="754" r:id="rId220"/>
    <p:sldId id="755" r:id="rId221"/>
    <p:sldId id="756" r:id="rId222"/>
    <p:sldId id="677" r:id="rId223"/>
    <p:sldId id="678" r:id="rId224"/>
    <p:sldId id="679" r:id="rId225"/>
    <p:sldId id="680" r:id="rId226"/>
    <p:sldId id="681" r:id="rId227"/>
    <p:sldId id="682" r:id="rId228"/>
    <p:sldId id="683" r:id="rId229"/>
    <p:sldId id="684" r:id="rId230"/>
    <p:sldId id="685" r:id="rId231"/>
    <p:sldId id="686" r:id="rId232"/>
    <p:sldId id="687" r:id="rId233"/>
    <p:sldId id="688" r:id="rId234"/>
    <p:sldId id="689" r:id="rId235"/>
    <p:sldId id="690" r:id="rId236"/>
    <p:sldId id="691" r:id="rId237"/>
    <p:sldId id="692" r:id="rId238"/>
    <p:sldId id="693" r:id="rId239"/>
    <p:sldId id="694" r:id="rId240"/>
    <p:sldId id="695" r:id="rId241"/>
    <p:sldId id="696" r:id="rId242"/>
    <p:sldId id="697" r:id="rId243"/>
    <p:sldId id="698" r:id="rId244"/>
    <p:sldId id="699" r:id="rId245"/>
    <p:sldId id="700" r:id="rId246"/>
    <p:sldId id="707" r:id="rId247"/>
    <p:sldId id="708" r:id="rId248"/>
    <p:sldId id="709" r:id="rId249"/>
    <p:sldId id="710" r:id="rId250"/>
    <p:sldId id="711" r:id="rId251"/>
    <p:sldId id="719" r:id="rId252"/>
    <p:sldId id="720" r:id="rId253"/>
    <p:sldId id="733" r:id="rId254"/>
    <p:sldId id="734" r:id="rId255"/>
    <p:sldId id="735" r:id="rId256"/>
    <p:sldId id="736" r:id="rId257"/>
    <p:sldId id="737" r:id="rId258"/>
    <p:sldId id="738" r:id="rId259"/>
    <p:sldId id="739" r:id="rId260"/>
    <p:sldId id="729" r:id="rId261"/>
    <p:sldId id="730" r:id="rId262"/>
    <p:sldId id="731" r:id="rId263"/>
    <p:sldId id="732" r:id="rId264"/>
    <p:sldId id="798" r:id="rId265"/>
    <p:sldId id="791" r:id="rId266"/>
    <p:sldId id="792" r:id="rId267"/>
    <p:sldId id="793" r:id="rId268"/>
    <p:sldId id="794" r:id="rId269"/>
    <p:sldId id="795" r:id="rId270"/>
    <p:sldId id="796" r:id="rId271"/>
    <p:sldId id="797" r:id="rId272"/>
    <p:sldId id="740" r:id="rId273"/>
    <p:sldId id="525" r:id="rId274"/>
    <p:sldId id="526" r:id="rId275"/>
    <p:sldId id="527" r:id="rId276"/>
    <p:sldId id="528" r:id="rId277"/>
    <p:sldId id="529" r:id="rId278"/>
    <p:sldId id="530" r:id="rId279"/>
    <p:sldId id="531" r:id="rId280"/>
    <p:sldId id="532" r:id="rId281"/>
    <p:sldId id="533" r:id="rId282"/>
    <p:sldId id="757" r:id="rId283"/>
    <p:sldId id="536" r:id="rId284"/>
    <p:sldId id="537" r:id="rId285"/>
    <p:sldId id="538" r:id="rId286"/>
    <p:sldId id="541" r:id="rId287"/>
    <p:sldId id="542" r:id="rId288"/>
    <p:sldId id="543" r:id="rId289"/>
    <p:sldId id="544" r:id="rId290"/>
    <p:sldId id="548" r:id="rId291"/>
    <p:sldId id="549" r:id="rId292"/>
    <p:sldId id="550" r:id="rId293"/>
    <p:sldId id="551" r:id="rId294"/>
    <p:sldId id="552" r:id="rId295"/>
    <p:sldId id="758" r:id="rId296"/>
    <p:sldId id="556" r:id="rId297"/>
    <p:sldId id="558" r:id="rId298"/>
    <p:sldId id="557" r:id="rId299"/>
    <p:sldId id="419" r:id="rId300"/>
    <p:sldId id="759" r:id="rId301"/>
    <p:sldId id="760" r:id="rId302"/>
    <p:sldId id="761" r:id="rId303"/>
    <p:sldId id="762" r:id="rId304"/>
    <p:sldId id="763" r:id="rId305"/>
    <p:sldId id="764" r:id="rId306"/>
    <p:sldId id="765" r:id="rId307"/>
    <p:sldId id="421" r:id="rId308"/>
    <p:sldId id="766" r:id="rId309"/>
    <p:sldId id="767" r:id="rId310"/>
    <p:sldId id="422" r:id="rId311"/>
    <p:sldId id="423" r:id="rId312"/>
    <p:sldId id="424" r:id="rId313"/>
    <p:sldId id="561" r:id="rId314"/>
    <p:sldId id="425" r:id="rId315"/>
    <p:sldId id="426" r:id="rId316"/>
    <p:sldId id="427" r:id="rId317"/>
    <p:sldId id="428" r:id="rId318"/>
    <p:sldId id="429" r:id="rId319"/>
    <p:sldId id="430" r:id="rId320"/>
    <p:sldId id="431" r:id="rId321"/>
    <p:sldId id="432" r:id="rId322"/>
    <p:sldId id="433" r:id="rId323"/>
    <p:sldId id="434" r:id="rId324"/>
    <p:sldId id="435" r:id="rId325"/>
    <p:sldId id="436" r:id="rId326"/>
    <p:sldId id="437" r:id="rId327"/>
    <p:sldId id="438" r:id="rId328"/>
    <p:sldId id="439" r:id="rId329"/>
    <p:sldId id="440" r:id="rId330"/>
    <p:sldId id="441" r:id="rId331"/>
    <p:sldId id="443" r:id="rId332"/>
    <p:sldId id="444" r:id="rId333"/>
    <p:sldId id="445" r:id="rId334"/>
    <p:sldId id="446" r:id="rId335"/>
    <p:sldId id="447" r:id="rId336"/>
    <p:sldId id="448" r:id="rId337"/>
    <p:sldId id="449" r:id="rId338"/>
    <p:sldId id="450" r:id="rId339"/>
    <p:sldId id="451" r:id="rId340"/>
    <p:sldId id="452" r:id="rId341"/>
    <p:sldId id="453" r:id="rId342"/>
    <p:sldId id="454" r:id="rId343"/>
    <p:sldId id="456" r:id="rId344"/>
    <p:sldId id="669" r:id="rId345"/>
    <p:sldId id="667" r:id="rId346"/>
    <p:sldId id="668" r:id="rId347"/>
    <p:sldId id="457" r:id="rId348"/>
    <p:sldId id="562" r:id="rId349"/>
    <p:sldId id="563" r:id="rId350"/>
    <p:sldId id="573" r:id="rId351"/>
    <p:sldId id="574" r:id="rId352"/>
    <p:sldId id="575" r:id="rId353"/>
    <p:sldId id="611" r:id="rId354"/>
    <p:sldId id="576" r:id="rId355"/>
    <p:sldId id="577" r:id="rId356"/>
    <p:sldId id="670" r:id="rId357"/>
    <p:sldId id="671" r:id="rId358"/>
    <p:sldId id="774" r:id="rId359"/>
    <p:sldId id="775" r:id="rId360"/>
    <p:sldId id="565" r:id="rId36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48.xml"/><Relationship Id="rId299" Type="http://schemas.openxmlformats.org/officeDocument/2006/relationships/slide" Target="slides/slide230.xml"/><Relationship Id="rId303" Type="http://schemas.openxmlformats.org/officeDocument/2006/relationships/slide" Target="slides/slide234.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63" Type="http://schemas.openxmlformats.org/officeDocument/2006/relationships/slideMaster" Target="slideMasters/slideMaster63.xml"/><Relationship Id="rId84" Type="http://schemas.openxmlformats.org/officeDocument/2006/relationships/slide" Target="slides/slide15.xml"/><Relationship Id="rId138" Type="http://schemas.openxmlformats.org/officeDocument/2006/relationships/slide" Target="slides/slide69.xml"/><Relationship Id="rId159" Type="http://schemas.openxmlformats.org/officeDocument/2006/relationships/slide" Target="slides/slide90.xml"/><Relationship Id="rId324" Type="http://schemas.openxmlformats.org/officeDocument/2006/relationships/slide" Target="slides/slide255.xml"/><Relationship Id="rId345" Type="http://schemas.openxmlformats.org/officeDocument/2006/relationships/slide" Target="slides/slide276.xml"/><Relationship Id="rId366" Type="http://schemas.openxmlformats.org/officeDocument/2006/relationships/tableStyles" Target="tableStyles.xml"/><Relationship Id="rId170" Type="http://schemas.openxmlformats.org/officeDocument/2006/relationships/slide" Target="slides/slide101.xml"/><Relationship Id="rId191" Type="http://schemas.openxmlformats.org/officeDocument/2006/relationships/slide" Target="slides/slide122.xml"/><Relationship Id="rId205" Type="http://schemas.openxmlformats.org/officeDocument/2006/relationships/slide" Target="slides/slide136.xml"/><Relationship Id="rId226" Type="http://schemas.openxmlformats.org/officeDocument/2006/relationships/slide" Target="slides/slide157.xml"/><Relationship Id="rId247" Type="http://schemas.openxmlformats.org/officeDocument/2006/relationships/slide" Target="slides/slide178.xml"/><Relationship Id="rId107" Type="http://schemas.openxmlformats.org/officeDocument/2006/relationships/slide" Target="slides/slide38.xml"/><Relationship Id="rId268" Type="http://schemas.openxmlformats.org/officeDocument/2006/relationships/slide" Target="slides/slide199.xml"/><Relationship Id="rId289" Type="http://schemas.openxmlformats.org/officeDocument/2006/relationships/slide" Target="slides/slide220.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53" Type="http://schemas.openxmlformats.org/officeDocument/2006/relationships/slideMaster" Target="slideMasters/slideMaster53.xml"/><Relationship Id="rId74" Type="http://schemas.openxmlformats.org/officeDocument/2006/relationships/slide" Target="slides/slide5.xml"/><Relationship Id="rId128" Type="http://schemas.openxmlformats.org/officeDocument/2006/relationships/slide" Target="slides/slide59.xml"/><Relationship Id="rId149" Type="http://schemas.openxmlformats.org/officeDocument/2006/relationships/slide" Target="slides/slide80.xml"/><Relationship Id="rId314" Type="http://schemas.openxmlformats.org/officeDocument/2006/relationships/slide" Target="slides/slide245.xml"/><Relationship Id="rId335" Type="http://schemas.openxmlformats.org/officeDocument/2006/relationships/slide" Target="slides/slide266.xml"/><Relationship Id="rId356" Type="http://schemas.openxmlformats.org/officeDocument/2006/relationships/slide" Target="slides/slide287.xml"/><Relationship Id="rId5" Type="http://schemas.openxmlformats.org/officeDocument/2006/relationships/slideMaster" Target="slideMasters/slideMaster5.xml"/><Relationship Id="rId95" Type="http://schemas.openxmlformats.org/officeDocument/2006/relationships/slide" Target="slides/slide26.xml"/><Relationship Id="rId160" Type="http://schemas.openxmlformats.org/officeDocument/2006/relationships/slide" Target="slides/slide91.xml"/><Relationship Id="rId181" Type="http://schemas.openxmlformats.org/officeDocument/2006/relationships/slide" Target="slides/slide112.xml"/><Relationship Id="rId216" Type="http://schemas.openxmlformats.org/officeDocument/2006/relationships/slide" Target="slides/slide147.xml"/><Relationship Id="rId237" Type="http://schemas.openxmlformats.org/officeDocument/2006/relationships/slide" Target="slides/slide168.xml"/><Relationship Id="rId258" Type="http://schemas.openxmlformats.org/officeDocument/2006/relationships/slide" Target="slides/slide189.xml"/><Relationship Id="rId279" Type="http://schemas.openxmlformats.org/officeDocument/2006/relationships/slide" Target="slides/slide210.xml"/><Relationship Id="rId22" Type="http://schemas.openxmlformats.org/officeDocument/2006/relationships/slideMaster" Target="slideMasters/slideMaster22.xml"/><Relationship Id="rId43" Type="http://schemas.openxmlformats.org/officeDocument/2006/relationships/slideMaster" Target="slideMasters/slideMaster43.xml"/><Relationship Id="rId64" Type="http://schemas.openxmlformats.org/officeDocument/2006/relationships/slideMaster" Target="slideMasters/slideMaster64.xml"/><Relationship Id="rId118" Type="http://schemas.openxmlformats.org/officeDocument/2006/relationships/slide" Target="slides/slide49.xml"/><Relationship Id="rId139" Type="http://schemas.openxmlformats.org/officeDocument/2006/relationships/slide" Target="slides/slide70.xml"/><Relationship Id="rId290" Type="http://schemas.openxmlformats.org/officeDocument/2006/relationships/slide" Target="slides/slide221.xml"/><Relationship Id="rId304" Type="http://schemas.openxmlformats.org/officeDocument/2006/relationships/slide" Target="slides/slide235.xml"/><Relationship Id="rId325" Type="http://schemas.openxmlformats.org/officeDocument/2006/relationships/slide" Target="slides/slide256.xml"/><Relationship Id="rId346" Type="http://schemas.openxmlformats.org/officeDocument/2006/relationships/slide" Target="slides/slide277.xml"/><Relationship Id="rId85" Type="http://schemas.openxmlformats.org/officeDocument/2006/relationships/slide" Target="slides/slide16.xml"/><Relationship Id="rId150" Type="http://schemas.openxmlformats.org/officeDocument/2006/relationships/slide" Target="slides/slide81.xml"/><Relationship Id="rId171" Type="http://schemas.openxmlformats.org/officeDocument/2006/relationships/slide" Target="slides/slide102.xml"/><Relationship Id="rId192" Type="http://schemas.openxmlformats.org/officeDocument/2006/relationships/slide" Target="slides/slide123.xml"/><Relationship Id="rId206" Type="http://schemas.openxmlformats.org/officeDocument/2006/relationships/slide" Target="slides/slide137.xml"/><Relationship Id="rId227" Type="http://schemas.openxmlformats.org/officeDocument/2006/relationships/slide" Target="slides/slide158.xml"/><Relationship Id="rId248" Type="http://schemas.openxmlformats.org/officeDocument/2006/relationships/slide" Target="slides/slide179.xml"/><Relationship Id="rId269" Type="http://schemas.openxmlformats.org/officeDocument/2006/relationships/slide" Target="slides/slide200.xml"/><Relationship Id="rId12" Type="http://schemas.openxmlformats.org/officeDocument/2006/relationships/slideMaster" Target="slideMasters/slideMaster12.xml"/><Relationship Id="rId33" Type="http://schemas.openxmlformats.org/officeDocument/2006/relationships/slideMaster" Target="slideMasters/slideMaster33.xml"/><Relationship Id="rId108" Type="http://schemas.openxmlformats.org/officeDocument/2006/relationships/slide" Target="slides/slide39.xml"/><Relationship Id="rId129" Type="http://schemas.openxmlformats.org/officeDocument/2006/relationships/slide" Target="slides/slide60.xml"/><Relationship Id="rId280" Type="http://schemas.openxmlformats.org/officeDocument/2006/relationships/slide" Target="slides/slide211.xml"/><Relationship Id="rId315" Type="http://schemas.openxmlformats.org/officeDocument/2006/relationships/slide" Target="slides/slide246.xml"/><Relationship Id="rId336" Type="http://schemas.openxmlformats.org/officeDocument/2006/relationships/slide" Target="slides/slide267.xml"/><Relationship Id="rId357" Type="http://schemas.openxmlformats.org/officeDocument/2006/relationships/slide" Target="slides/slide288.xml"/><Relationship Id="rId54" Type="http://schemas.openxmlformats.org/officeDocument/2006/relationships/slideMaster" Target="slideMasters/slideMaster54.xml"/><Relationship Id="rId75" Type="http://schemas.openxmlformats.org/officeDocument/2006/relationships/slide" Target="slides/slide6.xml"/><Relationship Id="rId96" Type="http://schemas.openxmlformats.org/officeDocument/2006/relationships/slide" Target="slides/slide27.xml"/><Relationship Id="rId140" Type="http://schemas.openxmlformats.org/officeDocument/2006/relationships/slide" Target="slides/slide71.xml"/><Relationship Id="rId161" Type="http://schemas.openxmlformats.org/officeDocument/2006/relationships/slide" Target="slides/slide92.xml"/><Relationship Id="rId182" Type="http://schemas.openxmlformats.org/officeDocument/2006/relationships/slide" Target="slides/slide113.xml"/><Relationship Id="rId217" Type="http://schemas.openxmlformats.org/officeDocument/2006/relationships/slide" Target="slides/slide148.xml"/><Relationship Id="rId6" Type="http://schemas.openxmlformats.org/officeDocument/2006/relationships/slideMaster" Target="slideMasters/slideMaster6.xml"/><Relationship Id="rId238" Type="http://schemas.openxmlformats.org/officeDocument/2006/relationships/slide" Target="slides/slide169.xml"/><Relationship Id="rId259" Type="http://schemas.openxmlformats.org/officeDocument/2006/relationships/slide" Target="slides/slide190.xml"/><Relationship Id="rId23" Type="http://schemas.openxmlformats.org/officeDocument/2006/relationships/slideMaster" Target="slideMasters/slideMaster23.xml"/><Relationship Id="rId119" Type="http://schemas.openxmlformats.org/officeDocument/2006/relationships/slide" Target="slides/slide50.xml"/><Relationship Id="rId270" Type="http://schemas.openxmlformats.org/officeDocument/2006/relationships/slide" Target="slides/slide201.xml"/><Relationship Id="rId291" Type="http://schemas.openxmlformats.org/officeDocument/2006/relationships/slide" Target="slides/slide222.xml"/><Relationship Id="rId305" Type="http://schemas.openxmlformats.org/officeDocument/2006/relationships/slide" Target="slides/slide236.xml"/><Relationship Id="rId326" Type="http://schemas.openxmlformats.org/officeDocument/2006/relationships/slide" Target="slides/slide257.xml"/><Relationship Id="rId347" Type="http://schemas.openxmlformats.org/officeDocument/2006/relationships/slide" Target="slides/slide278.xml"/><Relationship Id="rId44" Type="http://schemas.openxmlformats.org/officeDocument/2006/relationships/slideMaster" Target="slideMasters/slideMaster44.xml"/><Relationship Id="rId65" Type="http://schemas.openxmlformats.org/officeDocument/2006/relationships/slideMaster" Target="slideMasters/slideMaster65.xml"/><Relationship Id="rId86" Type="http://schemas.openxmlformats.org/officeDocument/2006/relationships/slide" Target="slides/slide17.xml"/><Relationship Id="rId130" Type="http://schemas.openxmlformats.org/officeDocument/2006/relationships/slide" Target="slides/slide61.xml"/><Relationship Id="rId151" Type="http://schemas.openxmlformats.org/officeDocument/2006/relationships/slide" Target="slides/slide82.xml"/><Relationship Id="rId172" Type="http://schemas.openxmlformats.org/officeDocument/2006/relationships/slide" Target="slides/slide103.xml"/><Relationship Id="rId193" Type="http://schemas.openxmlformats.org/officeDocument/2006/relationships/slide" Target="slides/slide124.xml"/><Relationship Id="rId207" Type="http://schemas.openxmlformats.org/officeDocument/2006/relationships/slide" Target="slides/slide138.xml"/><Relationship Id="rId228" Type="http://schemas.openxmlformats.org/officeDocument/2006/relationships/slide" Target="slides/slide159.xml"/><Relationship Id="rId249" Type="http://schemas.openxmlformats.org/officeDocument/2006/relationships/slide" Target="slides/slide180.xml"/><Relationship Id="rId13" Type="http://schemas.openxmlformats.org/officeDocument/2006/relationships/slideMaster" Target="slideMasters/slideMaster13.xml"/><Relationship Id="rId109" Type="http://schemas.openxmlformats.org/officeDocument/2006/relationships/slide" Target="slides/slide40.xml"/><Relationship Id="rId260" Type="http://schemas.openxmlformats.org/officeDocument/2006/relationships/slide" Target="slides/slide191.xml"/><Relationship Id="rId281" Type="http://schemas.openxmlformats.org/officeDocument/2006/relationships/slide" Target="slides/slide212.xml"/><Relationship Id="rId316" Type="http://schemas.openxmlformats.org/officeDocument/2006/relationships/slide" Target="slides/slide247.xml"/><Relationship Id="rId337" Type="http://schemas.openxmlformats.org/officeDocument/2006/relationships/slide" Target="slides/slide268.xml"/><Relationship Id="rId34" Type="http://schemas.openxmlformats.org/officeDocument/2006/relationships/slideMaster" Target="slideMasters/slideMaster34.xml"/><Relationship Id="rId55" Type="http://schemas.openxmlformats.org/officeDocument/2006/relationships/slideMaster" Target="slideMasters/slideMaster55.xml"/><Relationship Id="rId76" Type="http://schemas.openxmlformats.org/officeDocument/2006/relationships/slide" Target="slides/slide7.xml"/><Relationship Id="rId97" Type="http://schemas.openxmlformats.org/officeDocument/2006/relationships/slide" Target="slides/slide28.xml"/><Relationship Id="rId120" Type="http://schemas.openxmlformats.org/officeDocument/2006/relationships/slide" Target="slides/slide51.xml"/><Relationship Id="rId141" Type="http://schemas.openxmlformats.org/officeDocument/2006/relationships/slide" Target="slides/slide72.xml"/><Relationship Id="rId358" Type="http://schemas.openxmlformats.org/officeDocument/2006/relationships/slide" Target="slides/slide289.xml"/><Relationship Id="rId7" Type="http://schemas.openxmlformats.org/officeDocument/2006/relationships/slideMaster" Target="slideMasters/slideMaster7.xml"/><Relationship Id="rId162" Type="http://schemas.openxmlformats.org/officeDocument/2006/relationships/slide" Target="slides/slide93.xml"/><Relationship Id="rId183" Type="http://schemas.openxmlformats.org/officeDocument/2006/relationships/slide" Target="slides/slide114.xml"/><Relationship Id="rId218" Type="http://schemas.openxmlformats.org/officeDocument/2006/relationships/slide" Target="slides/slide149.xml"/><Relationship Id="rId239" Type="http://schemas.openxmlformats.org/officeDocument/2006/relationships/slide" Target="slides/slide170.xml"/><Relationship Id="rId250" Type="http://schemas.openxmlformats.org/officeDocument/2006/relationships/slide" Target="slides/slide181.xml"/><Relationship Id="rId271" Type="http://schemas.openxmlformats.org/officeDocument/2006/relationships/slide" Target="slides/slide202.xml"/><Relationship Id="rId292" Type="http://schemas.openxmlformats.org/officeDocument/2006/relationships/slide" Target="slides/slide223.xml"/><Relationship Id="rId306" Type="http://schemas.openxmlformats.org/officeDocument/2006/relationships/slide" Target="slides/slide237.xml"/><Relationship Id="rId24" Type="http://schemas.openxmlformats.org/officeDocument/2006/relationships/slideMaster" Target="slideMasters/slideMaster24.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8.xml"/><Relationship Id="rId110" Type="http://schemas.openxmlformats.org/officeDocument/2006/relationships/slide" Target="slides/slide41.xml"/><Relationship Id="rId131" Type="http://schemas.openxmlformats.org/officeDocument/2006/relationships/slide" Target="slides/slide62.xml"/><Relationship Id="rId327" Type="http://schemas.openxmlformats.org/officeDocument/2006/relationships/slide" Target="slides/slide258.xml"/><Relationship Id="rId348" Type="http://schemas.openxmlformats.org/officeDocument/2006/relationships/slide" Target="slides/slide279.xml"/><Relationship Id="rId152" Type="http://schemas.openxmlformats.org/officeDocument/2006/relationships/slide" Target="slides/slide83.xml"/><Relationship Id="rId173" Type="http://schemas.openxmlformats.org/officeDocument/2006/relationships/slide" Target="slides/slide104.xml"/><Relationship Id="rId194" Type="http://schemas.openxmlformats.org/officeDocument/2006/relationships/slide" Target="slides/slide125.xml"/><Relationship Id="rId208" Type="http://schemas.openxmlformats.org/officeDocument/2006/relationships/slide" Target="slides/slide139.xml"/><Relationship Id="rId229" Type="http://schemas.openxmlformats.org/officeDocument/2006/relationships/slide" Target="slides/slide160.xml"/><Relationship Id="rId240" Type="http://schemas.openxmlformats.org/officeDocument/2006/relationships/slide" Target="slides/slide171.xml"/><Relationship Id="rId261" Type="http://schemas.openxmlformats.org/officeDocument/2006/relationships/slide" Target="slides/slide192.xml"/><Relationship Id="rId14" Type="http://schemas.openxmlformats.org/officeDocument/2006/relationships/slideMaster" Target="slideMasters/slideMaster14.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 Target="slides/slide8.xml"/><Relationship Id="rId100" Type="http://schemas.openxmlformats.org/officeDocument/2006/relationships/slide" Target="slides/slide31.xml"/><Relationship Id="rId282" Type="http://schemas.openxmlformats.org/officeDocument/2006/relationships/slide" Target="slides/slide213.xml"/><Relationship Id="rId317" Type="http://schemas.openxmlformats.org/officeDocument/2006/relationships/slide" Target="slides/slide248.xml"/><Relationship Id="rId338" Type="http://schemas.openxmlformats.org/officeDocument/2006/relationships/slide" Target="slides/slide269.xml"/><Relationship Id="rId359" Type="http://schemas.openxmlformats.org/officeDocument/2006/relationships/slide" Target="slides/slide290.xml"/><Relationship Id="rId8" Type="http://schemas.openxmlformats.org/officeDocument/2006/relationships/slideMaster" Target="slideMasters/slideMaster8.xml"/><Relationship Id="rId98" Type="http://schemas.openxmlformats.org/officeDocument/2006/relationships/slide" Target="slides/slide29.xml"/><Relationship Id="rId121" Type="http://schemas.openxmlformats.org/officeDocument/2006/relationships/slide" Target="slides/slide52.xml"/><Relationship Id="rId142" Type="http://schemas.openxmlformats.org/officeDocument/2006/relationships/slide" Target="slides/slide73.xml"/><Relationship Id="rId163" Type="http://schemas.openxmlformats.org/officeDocument/2006/relationships/slide" Target="slides/slide94.xml"/><Relationship Id="rId184" Type="http://schemas.openxmlformats.org/officeDocument/2006/relationships/slide" Target="slides/slide115.xml"/><Relationship Id="rId219" Type="http://schemas.openxmlformats.org/officeDocument/2006/relationships/slide" Target="slides/slide150.xml"/><Relationship Id="rId230" Type="http://schemas.openxmlformats.org/officeDocument/2006/relationships/slide" Target="slides/slide161.xml"/><Relationship Id="rId251" Type="http://schemas.openxmlformats.org/officeDocument/2006/relationships/slide" Target="slides/slide182.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272" Type="http://schemas.openxmlformats.org/officeDocument/2006/relationships/slide" Target="slides/slide203.xml"/><Relationship Id="rId293" Type="http://schemas.openxmlformats.org/officeDocument/2006/relationships/slide" Target="slides/slide224.xml"/><Relationship Id="rId307" Type="http://schemas.openxmlformats.org/officeDocument/2006/relationships/slide" Target="slides/slide238.xml"/><Relationship Id="rId328" Type="http://schemas.openxmlformats.org/officeDocument/2006/relationships/slide" Target="slides/slide259.xml"/><Relationship Id="rId349" Type="http://schemas.openxmlformats.org/officeDocument/2006/relationships/slide" Target="slides/slide280.xml"/><Relationship Id="rId88" Type="http://schemas.openxmlformats.org/officeDocument/2006/relationships/slide" Target="slides/slide19.xml"/><Relationship Id="rId111" Type="http://schemas.openxmlformats.org/officeDocument/2006/relationships/slide" Target="slides/slide42.xml"/><Relationship Id="rId132" Type="http://schemas.openxmlformats.org/officeDocument/2006/relationships/slide" Target="slides/slide63.xml"/><Relationship Id="rId153" Type="http://schemas.openxmlformats.org/officeDocument/2006/relationships/slide" Target="slides/slide84.xml"/><Relationship Id="rId174" Type="http://schemas.openxmlformats.org/officeDocument/2006/relationships/slide" Target="slides/slide105.xml"/><Relationship Id="rId195" Type="http://schemas.openxmlformats.org/officeDocument/2006/relationships/slide" Target="slides/slide126.xml"/><Relationship Id="rId209" Type="http://schemas.openxmlformats.org/officeDocument/2006/relationships/slide" Target="slides/slide140.xml"/><Relationship Id="rId360" Type="http://schemas.openxmlformats.org/officeDocument/2006/relationships/slide" Target="slides/slide291.xml"/><Relationship Id="rId220" Type="http://schemas.openxmlformats.org/officeDocument/2006/relationships/slide" Target="slides/slide151.xml"/><Relationship Id="rId241" Type="http://schemas.openxmlformats.org/officeDocument/2006/relationships/slide" Target="slides/slide172.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106" Type="http://schemas.openxmlformats.org/officeDocument/2006/relationships/slide" Target="slides/slide37.xml"/><Relationship Id="rId127" Type="http://schemas.openxmlformats.org/officeDocument/2006/relationships/slide" Target="slides/slide58.xml"/><Relationship Id="rId262" Type="http://schemas.openxmlformats.org/officeDocument/2006/relationships/slide" Target="slides/slide193.xml"/><Relationship Id="rId283" Type="http://schemas.openxmlformats.org/officeDocument/2006/relationships/slide" Target="slides/slide214.xml"/><Relationship Id="rId313" Type="http://schemas.openxmlformats.org/officeDocument/2006/relationships/slide" Target="slides/slide244.xml"/><Relationship Id="rId318" Type="http://schemas.openxmlformats.org/officeDocument/2006/relationships/slide" Target="slides/slide249.xml"/><Relationship Id="rId339" Type="http://schemas.openxmlformats.org/officeDocument/2006/relationships/slide" Target="slides/slide270.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 Target="slides/slide4.xml"/><Relationship Id="rId78" Type="http://schemas.openxmlformats.org/officeDocument/2006/relationships/slide" Target="slides/slide9.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43" Type="http://schemas.openxmlformats.org/officeDocument/2006/relationships/slide" Target="slides/slide74.xml"/><Relationship Id="rId148" Type="http://schemas.openxmlformats.org/officeDocument/2006/relationships/slide" Target="slides/slide79.xml"/><Relationship Id="rId164" Type="http://schemas.openxmlformats.org/officeDocument/2006/relationships/slide" Target="slides/slide95.xml"/><Relationship Id="rId169" Type="http://schemas.openxmlformats.org/officeDocument/2006/relationships/slide" Target="slides/slide100.xml"/><Relationship Id="rId185" Type="http://schemas.openxmlformats.org/officeDocument/2006/relationships/slide" Target="slides/slide116.xml"/><Relationship Id="rId334" Type="http://schemas.openxmlformats.org/officeDocument/2006/relationships/slide" Target="slides/slide265.xml"/><Relationship Id="rId350" Type="http://schemas.openxmlformats.org/officeDocument/2006/relationships/slide" Target="slides/slide281.xml"/><Relationship Id="rId355" Type="http://schemas.openxmlformats.org/officeDocument/2006/relationships/slide" Target="slides/slide286.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11.xml"/><Relationship Id="rId210" Type="http://schemas.openxmlformats.org/officeDocument/2006/relationships/slide" Target="slides/slide141.xml"/><Relationship Id="rId215" Type="http://schemas.openxmlformats.org/officeDocument/2006/relationships/slide" Target="slides/slide146.xml"/><Relationship Id="rId236" Type="http://schemas.openxmlformats.org/officeDocument/2006/relationships/slide" Target="slides/slide167.xml"/><Relationship Id="rId257" Type="http://schemas.openxmlformats.org/officeDocument/2006/relationships/slide" Target="slides/slide188.xml"/><Relationship Id="rId278" Type="http://schemas.openxmlformats.org/officeDocument/2006/relationships/slide" Target="slides/slide209.xml"/><Relationship Id="rId26" Type="http://schemas.openxmlformats.org/officeDocument/2006/relationships/slideMaster" Target="slideMasters/slideMaster26.xml"/><Relationship Id="rId231" Type="http://schemas.openxmlformats.org/officeDocument/2006/relationships/slide" Target="slides/slide162.xml"/><Relationship Id="rId252" Type="http://schemas.openxmlformats.org/officeDocument/2006/relationships/slide" Target="slides/slide183.xml"/><Relationship Id="rId273" Type="http://schemas.openxmlformats.org/officeDocument/2006/relationships/slide" Target="slides/slide204.xml"/><Relationship Id="rId294" Type="http://schemas.openxmlformats.org/officeDocument/2006/relationships/slide" Target="slides/slide225.xml"/><Relationship Id="rId308" Type="http://schemas.openxmlformats.org/officeDocument/2006/relationships/slide" Target="slides/slide239.xml"/><Relationship Id="rId329" Type="http://schemas.openxmlformats.org/officeDocument/2006/relationships/slide" Target="slides/slide260.xml"/><Relationship Id="rId47" Type="http://schemas.openxmlformats.org/officeDocument/2006/relationships/slideMaster" Target="slideMasters/slideMaster47.xml"/><Relationship Id="rId68" Type="http://schemas.openxmlformats.org/officeDocument/2006/relationships/slideMaster" Target="slideMasters/slideMaster68.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54" Type="http://schemas.openxmlformats.org/officeDocument/2006/relationships/slide" Target="slides/slide85.xml"/><Relationship Id="rId175" Type="http://schemas.openxmlformats.org/officeDocument/2006/relationships/slide" Target="slides/slide106.xml"/><Relationship Id="rId340" Type="http://schemas.openxmlformats.org/officeDocument/2006/relationships/slide" Target="slides/slide271.xml"/><Relationship Id="rId361" Type="http://schemas.openxmlformats.org/officeDocument/2006/relationships/slide" Target="slides/slide292.xml"/><Relationship Id="rId196" Type="http://schemas.openxmlformats.org/officeDocument/2006/relationships/slide" Target="slides/slide127.xml"/><Relationship Id="rId200" Type="http://schemas.openxmlformats.org/officeDocument/2006/relationships/slide" Target="slides/slide131.xml"/><Relationship Id="rId16" Type="http://schemas.openxmlformats.org/officeDocument/2006/relationships/slideMaster" Target="slideMasters/slideMaster16.xml"/><Relationship Id="rId221" Type="http://schemas.openxmlformats.org/officeDocument/2006/relationships/slide" Target="slides/slide152.xml"/><Relationship Id="rId242" Type="http://schemas.openxmlformats.org/officeDocument/2006/relationships/slide" Target="slides/slide173.xml"/><Relationship Id="rId263" Type="http://schemas.openxmlformats.org/officeDocument/2006/relationships/slide" Target="slides/slide194.xml"/><Relationship Id="rId284" Type="http://schemas.openxmlformats.org/officeDocument/2006/relationships/slide" Target="slides/slide215.xml"/><Relationship Id="rId319" Type="http://schemas.openxmlformats.org/officeDocument/2006/relationships/slide" Target="slides/slide250.xml"/><Relationship Id="rId37" Type="http://schemas.openxmlformats.org/officeDocument/2006/relationships/slideMaster" Target="slideMasters/slideMaster37.xml"/><Relationship Id="rId58" Type="http://schemas.openxmlformats.org/officeDocument/2006/relationships/slideMaster" Target="slideMasters/slideMaster58.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44" Type="http://schemas.openxmlformats.org/officeDocument/2006/relationships/slide" Target="slides/slide75.xml"/><Relationship Id="rId330" Type="http://schemas.openxmlformats.org/officeDocument/2006/relationships/slide" Target="slides/slide261.xml"/><Relationship Id="rId90" Type="http://schemas.openxmlformats.org/officeDocument/2006/relationships/slide" Target="slides/slide21.xml"/><Relationship Id="rId165" Type="http://schemas.openxmlformats.org/officeDocument/2006/relationships/slide" Target="slides/slide96.xml"/><Relationship Id="rId186" Type="http://schemas.openxmlformats.org/officeDocument/2006/relationships/slide" Target="slides/slide117.xml"/><Relationship Id="rId351" Type="http://schemas.openxmlformats.org/officeDocument/2006/relationships/slide" Target="slides/slide282.xml"/><Relationship Id="rId211" Type="http://schemas.openxmlformats.org/officeDocument/2006/relationships/slide" Target="slides/slide142.xml"/><Relationship Id="rId232" Type="http://schemas.openxmlformats.org/officeDocument/2006/relationships/slide" Target="slides/slide163.xml"/><Relationship Id="rId253" Type="http://schemas.openxmlformats.org/officeDocument/2006/relationships/slide" Target="slides/slide184.xml"/><Relationship Id="rId274" Type="http://schemas.openxmlformats.org/officeDocument/2006/relationships/slide" Target="slides/slide205.xml"/><Relationship Id="rId295" Type="http://schemas.openxmlformats.org/officeDocument/2006/relationships/slide" Target="slides/slide226.xml"/><Relationship Id="rId309" Type="http://schemas.openxmlformats.org/officeDocument/2006/relationships/slide" Target="slides/slide240.xml"/><Relationship Id="rId27" Type="http://schemas.openxmlformats.org/officeDocument/2006/relationships/slideMaster" Target="slideMasters/slideMaster27.xml"/><Relationship Id="rId48" Type="http://schemas.openxmlformats.org/officeDocument/2006/relationships/slideMaster" Target="slideMasters/slideMaster48.xml"/><Relationship Id="rId69" Type="http://schemas.openxmlformats.org/officeDocument/2006/relationships/slideMaster" Target="slideMasters/slideMaster69.xml"/><Relationship Id="rId113" Type="http://schemas.openxmlformats.org/officeDocument/2006/relationships/slide" Target="slides/slide44.xml"/><Relationship Id="rId134" Type="http://schemas.openxmlformats.org/officeDocument/2006/relationships/slide" Target="slides/slide65.xml"/><Relationship Id="rId320" Type="http://schemas.openxmlformats.org/officeDocument/2006/relationships/slide" Target="slides/slide251.xml"/><Relationship Id="rId80" Type="http://schemas.openxmlformats.org/officeDocument/2006/relationships/slide" Target="slides/slide11.xml"/><Relationship Id="rId155" Type="http://schemas.openxmlformats.org/officeDocument/2006/relationships/slide" Target="slides/slide86.xml"/><Relationship Id="rId176" Type="http://schemas.openxmlformats.org/officeDocument/2006/relationships/slide" Target="slides/slide107.xml"/><Relationship Id="rId197" Type="http://schemas.openxmlformats.org/officeDocument/2006/relationships/slide" Target="slides/slide128.xml"/><Relationship Id="rId341" Type="http://schemas.openxmlformats.org/officeDocument/2006/relationships/slide" Target="slides/slide272.xml"/><Relationship Id="rId362" Type="http://schemas.openxmlformats.org/officeDocument/2006/relationships/notesMaster" Target="notesMasters/notesMaster1.xml"/><Relationship Id="rId201" Type="http://schemas.openxmlformats.org/officeDocument/2006/relationships/slide" Target="slides/slide132.xml"/><Relationship Id="rId222" Type="http://schemas.openxmlformats.org/officeDocument/2006/relationships/slide" Target="slides/slide153.xml"/><Relationship Id="rId243" Type="http://schemas.openxmlformats.org/officeDocument/2006/relationships/slide" Target="slides/slide174.xml"/><Relationship Id="rId264" Type="http://schemas.openxmlformats.org/officeDocument/2006/relationships/slide" Target="slides/slide195.xml"/><Relationship Id="rId285" Type="http://schemas.openxmlformats.org/officeDocument/2006/relationships/slide" Target="slides/slide216.xml"/><Relationship Id="rId17" Type="http://schemas.openxmlformats.org/officeDocument/2006/relationships/slideMaster" Target="slideMasters/slideMaster17.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34.xml"/><Relationship Id="rId124" Type="http://schemas.openxmlformats.org/officeDocument/2006/relationships/slide" Target="slides/slide55.xml"/><Relationship Id="rId310" Type="http://schemas.openxmlformats.org/officeDocument/2006/relationships/slide" Target="slides/slide241.xml"/><Relationship Id="rId70" Type="http://schemas.openxmlformats.org/officeDocument/2006/relationships/slide" Target="slides/slide1.xml"/><Relationship Id="rId91" Type="http://schemas.openxmlformats.org/officeDocument/2006/relationships/slide" Target="slides/slide22.xml"/><Relationship Id="rId145" Type="http://schemas.openxmlformats.org/officeDocument/2006/relationships/slide" Target="slides/slide76.xml"/><Relationship Id="rId166" Type="http://schemas.openxmlformats.org/officeDocument/2006/relationships/slide" Target="slides/slide97.xml"/><Relationship Id="rId187" Type="http://schemas.openxmlformats.org/officeDocument/2006/relationships/slide" Target="slides/slide118.xml"/><Relationship Id="rId331" Type="http://schemas.openxmlformats.org/officeDocument/2006/relationships/slide" Target="slides/slide262.xml"/><Relationship Id="rId352" Type="http://schemas.openxmlformats.org/officeDocument/2006/relationships/slide" Target="slides/slide283.xml"/><Relationship Id="rId1" Type="http://schemas.openxmlformats.org/officeDocument/2006/relationships/slideMaster" Target="slideMasters/slideMaster1.xml"/><Relationship Id="rId212" Type="http://schemas.openxmlformats.org/officeDocument/2006/relationships/slide" Target="slides/slide143.xml"/><Relationship Id="rId233" Type="http://schemas.openxmlformats.org/officeDocument/2006/relationships/slide" Target="slides/slide164.xml"/><Relationship Id="rId254" Type="http://schemas.openxmlformats.org/officeDocument/2006/relationships/slide" Target="slides/slide185.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 Target="slides/slide45.xml"/><Relationship Id="rId275" Type="http://schemas.openxmlformats.org/officeDocument/2006/relationships/slide" Target="slides/slide206.xml"/><Relationship Id="rId296" Type="http://schemas.openxmlformats.org/officeDocument/2006/relationships/slide" Target="slides/slide227.xml"/><Relationship Id="rId300" Type="http://schemas.openxmlformats.org/officeDocument/2006/relationships/slide" Target="slides/slide231.xml"/><Relationship Id="rId60" Type="http://schemas.openxmlformats.org/officeDocument/2006/relationships/slideMaster" Target="slideMasters/slideMaster60.xml"/><Relationship Id="rId81" Type="http://schemas.openxmlformats.org/officeDocument/2006/relationships/slide" Target="slides/slide12.xml"/><Relationship Id="rId135" Type="http://schemas.openxmlformats.org/officeDocument/2006/relationships/slide" Target="slides/slide66.xml"/><Relationship Id="rId156" Type="http://schemas.openxmlformats.org/officeDocument/2006/relationships/slide" Target="slides/slide87.xml"/><Relationship Id="rId177" Type="http://schemas.openxmlformats.org/officeDocument/2006/relationships/slide" Target="slides/slide108.xml"/><Relationship Id="rId198" Type="http://schemas.openxmlformats.org/officeDocument/2006/relationships/slide" Target="slides/slide129.xml"/><Relationship Id="rId321" Type="http://schemas.openxmlformats.org/officeDocument/2006/relationships/slide" Target="slides/slide252.xml"/><Relationship Id="rId342" Type="http://schemas.openxmlformats.org/officeDocument/2006/relationships/slide" Target="slides/slide273.xml"/><Relationship Id="rId363" Type="http://schemas.openxmlformats.org/officeDocument/2006/relationships/presProps" Target="presProps.xml"/><Relationship Id="rId202" Type="http://schemas.openxmlformats.org/officeDocument/2006/relationships/slide" Target="slides/slide133.xml"/><Relationship Id="rId223" Type="http://schemas.openxmlformats.org/officeDocument/2006/relationships/slide" Target="slides/slide154.xml"/><Relationship Id="rId244" Type="http://schemas.openxmlformats.org/officeDocument/2006/relationships/slide" Target="slides/slide175.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265" Type="http://schemas.openxmlformats.org/officeDocument/2006/relationships/slide" Target="slides/slide196.xml"/><Relationship Id="rId286" Type="http://schemas.openxmlformats.org/officeDocument/2006/relationships/slide" Target="slides/slide217.xml"/><Relationship Id="rId50" Type="http://schemas.openxmlformats.org/officeDocument/2006/relationships/slideMaster" Target="slideMasters/slideMaster50.xml"/><Relationship Id="rId104" Type="http://schemas.openxmlformats.org/officeDocument/2006/relationships/slide" Target="slides/slide35.xml"/><Relationship Id="rId125" Type="http://schemas.openxmlformats.org/officeDocument/2006/relationships/slide" Target="slides/slide56.xml"/><Relationship Id="rId146" Type="http://schemas.openxmlformats.org/officeDocument/2006/relationships/slide" Target="slides/slide77.xml"/><Relationship Id="rId167" Type="http://schemas.openxmlformats.org/officeDocument/2006/relationships/slide" Target="slides/slide98.xml"/><Relationship Id="rId188" Type="http://schemas.openxmlformats.org/officeDocument/2006/relationships/slide" Target="slides/slide119.xml"/><Relationship Id="rId311" Type="http://schemas.openxmlformats.org/officeDocument/2006/relationships/slide" Target="slides/slide242.xml"/><Relationship Id="rId332" Type="http://schemas.openxmlformats.org/officeDocument/2006/relationships/slide" Target="slides/slide263.xml"/><Relationship Id="rId353" Type="http://schemas.openxmlformats.org/officeDocument/2006/relationships/slide" Target="slides/slide284.xml"/><Relationship Id="rId71" Type="http://schemas.openxmlformats.org/officeDocument/2006/relationships/slide" Target="slides/slide2.xml"/><Relationship Id="rId92" Type="http://schemas.openxmlformats.org/officeDocument/2006/relationships/slide" Target="slides/slide23.xml"/><Relationship Id="rId213" Type="http://schemas.openxmlformats.org/officeDocument/2006/relationships/slide" Target="slides/slide144.xml"/><Relationship Id="rId234" Type="http://schemas.openxmlformats.org/officeDocument/2006/relationships/slide" Target="slides/slide165.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55" Type="http://schemas.openxmlformats.org/officeDocument/2006/relationships/slide" Target="slides/slide186.xml"/><Relationship Id="rId276" Type="http://schemas.openxmlformats.org/officeDocument/2006/relationships/slide" Target="slides/slide207.xml"/><Relationship Id="rId297" Type="http://schemas.openxmlformats.org/officeDocument/2006/relationships/slide" Target="slides/slide228.xml"/><Relationship Id="rId40" Type="http://schemas.openxmlformats.org/officeDocument/2006/relationships/slideMaster" Target="slideMasters/slideMaster40.xml"/><Relationship Id="rId115" Type="http://schemas.openxmlformats.org/officeDocument/2006/relationships/slide" Target="slides/slide46.xml"/><Relationship Id="rId136" Type="http://schemas.openxmlformats.org/officeDocument/2006/relationships/slide" Target="slides/slide67.xml"/><Relationship Id="rId157" Type="http://schemas.openxmlformats.org/officeDocument/2006/relationships/slide" Target="slides/slide88.xml"/><Relationship Id="rId178" Type="http://schemas.openxmlformats.org/officeDocument/2006/relationships/slide" Target="slides/slide109.xml"/><Relationship Id="rId301" Type="http://schemas.openxmlformats.org/officeDocument/2006/relationships/slide" Target="slides/slide232.xml"/><Relationship Id="rId322" Type="http://schemas.openxmlformats.org/officeDocument/2006/relationships/slide" Target="slides/slide253.xml"/><Relationship Id="rId343" Type="http://schemas.openxmlformats.org/officeDocument/2006/relationships/slide" Target="slides/slide274.xml"/><Relationship Id="rId364" Type="http://schemas.openxmlformats.org/officeDocument/2006/relationships/viewProps" Target="viewProps.xml"/><Relationship Id="rId61" Type="http://schemas.openxmlformats.org/officeDocument/2006/relationships/slideMaster" Target="slideMasters/slideMaster61.xml"/><Relationship Id="rId82" Type="http://schemas.openxmlformats.org/officeDocument/2006/relationships/slide" Target="slides/slide13.xml"/><Relationship Id="rId199" Type="http://schemas.openxmlformats.org/officeDocument/2006/relationships/slide" Target="slides/slide130.xml"/><Relationship Id="rId203" Type="http://schemas.openxmlformats.org/officeDocument/2006/relationships/slide" Target="slides/slide134.xml"/><Relationship Id="rId19" Type="http://schemas.openxmlformats.org/officeDocument/2006/relationships/slideMaster" Target="slideMasters/slideMaster19.xml"/><Relationship Id="rId224" Type="http://schemas.openxmlformats.org/officeDocument/2006/relationships/slide" Target="slides/slide155.xml"/><Relationship Id="rId245" Type="http://schemas.openxmlformats.org/officeDocument/2006/relationships/slide" Target="slides/slide176.xml"/><Relationship Id="rId266" Type="http://schemas.openxmlformats.org/officeDocument/2006/relationships/slide" Target="slides/slide197.xml"/><Relationship Id="rId287" Type="http://schemas.openxmlformats.org/officeDocument/2006/relationships/slide" Target="slides/slide218.xml"/><Relationship Id="rId30" Type="http://schemas.openxmlformats.org/officeDocument/2006/relationships/slideMaster" Target="slideMasters/slideMaster30.xml"/><Relationship Id="rId105" Type="http://schemas.openxmlformats.org/officeDocument/2006/relationships/slide" Target="slides/slide36.xml"/><Relationship Id="rId126" Type="http://schemas.openxmlformats.org/officeDocument/2006/relationships/slide" Target="slides/slide57.xml"/><Relationship Id="rId147" Type="http://schemas.openxmlformats.org/officeDocument/2006/relationships/slide" Target="slides/slide78.xml"/><Relationship Id="rId168" Type="http://schemas.openxmlformats.org/officeDocument/2006/relationships/slide" Target="slides/slide99.xml"/><Relationship Id="rId312" Type="http://schemas.openxmlformats.org/officeDocument/2006/relationships/slide" Target="slides/slide243.xml"/><Relationship Id="rId333" Type="http://schemas.openxmlformats.org/officeDocument/2006/relationships/slide" Target="slides/slide264.xml"/><Relationship Id="rId354" Type="http://schemas.openxmlformats.org/officeDocument/2006/relationships/slide" Target="slides/slide285.xml"/><Relationship Id="rId51" Type="http://schemas.openxmlformats.org/officeDocument/2006/relationships/slideMaster" Target="slideMasters/slideMaster51.xml"/><Relationship Id="rId72" Type="http://schemas.openxmlformats.org/officeDocument/2006/relationships/slide" Target="slides/slide3.xml"/><Relationship Id="rId93" Type="http://schemas.openxmlformats.org/officeDocument/2006/relationships/slide" Target="slides/slide24.xml"/><Relationship Id="rId189" Type="http://schemas.openxmlformats.org/officeDocument/2006/relationships/slide" Target="slides/slide120.xml"/><Relationship Id="rId3" Type="http://schemas.openxmlformats.org/officeDocument/2006/relationships/slideMaster" Target="slideMasters/slideMaster3.xml"/><Relationship Id="rId214" Type="http://schemas.openxmlformats.org/officeDocument/2006/relationships/slide" Target="slides/slide145.xml"/><Relationship Id="rId235" Type="http://schemas.openxmlformats.org/officeDocument/2006/relationships/slide" Target="slides/slide166.xml"/><Relationship Id="rId256" Type="http://schemas.openxmlformats.org/officeDocument/2006/relationships/slide" Target="slides/slide187.xml"/><Relationship Id="rId277" Type="http://schemas.openxmlformats.org/officeDocument/2006/relationships/slide" Target="slides/slide208.xml"/><Relationship Id="rId298" Type="http://schemas.openxmlformats.org/officeDocument/2006/relationships/slide" Target="slides/slide229.xml"/><Relationship Id="rId116" Type="http://schemas.openxmlformats.org/officeDocument/2006/relationships/slide" Target="slides/slide47.xml"/><Relationship Id="rId137" Type="http://schemas.openxmlformats.org/officeDocument/2006/relationships/slide" Target="slides/slide68.xml"/><Relationship Id="rId158" Type="http://schemas.openxmlformats.org/officeDocument/2006/relationships/slide" Target="slides/slide89.xml"/><Relationship Id="rId302" Type="http://schemas.openxmlformats.org/officeDocument/2006/relationships/slide" Target="slides/slide233.xml"/><Relationship Id="rId323" Type="http://schemas.openxmlformats.org/officeDocument/2006/relationships/slide" Target="slides/slide254.xml"/><Relationship Id="rId344" Type="http://schemas.openxmlformats.org/officeDocument/2006/relationships/slide" Target="slides/slide275.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 Target="slides/slide14.xml"/><Relationship Id="rId179" Type="http://schemas.openxmlformats.org/officeDocument/2006/relationships/slide" Target="slides/slide110.xml"/><Relationship Id="rId365" Type="http://schemas.openxmlformats.org/officeDocument/2006/relationships/theme" Target="theme/theme1.xml"/><Relationship Id="rId190" Type="http://schemas.openxmlformats.org/officeDocument/2006/relationships/slide" Target="slides/slide121.xml"/><Relationship Id="rId204" Type="http://schemas.openxmlformats.org/officeDocument/2006/relationships/slide" Target="slides/slide135.xml"/><Relationship Id="rId225" Type="http://schemas.openxmlformats.org/officeDocument/2006/relationships/slide" Target="slides/slide156.xml"/><Relationship Id="rId246" Type="http://schemas.openxmlformats.org/officeDocument/2006/relationships/slide" Target="slides/slide177.xml"/><Relationship Id="rId267" Type="http://schemas.openxmlformats.org/officeDocument/2006/relationships/slide" Target="slides/slide198.xml"/><Relationship Id="rId288" Type="http://schemas.openxmlformats.org/officeDocument/2006/relationships/slide" Target="slides/slide219.xml"/></Relationships>
</file>

<file path=ppt/diagrams/_rels/data19.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image" Target="../media/image211.png"/><Relationship Id="rId1" Type="http://schemas.openxmlformats.org/officeDocument/2006/relationships/image" Target="../media/image210.gif"/></Relationships>
</file>

<file path=ppt/diagrams/_rels/data20.xml.rels><?xml version="1.0" encoding="UTF-8" standalone="yes"?>
<Relationships xmlns="http://schemas.openxmlformats.org/package/2006/relationships"><Relationship Id="rId2" Type="http://schemas.openxmlformats.org/officeDocument/2006/relationships/image" Target="../media/image214.gif"/><Relationship Id="rId1" Type="http://schemas.openxmlformats.org/officeDocument/2006/relationships/image" Target="../media/image213.jpeg"/></Relationships>
</file>

<file path=ppt/diagrams/_rels/drawing19.xml.rels><?xml version="1.0" encoding="UTF-8" standalone="yes"?>
<Relationships xmlns="http://schemas.openxmlformats.org/package/2006/relationships"><Relationship Id="rId3" Type="http://schemas.openxmlformats.org/officeDocument/2006/relationships/image" Target="../media/image212.jpg"/><Relationship Id="rId2" Type="http://schemas.openxmlformats.org/officeDocument/2006/relationships/image" Target="../media/image2111.png"/><Relationship Id="rId1" Type="http://schemas.openxmlformats.org/officeDocument/2006/relationships/image" Target="../media/image2101.gif"/></Relationships>
</file>

<file path=ppt/diagrams/_rels/drawing20.xml.rels><?xml version="1.0" encoding="UTF-8" standalone="yes"?>
<Relationships xmlns="http://schemas.openxmlformats.org/package/2006/relationships"><Relationship Id="rId2" Type="http://schemas.openxmlformats.org/officeDocument/2006/relationships/image" Target="../media/image2141.gif"/><Relationship Id="rId1" Type="http://schemas.openxmlformats.org/officeDocument/2006/relationships/image" Target="../media/image21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FFCDBA-00E9-458A-8A25-3028F822984C}" type="doc">
      <dgm:prSet loTypeId="urn:microsoft.com/office/officeart/2005/8/layout/venn1" loCatId="relationship" qsTypeId="urn:microsoft.com/office/officeart/2005/8/quickstyle/simple4" qsCatId="simple" csTypeId="urn:microsoft.com/office/officeart/2005/8/colors/accent1_2" csCatId="accent1" phldr="1"/>
      <dgm:spPr/>
      <dgm:t>
        <a:bodyPr/>
        <a:lstStyle/>
        <a:p>
          <a:endParaRPr lang="es-ES"/>
        </a:p>
      </dgm:t>
    </dgm:pt>
    <dgm:pt modelId="{E0AB2428-405B-4D8D-8A75-D39B2882CD58}">
      <dgm:prSet phldrT="[Texto]"/>
      <dgm:spPr/>
      <dgm:t>
        <a:bodyPr/>
        <a:lstStyle/>
        <a:p>
          <a:r>
            <a:rPr lang="es-ES" dirty="0"/>
            <a:t>La normativa</a:t>
          </a:r>
        </a:p>
      </dgm:t>
    </dgm:pt>
    <dgm:pt modelId="{A0DC0E32-6D26-4D37-BF10-DB693CCC17AF}" type="parTrans" cxnId="{19EE188C-B5E7-4CC2-B74C-E8033C214CE1}">
      <dgm:prSet/>
      <dgm:spPr/>
      <dgm:t>
        <a:bodyPr/>
        <a:lstStyle/>
        <a:p>
          <a:endParaRPr lang="es-ES"/>
        </a:p>
      </dgm:t>
    </dgm:pt>
    <dgm:pt modelId="{3A8FFA3C-5B5F-4291-8E57-0E69378A4197}" type="sibTrans" cxnId="{19EE188C-B5E7-4CC2-B74C-E8033C214CE1}">
      <dgm:prSet/>
      <dgm:spPr/>
      <dgm:t>
        <a:bodyPr/>
        <a:lstStyle/>
        <a:p>
          <a:endParaRPr lang="es-ES"/>
        </a:p>
      </dgm:t>
    </dgm:pt>
    <dgm:pt modelId="{C5D9F88E-01EB-4D96-87F6-81B18D8CDDFD}">
      <dgm:prSet phldrT="[Texto]"/>
      <dgm:spPr/>
      <dgm:t>
        <a:bodyPr/>
        <a:lstStyle/>
        <a:p>
          <a:r>
            <a:rPr lang="es-ES" dirty="0"/>
            <a:t>Casos prácticos + Modelos</a:t>
          </a:r>
        </a:p>
      </dgm:t>
    </dgm:pt>
    <dgm:pt modelId="{6106B19A-DBAB-41D6-BCEF-8B519E2DD0A4}" type="parTrans" cxnId="{FCEAE7BD-7D81-40C3-BB13-2C81AC406A7F}">
      <dgm:prSet/>
      <dgm:spPr/>
      <dgm:t>
        <a:bodyPr/>
        <a:lstStyle/>
        <a:p>
          <a:endParaRPr lang="es-ES"/>
        </a:p>
      </dgm:t>
    </dgm:pt>
    <dgm:pt modelId="{60269AD3-36A1-4AAA-9CDA-001AFF0E3578}" type="sibTrans" cxnId="{FCEAE7BD-7D81-40C3-BB13-2C81AC406A7F}">
      <dgm:prSet/>
      <dgm:spPr/>
      <dgm:t>
        <a:bodyPr/>
        <a:lstStyle/>
        <a:p>
          <a:endParaRPr lang="es-ES"/>
        </a:p>
      </dgm:t>
    </dgm:pt>
    <dgm:pt modelId="{DE57F73D-3043-42D3-A3A3-2612DA4ABB22}">
      <dgm:prSet phldrT="[Texto]" custT="1"/>
      <dgm:spPr/>
      <dgm:t>
        <a:bodyPr/>
        <a:lstStyle/>
        <a:p>
          <a:r>
            <a:rPr lang="es-ES" sz="2000" dirty="0"/>
            <a:t>La jurisprudencia</a:t>
          </a:r>
        </a:p>
      </dgm:t>
    </dgm:pt>
    <dgm:pt modelId="{27A6B639-318C-4B49-B4F7-D774801A075E}" type="parTrans" cxnId="{88E3C826-70A2-43C1-B2D8-21667D8EDD74}">
      <dgm:prSet/>
      <dgm:spPr/>
      <dgm:t>
        <a:bodyPr/>
        <a:lstStyle/>
        <a:p>
          <a:endParaRPr lang="es-ES"/>
        </a:p>
      </dgm:t>
    </dgm:pt>
    <dgm:pt modelId="{BCFE27C6-3C9E-47C2-9A61-4CF1AC12EB41}" type="sibTrans" cxnId="{88E3C826-70A2-43C1-B2D8-21667D8EDD74}">
      <dgm:prSet/>
      <dgm:spPr/>
      <dgm:t>
        <a:bodyPr/>
        <a:lstStyle/>
        <a:p>
          <a:endParaRPr lang="es-ES"/>
        </a:p>
      </dgm:t>
    </dgm:pt>
    <dgm:pt modelId="{0B678D99-9F3C-4ED5-ABE0-E0048651C9AF}" type="pres">
      <dgm:prSet presAssocID="{9EFFCDBA-00E9-458A-8A25-3028F822984C}" presName="compositeShape" presStyleCnt="0">
        <dgm:presLayoutVars>
          <dgm:chMax val="7"/>
          <dgm:dir/>
          <dgm:resizeHandles val="exact"/>
        </dgm:presLayoutVars>
      </dgm:prSet>
      <dgm:spPr/>
      <dgm:t>
        <a:bodyPr/>
        <a:lstStyle/>
        <a:p>
          <a:endParaRPr lang="es-AR"/>
        </a:p>
      </dgm:t>
    </dgm:pt>
    <dgm:pt modelId="{F41B9A8F-034E-4913-A7E1-02B90B1270DC}" type="pres">
      <dgm:prSet presAssocID="{E0AB2428-405B-4D8D-8A75-D39B2882CD58}" presName="circ1" presStyleLbl="vennNode1" presStyleIdx="0" presStyleCnt="3" custScaleX="144171" custLinFactNeighborX="4927" custLinFactNeighborY="10159"/>
      <dgm:spPr/>
      <dgm:t>
        <a:bodyPr/>
        <a:lstStyle/>
        <a:p>
          <a:endParaRPr lang="es-AR"/>
        </a:p>
      </dgm:t>
    </dgm:pt>
    <dgm:pt modelId="{71596821-036B-407D-B16A-58DDEF5942E0}" type="pres">
      <dgm:prSet presAssocID="{E0AB2428-405B-4D8D-8A75-D39B2882CD58}" presName="circ1Tx" presStyleLbl="revTx" presStyleIdx="0" presStyleCnt="0">
        <dgm:presLayoutVars>
          <dgm:chMax val="0"/>
          <dgm:chPref val="0"/>
          <dgm:bulletEnabled val="1"/>
        </dgm:presLayoutVars>
      </dgm:prSet>
      <dgm:spPr/>
      <dgm:t>
        <a:bodyPr/>
        <a:lstStyle/>
        <a:p>
          <a:endParaRPr lang="es-AR"/>
        </a:p>
      </dgm:t>
    </dgm:pt>
    <dgm:pt modelId="{777579A4-2813-4244-A039-BD59DFBEBF7B}" type="pres">
      <dgm:prSet presAssocID="{C5D9F88E-01EB-4D96-87F6-81B18D8CDDFD}" presName="circ2" presStyleLbl="vennNode1" presStyleIdx="1" presStyleCnt="3" custScaleX="150827" custLinFactNeighborX="5239" custLinFactNeighborY="731"/>
      <dgm:spPr/>
      <dgm:t>
        <a:bodyPr/>
        <a:lstStyle/>
        <a:p>
          <a:endParaRPr lang="es-AR"/>
        </a:p>
      </dgm:t>
    </dgm:pt>
    <dgm:pt modelId="{8FD8725D-828A-44B1-B8F9-1FCD911D91F2}" type="pres">
      <dgm:prSet presAssocID="{C5D9F88E-01EB-4D96-87F6-81B18D8CDDFD}" presName="circ2Tx" presStyleLbl="revTx" presStyleIdx="0" presStyleCnt="0">
        <dgm:presLayoutVars>
          <dgm:chMax val="0"/>
          <dgm:chPref val="0"/>
          <dgm:bulletEnabled val="1"/>
        </dgm:presLayoutVars>
      </dgm:prSet>
      <dgm:spPr/>
      <dgm:t>
        <a:bodyPr/>
        <a:lstStyle/>
        <a:p>
          <a:endParaRPr lang="es-AR"/>
        </a:p>
      </dgm:t>
    </dgm:pt>
    <dgm:pt modelId="{385BAD02-DABF-4111-86AA-31784274ED99}" type="pres">
      <dgm:prSet presAssocID="{DE57F73D-3043-42D3-A3A3-2612DA4ABB22}" presName="circ3" presStyleLbl="vennNode1" presStyleIdx="2" presStyleCnt="3" custScaleX="152845" custLinFactNeighborX="-22013" custLinFactNeighborY="136"/>
      <dgm:spPr/>
      <dgm:t>
        <a:bodyPr/>
        <a:lstStyle/>
        <a:p>
          <a:endParaRPr lang="es-AR"/>
        </a:p>
      </dgm:t>
    </dgm:pt>
    <dgm:pt modelId="{E498635A-70E7-4E43-B371-92540EC65D64}" type="pres">
      <dgm:prSet presAssocID="{DE57F73D-3043-42D3-A3A3-2612DA4ABB22}" presName="circ3Tx" presStyleLbl="revTx" presStyleIdx="0" presStyleCnt="0">
        <dgm:presLayoutVars>
          <dgm:chMax val="0"/>
          <dgm:chPref val="0"/>
          <dgm:bulletEnabled val="1"/>
        </dgm:presLayoutVars>
      </dgm:prSet>
      <dgm:spPr/>
      <dgm:t>
        <a:bodyPr/>
        <a:lstStyle/>
        <a:p>
          <a:endParaRPr lang="es-AR"/>
        </a:p>
      </dgm:t>
    </dgm:pt>
  </dgm:ptLst>
  <dgm:cxnLst>
    <dgm:cxn modelId="{88E3C826-70A2-43C1-B2D8-21667D8EDD74}" srcId="{9EFFCDBA-00E9-458A-8A25-3028F822984C}" destId="{DE57F73D-3043-42D3-A3A3-2612DA4ABB22}" srcOrd="2" destOrd="0" parTransId="{27A6B639-318C-4B49-B4F7-D774801A075E}" sibTransId="{BCFE27C6-3C9E-47C2-9A61-4CF1AC12EB41}"/>
    <dgm:cxn modelId="{B9D0667F-1E69-40D8-9468-EA1C39797BB3}" type="presOf" srcId="{C5D9F88E-01EB-4D96-87F6-81B18D8CDDFD}" destId="{777579A4-2813-4244-A039-BD59DFBEBF7B}" srcOrd="0" destOrd="0" presId="urn:microsoft.com/office/officeart/2005/8/layout/venn1"/>
    <dgm:cxn modelId="{B1419823-BA99-40D0-B142-9CAEBBD1DA41}" type="presOf" srcId="{C5D9F88E-01EB-4D96-87F6-81B18D8CDDFD}" destId="{8FD8725D-828A-44B1-B8F9-1FCD911D91F2}" srcOrd="1" destOrd="0" presId="urn:microsoft.com/office/officeart/2005/8/layout/venn1"/>
    <dgm:cxn modelId="{0E35104D-BC4C-49B6-B8EE-79ACD9386149}" type="presOf" srcId="{DE57F73D-3043-42D3-A3A3-2612DA4ABB22}" destId="{385BAD02-DABF-4111-86AA-31784274ED99}" srcOrd="0" destOrd="0" presId="urn:microsoft.com/office/officeart/2005/8/layout/venn1"/>
    <dgm:cxn modelId="{453FFB06-8F90-417C-929A-FF1C04FBD911}" type="presOf" srcId="{E0AB2428-405B-4D8D-8A75-D39B2882CD58}" destId="{F41B9A8F-034E-4913-A7E1-02B90B1270DC}" srcOrd="0" destOrd="0" presId="urn:microsoft.com/office/officeart/2005/8/layout/venn1"/>
    <dgm:cxn modelId="{19EE188C-B5E7-4CC2-B74C-E8033C214CE1}" srcId="{9EFFCDBA-00E9-458A-8A25-3028F822984C}" destId="{E0AB2428-405B-4D8D-8A75-D39B2882CD58}" srcOrd="0" destOrd="0" parTransId="{A0DC0E32-6D26-4D37-BF10-DB693CCC17AF}" sibTransId="{3A8FFA3C-5B5F-4291-8E57-0E69378A4197}"/>
    <dgm:cxn modelId="{1A81FD10-80EC-4202-8984-B0103353906B}" type="presOf" srcId="{E0AB2428-405B-4D8D-8A75-D39B2882CD58}" destId="{71596821-036B-407D-B16A-58DDEF5942E0}" srcOrd="1" destOrd="0" presId="urn:microsoft.com/office/officeart/2005/8/layout/venn1"/>
    <dgm:cxn modelId="{FCEAE7BD-7D81-40C3-BB13-2C81AC406A7F}" srcId="{9EFFCDBA-00E9-458A-8A25-3028F822984C}" destId="{C5D9F88E-01EB-4D96-87F6-81B18D8CDDFD}" srcOrd="1" destOrd="0" parTransId="{6106B19A-DBAB-41D6-BCEF-8B519E2DD0A4}" sibTransId="{60269AD3-36A1-4AAA-9CDA-001AFF0E3578}"/>
    <dgm:cxn modelId="{18142293-EE57-43DF-87B6-25E8F460596D}" type="presOf" srcId="{9EFFCDBA-00E9-458A-8A25-3028F822984C}" destId="{0B678D99-9F3C-4ED5-ABE0-E0048651C9AF}" srcOrd="0" destOrd="0" presId="urn:microsoft.com/office/officeart/2005/8/layout/venn1"/>
    <dgm:cxn modelId="{456E348B-70A8-4D21-BDEA-B444EDDD6A50}" type="presOf" srcId="{DE57F73D-3043-42D3-A3A3-2612DA4ABB22}" destId="{E498635A-70E7-4E43-B371-92540EC65D64}" srcOrd="1" destOrd="0" presId="urn:microsoft.com/office/officeart/2005/8/layout/venn1"/>
    <dgm:cxn modelId="{2E844960-C9BA-4AF4-ACD9-B39A0BFDB458}" type="presParOf" srcId="{0B678D99-9F3C-4ED5-ABE0-E0048651C9AF}" destId="{F41B9A8F-034E-4913-A7E1-02B90B1270DC}" srcOrd="0" destOrd="0" presId="urn:microsoft.com/office/officeart/2005/8/layout/venn1"/>
    <dgm:cxn modelId="{0B6D7C0E-380C-417E-B81F-7FA60AD33B0E}" type="presParOf" srcId="{0B678D99-9F3C-4ED5-ABE0-E0048651C9AF}" destId="{71596821-036B-407D-B16A-58DDEF5942E0}" srcOrd="1" destOrd="0" presId="urn:microsoft.com/office/officeart/2005/8/layout/venn1"/>
    <dgm:cxn modelId="{EB9FA7A8-F042-437E-8132-2D9A1D7CE00A}" type="presParOf" srcId="{0B678D99-9F3C-4ED5-ABE0-E0048651C9AF}" destId="{777579A4-2813-4244-A039-BD59DFBEBF7B}" srcOrd="2" destOrd="0" presId="urn:microsoft.com/office/officeart/2005/8/layout/venn1"/>
    <dgm:cxn modelId="{667665A6-D58F-41C9-8825-C9CC8A7C32D3}" type="presParOf" srcId="{0B678D99-9F3C-4ED5-ABE0-E0048651C9AF}" destId="{8FD8725D-828A-44B1-B8F9-1FCD911D91F2}" srcOrd="3" destOrd="0" presId="urn:microsoft.com/office/officeart/2005/8/layout/venn1"/>
    <dgm:cxn modelId="{9C4EDF7D-215C-4BE3-B09A-30AA1B2EAF27}" type="presParOf" srcId="{0B678D99-9F3C-4ED5-ABE0-E0048651C9AF}" destId="{385BAD02-DABF-4111-86AA-31784274ED99}" srcOrd="4" destOrd="0" presId="urn:microsoft.com/office/officeart/2005/8/layout/venn1"/>
    <dgm:cxn modelId="{1729E621-4B14-4EBE-B4A8-F6139CC0756C}" type="presParOf" srcId="{0B678D99-9F3C-4ED5-ABE0-E0048651C9AF}" destId="{E498635A-70E7-4E43-B371-92540EC65D64}"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07B3E76-66B2-4B00-B2F8-B83E6C6E3B7E}"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s-AR"/>
        </a:p>
      </dgm:t>
    </dgm:pt>
    <dgm:pt modelId="{A50C6D63-6F3D-460E-B170-5F075DD3B39A}">
      <dgm:prSet phldrT="[Texto]"/>
      <dgm:spPr>
        <a:solidFill>
          <a:schemeClr val="tx1"/>
        </a:solidFill>
      </dgm:spPr>
      <dgm:t>
        <a:bodyPr/>
        <a:lstStyle/>
        <a:p>
          <a:r>
            <a:rPr lang="es-AR" dirty="0">
              <a:latin typeface="Berlin Sans FB" panose="020E0602020502020306" pitchFamily="34" charset="0"/>
            </a:rPr>
            <a:t>Petición Individual</a:t>
          </a:r>
        </a:p>
        <a:p>
          <a:r>
            <a:rPr lang="es-AR" dirty="0">
              <a:latin typeface="Berlin Sans FB" panose="020E0602020502020306" pitchFamily="34" charset="0"/>
            </a:rPr>
            <a:t>Propuesta</a:t>
          </a:r>
        </a:p>
        <a:p>
          <a:r>
            <a:rPr lang="es-AR" dirty="0">
              <a:latin typeface="Berlin Sans FB" panose="020E0602020502020306" pitchFamily="34" charset="0"/>
            </a:rPr>
            <a:t>Elementos</a:t>
          </a:r>
        </a:p>
      </dgm:t>
    </dgm:pt>
    <dgm:pt modelId="{557535D7-42A7-4F15-9E7B-1BA593F69C0B}" type="parTrans" cxnId="{276AA147-AF03-4FF1-83AD-793E7627C4FB}">
      <dgm:prSet/>
      <dgm:spPr/>
      <dgm:t>
        <a:bodyPr/>
        <a:lstStyle/>
        <a:p>
          <a:endParaRPr lang="es-AR"/>
        </a:p>
      </dgm:t>
    </dgm:pt>
    <dgm:pt modelId="{46826638-C159-4AB2-8BE4-584B15817D44}" type="sibTrans" cxnId="{276AA147-AF03-4FF1-83AD-793E7627C4FB}">
      <dgm:prSet/>
      <dgm:spPr/>
      <dgm:t>
        <a:bodyPr/>
        <a:lstStyle/>
        <a:p>
          <a:endParaRPr lang="es-AR"/>
        </a:p>
      </dgm:t>
    </dgm:pt>
    <dgm:pt modelId="{AC403091-0648-4114-BB0E-80B190263FE2}">
      <dgm:prSet phldrT="[Texto]"/>
      <dgm:spPr>
        <a:solidFill>
          <a:schemeClr val="tx1"/>
        </a:solidFill>
      </dgm:spPr>
      <dgm:t>
        <a:bodyPr/>
        <a:lstStyle/>
        <a:p>
          <a:r>
            <a:rPr lang="es-AR" dirty="0">
              <a:latin typeface="Berlin Sans FB" panose="020E0602020502020306" pitchFamily="34" charset="0"/>
            </a:rPr>
            <a:t>Traslado</a:t>
          </a:r>
        </a:p>
      </dgm:t>
    </dgm:pt>
    <dgm:pt modelId="{DE7BF22B-5C02-4DD3-B548-F5CFF53E0DBD}" type="parTrans" cxnId="{70830256-44F9-4C64-9D5C-EFB04CE318CC}">
      <dgm:prSet/>
      <dgm:spPr/>
      <dgm:t>
        <a:bodyPr/>
        <a:lstStyle/>
        <a:p>
          <a:endParaRPr lang="es-AR"/>
        </a:p>
      </dgm:t>
    </dgm:pt>
    <dgm:pt modelId="{51AAD3F2-07F8-434C-827F-A37AA2664E96}" type="sibTrans" cxnId="{70830256-44F9-4C64-9D5C-EFB04CE318CC}">
      <dgm:prSet/>
      <dgm:spPr/>
      <dgm:t>
        <a:bodyPr/>
        <a:lstStyle/>
        <a:p>
          <a:endParaRPr lang="es-AR"/>
        </a:p>
      </dgm:t>
    </dgm:pt>
    <dgm:pt modelId="{47983500-8EC4-4FB9-BA1B-48A0A2211983}">
      <dgm:prSet phldrT="[Texto]"/>
      <dgm:spPr>
        <a:solidFill>
          <a:schemeClr val="tx1"/>
        </a:solidFill>
      </dgm:spPr>
      <dgm:t>
        <a:bodyPr/>
        <a:lstStyle/>
        <a:p>
          <a:r>
            <a:rPr lang="es-AR" dirty="0">
              <a:latin typeface="Berlin Sans FB" panose="020E0602020502020306" pitchFamily="34" charset="0"/>
            </a:rPr>
            <a:t>Art. 263 </a:t>
          </a:r>
          <a:r>
            <a:rPr lang="es-AR" dirty="0" err="1">
              <a:latin typeface="Berlin Sans FB" panose="020E0602020502020306" pitchFamily="34" charset="0"/>
            </a:rPr>
            <a:t>CCyCN</a:t>
          </a:r>
          <a:endParaRPr lang="es-AR" dirty="0">
            <a:latin typeface="Berlin Sans FB" panose="020E0602020502020306" pitchFamily="34" charset="0"/>
          </a:endParaRPr>
        </a:p>
      </dgm:t>
    </dgm:pt>
    <dgm:pt modelId="{89F75823-94D0-4530-BAA9-06C2B57C8BA7}" type="parTrans" cxnId="{5CCBDFBD-CDBC-4788-BE9D-E27DAA156849}">
      <dgm:prSet/>
      <dgm:spPr/>
      <dgm:t>
        <a:bodyPr/>
        <a:lstStyle/>
        <a:p>
          <a:endParaRPr lang="es-AR"/>
        </a:p>
      </dgm:t>
    </dgm:pt>
    <dgm:pt modelId="{6B10354E-4399-40C7-8543-980A9E70A4E5}" type="sibTrans" cxnId="{5CCBDFBD-CDBC-4788-BE9D-E27DAA156849}">
      <dgm:prSet/>
      <dgm:spPr/>
      <dgm:t>
        <a:bodyPr/>
        <a:lstStyle/>
        <a:p>
          <a:endParaRPr lang="es-AR"/>
        </a:p>
      </dgm:t>
    </dgm:pt>
    <dgm:pt modelId="{CB6B98FF-EC72-43F0-9598-2FB9DA791453}">
      <dgm:prSet phldrT="[Texto]"/>
      <dgm:spPr>
        <a:solidFill>
          <a:schemeClr val="tx1"/>
        </a:solidFill>
      </dgm:spPr>
      <dgm:t>
        <a:bodyPr/>
        <a:lstStyle/>
        <a:p>
          <a:r>
            <a:rPr lang="es-AR" dirty="0">
              <a:latin typeface="Berlin Sans FB" panose="020E0602020502020306" pitchFamily="34" charset="0"/>
            </a:rPr>
            <a:t>Silencio</a:t>
          </a:r>
        </a:p>
      </dgm:t>
    </dgm:pt>
    <dgm:pt modelId="{38EA2035-A81A-42EC-893B-38E0662A30E4}" type="parTrans" cxnId="{B5763797-39EA-4CB7-8E8C-7948CBE6E7C5}">
      <dgm:prSet/>
      <dgm:spPr/>
      <dgm:t>
        <a:bodyPr/>
        <a:lstStyle/>
        <a:p>
          <a:endParaRPr lang="es-AR"/>
        </a:p>
      </dgm:t>
    </dgm:pt>
    <dgm:pt modelId="{E915BC1F-5211-4991-B71D-174270E4BD6A}" type="sibTrans" cxnId="{B5763797-39EA-4CB7-8E8C-7948CBE6E7C5}">
      <dgm:prSet/>
      <dgm:spPr/>
      <dgm:t>
        <a:bodyPr/>
        <a:lstStyle/>
        <a:p>
          <a:endParaRPr lang="es-AR"/>
        </a:p>
      </dgm:t>
    </dgm:pt>
    <dgm:pt modelId="{266E4B41-5161-4D44-A91A-5DC6CC3E8146}">
      <dgm:prSet phldrT="[Texto]"/>
      <dgm:spPr>
        <a:solidFill>
          <a:schemeClr val="tx1"/>
        </a:solidFill>
      </dgm:spPr>
      <dgm:t>
        <a:bodyPr/>
        <a:lstStyle/>
        <a:p>
          <a:r>
            <a:rPr lang="es-AR" dirty="0">
              <a:latin typeface="Berlin Sans FB" panose="020E0602020502020306" pitchFamily="34" charset="0"/>
            </a:rPr>
            <a:t>SENTENCIA</a:t>
          </a:r>
        </a:p>
        <a:p>
          <a:endParaRPr lang="es-AR" dirty="0">
            <a:latin typeface="Berlin Sans FB" panose="020E0602020502020306" pitchFamily="34" charset="0"/>
          </a:endParaRPr>
        </a:p>
      </dgm:t>
    </dgm:pt>
    <dgm:pt modelId="{02784976-3A30-4FC8-A192-5D28A1468DAD}" type="parTrans" cxnId="{71CADAA9-D1C3-436C-9F4B-3C46C1FBB8FE}">
      <dgm:prSet/>
      <dgm:spPr/>
      <dgm:t>
        <a:bodyPr/>
        <a:lstStyle/>
        <a:p>
          <a:endParaRPr lang="es-AR"/>
        </a:p>
      </dgm:t>
    </dgm:pt>
    <dgm:pt modelId="{BBF8E80F-3495-4937-8CE9-4D96CAC2F553}" type="sibTrans" cxnId="{71CADAA9-D1C3-436C-9F4B-3C46C1FBB8FE}">
      <dgm:prSet/>
      <dgm:spPr/>
      <dgm:t>
        <a:bodyPr/>
        <a:lstStyle/>
        <a:p>
          <a:endParaRPr lang="es-AR"/>
        </a:p>
      </dgm:t>
    </dgm:pt>
    <dgm:pt modelId="{EA4123D1-EF9D-4666-B0A7-2ED085379B46}" type="pres">
      <dgm:prSet presAssocID="{807B3E76-66B2-4B00-B2F8-B83E6C6E3B7E}" presName="diagram" presStyleCnt="0">
        <dgm:presLayoutVars>
          <dgm:dir/>
          <dgm:resizeHandles val="exact"/>
        </dgm:presLayoutVars>
      </dgm:prSet>
      <dgm:spPr/>
      <dgm:t>
        <a:bodyPr/>
        <a:lstStyle/>
        <a:p>
          <a:endParaRPr lang="es-AR"/>
        </a:p>
      </dgm:t>
    </dgm:pt>
    <dgm:pt modelId="{30D878ED-026A-4EA0-8925-9F4644046B43}" type="pres">
      <dgm:prSet presAssocID="{A50C6D63-6F3D-460E-B170-5F075DD3B39A}" presName="node" presStyleLbl="node1" presStyleIdx="0" presStyleCnt="5">
        <dgm:presLayoutVars>
          <dgm:bulletEnabled val="1"/>
        </dgm:presLayoutVars>
      </dgm:prSet>
      <dgm:spPr/>
      <dgm:t>
        <a:bodyPr/>
        <a:lstStyle/>
        <a:p>
          <a:endParaRPr lang="es-AR"/>
        </a:p>
      </dgm:t>
    </dgm:pt>
    <dgm:pt modelId="{98F29D82-703C-4C42-901B-24FF6AA12A47}" type="pres">
      <dgm:prSet presAssocID="{46826638-C159-4AB2-8BE4-584B15817D44}" presName="sibTrans" presStyleCnt="0"/>
      <dgm:spPr/>
    </dgm:pt>
    <dgm:pt modelId="{3875BF0C-33F9-48E9-85C5-87D0E821017B}" type="pres">
      <dgm:prSet presAssocID="{AC403091-0648-4114-BB0E-80B190263FE2}" presName="node" presStyleLbl="node1" presStyleIdx="1" presStyleCnt="5">
        <dgm:presLayoutVars>
          <dgm:bulletEnabled val="1"/>
        </dgm:presLayoutVars>
      </dgm:prSet>
      <dgm:spPr/>
      <dgm:t>
        <a:bodyPr/>
        <a:lstStyle/>
        <a:p>
          <a:endParaRPr lang="es-AR"/>
        </a:p>
      </dgm:t>
    </dgm:pt>
    <dgm:pt modelId="{9F387A6E-7C0E-45D8-B4A8-B985C25668BD}" type="pres">
      <dgm:prSet presAssocID="{51AAD3F2-07F8-434C-827F-A37AA2664E96}" presName="sibTrans" presStyleCnt="0"/>
      <dgm:spPr/>
    </dgm:pt>
    <dgm:pt modelId="{09A56881-28EB-4D69-92F0-55FE32C5D114}" type="pres">
      <dgm:prSet presAssocID="{47983500-8EC4-4FB9-BA1B-48A0A2211983}" presName="node" presStyleLbl="node1" presStyleIdx="2" presStyleCnt="5">
        <dgm:presLayoutVars>
          <dgm:bulletEnabled val="1"/>
        </dgm:presLayoutVars>
      </dgm:prSet>
      <dgm:spPr/>
      <dgm:t>
        <a:bodyPr/>
        <a:lstStyle/>
        <a:p>
          <a:endParaRPr lang="es-AR"/>
        </a:p>
      </dgm:t>
    </dgm:pt>
    <dgm:pt modelId="{15E5394B-0FD2-417C-8351-DA89B700BF2F}" type="pres">
      <dgm:prSet presAssocID="{6B10354E-4399-40C7-8543-980A9E70A4E5}" presName="sibTrans" presStyleCnt="0"/>
      <dgm:spPr/>
    </dgm:pt>
    <dgm:pt modelId="{EC88AD28-754C-40F6-A678-78447E0067F3}" type="pres">
      <dgm:prSet presAssocID="{CB6B98FF-EC72-43F0-9598-2FB9DA791453}" presName="node" presStyleLbl="node1" presStyleIdx="3" presStyleCnt="5">
        <dgm:presLayoutVars>
          <dgm:bulletEnabled val="1"/>
        </dgm:presLayoutVars>
      </dgm:prSet>
      <dgm:spPr/>
      <dgm:t>
        <a:bodyPr/>
        <a:lstStyle/>
        <a:p>
          <a:endParaRPr lang="es-AR"/>
        </a:p>
      </dgm:t>
    </dgm:pt>
    <dgm:pt modelId="{95B506AA-E8E7-4D41-AFCA-A04CB793FD91}" type="pres">
      <dgm:prSet presAssocID="{E915BC1F-5211-4991-B71D-174270E4BD6A}" presName="sibTrans" presStyleCnt="0"/>
      <dgm:spPr/>
    </dgm:pt>
    <dgm:pt modelId="{C1A10511-21A8-40AD-8149-73C23FE2F7FD}" type="pres">
      <dgm:prSet presAssocID="{266E4B41-5161-4D44-A91A-5DC6CC3E8146}" presName="node" presStyleLbl="node1" presStyleIdx="4" presStyleCnt="5" custLinFactNeighborX="57131" custLinFactNeighborY="-2095">
        <dgm:presLayoutVars>
          <dgm:bulletEnabled val="1"/>
        </dgm:presLayoutVars>
      </dgm:prSet>
      <dgm:spPr/>
      <dgm:t>
        <a:bodyPr/>
        <a:lstStyle/>
        <a:p>
          <a:endParaRPr lang="es-AR"/>
        </a:p>
      </dgm:t>
    </dgm:pt>
  </dgm:ptLst>
  <dgm:cxnLst>
    <dgm:cxn modelId="{276AA147-AF03-4FF1-83AD-793E7627C4FB}" srcId="{807B3E76-66B2-4B00-B2F8-B83E6C6E3B7E}" destId="{A50C6D63-6F3D-460E-B170-5F075DD3B39A}" srcOrd="0" destOrd="0" parTransId="{557535D7-42A7-4F15-9E7B-1BA593F69C0B}" sibTransId="{46826638-C159-4AB2-8BE4-584B15817D44}"/>
    <dgm:cxn modelId="{B5763797-39EA-4CB7-8E8C-7948CBE6E7C5}" srcId="{807B3E76-66B2-4B00-B2F8-B83E6C6E3B7E}" destId="{CB6B98FF-EC72-43F0-9598-2FB9DA791453}" srcOrd="3" destOrd="0" parTransId="{38EA2035-A81A-42EC-893B-38E0662A30E4}" sibTransId="{E915BC1F-5211-4991-B71D-174270E4BD6A}"/>
    <dgm:cxn modelId="{71CADAA9-D1C3-436C-9F4B-3C46C1FBB8FE}" srcId="{807B3E76-66B2-4B00-B2F8-B83E6C6E3B7E}" destId="{266E4B41-5161-4D44-A91A-5DC6CC3E8146}" srcOrd="4" destOrd="0" parTransId="{02784976-3A30-4FC8-A192-5D28A1468DAD}" sibTransId="{BBF8E80F-3495-4937-8CE9-4D96CAC2F553}"/>
    <dgm:cxn modelId="{9571C0C1-F4A5-40E4-A0BA-172B0F79277E}" type="presOf" srcId="{47983500-8EC4-4FB9-BA1B-48A0A2211983}" destId="{09A56881-28EB-4D69-92F0-55FE32C5D114}" srcOrd="0" destOrd="0" presId="urn:microsoft.com/office/officeart/2005/8/layout/default#1"/>
    <dgm:cxn modelId="{93FFA203-F986-4B01-BB88-C22968B60C08}" type="presOf" srcId="{CB6B98FF-EC72-43F0-9598-2FB9DA791453}" destId="{EC88AD28-754C-40F6-A678-78447E0067F3}" srcOrd="0" destOrd="0" presId="urn:microsoft.com/office/officeart/2005/8/layout/default#1"/>
    <dgm:cxn modelId="{E84B7D53-1C4A-4357-9495-A7142ABEFE66}" type="presOf" srcId="{AC403091-0648-4114-BB0E-80B190263FE2}" destId="{3875BF0C-33F9-48E9-85C5-87D0E821017B}" srcOrd="0" destOrd="0" presId="urn:microsoft.com/office/officeart/2005/8/layout/default#1"/>
    <dgm:cxn modelId="{70830256-44F9-4C64-9D5C-EFB04CE318CC}" srcId="{807B3E76-66B2-4B00-B2F8-B83E6C6E3B7E}" destId="{AC403091-0648-4114-BB0E-80B190263FE2}" srcOrd="1" destOrd="0" parTransId="{DE7BF22B-5C02-4DD3-B548-F5CFF53E0DBD}" sibTransId="{51AAD3F2-07F8-434C-827F-A37AA2664E96}"/>
    <dgm:cxn modelId="{5CCBDFBD-CDBC-4788-BE9D-E27DAA156849}" srcId="{807B3E76-66B2-4B00-B2F8-B83E6C6E3B7E}" destId="{47983500-8EC4-4FB9-BA1B-48A0A2211983}" srcOrd="2" destOrd="0" parTransId="{89F75823-94D0-4530-BAA9-06C2B57C8BA7}" sibTransId="{6B10354E-4399-40C7-8543-980A9E70A4E5}"/>
    <dgm:cxn modelId="{DDB9F786-2451-478C-A998-C086A31FA338}" type="presOf" srcId="{A50C6D63-6F3D-460E-B170-5F075DD3B39A}" destId="{30D878ED-026A-4EA0-8925-9F4644046B43}" srcOrd="0" destOrd="0" presId="urn:microsoft.com/office/officeart/2005/8/layout/default#1"/>
    <dgm:cxn modelId="{9E0E5EB1-F31C-475E-8B18-A3A15F880A23}" type="presOf" srcId="{807B3E76-66B2-4B00-B2F8-B83E6C6E3B7E}" destId="{EA4123D1-EF9D-4666-B0A7-2ED085379B46}" srcOrd="0" destOrd="0" presId="urn:microsoft.com/office/officeart/2005/8/layout/default#1"/>
    <dgm:cxn modelId="{A29443A4-CE2B-4ADC-8AFA-D74ED8BDFCEC}" type="presOf" srcId="{266E4B41-5161-4D44-A91A-5DC6CC3E8146}" destId="{C1A10511-21A8-40AD-8149-73C23FE2F7FD}" srcOrd="0" destOrd="0" presId="urn:microsoft.com/office/officeart/2005/8/layout/default#1"/>
    <dgm:cxn modelId="{55D17CD0-2E49-402C-AF70-33A338702D3A}" type="presParOf" srcId="{EA4123D1-EF9D-4666-B0A7-2ED085379B46}" destId="{30D878ED-026A-4EA0-8925-9F4644046B43}" srcOrd="0" destOrd="0" presId="urn:microsoft.com/office/officeart/2005/8/layout/default#1"/>
    <dgm:cxn modelId="{FC6819CE-2091-46F9-B9DD-057E30A7A183}" type="presParOf" srcId="{EA4123D1-EF9D-4666-B0A7-2ED085379B46}" destId="{98F29D82-703C-4C42-901B-24FF6AA12A47}" srcOrd="1" destOrd="0" presId="urn:microsoft.com/office/officeart/2005/8/layout/default#1"/>
    <dgm:cxn modelId="{7F20D724-C964-4AFF-8267-2C68D629FD01}" type="presParOf" srcId="{EA4123D1-EF9D-4666-B0A7-2ED085379B46}" destId="{3875BF0C-33F9-48E9-85C5-87D0E821017B}" srcOrd="2" destOrd="0" presId="urn:microsoft.com/office/officeart/2005/8/layout/default#1"/>
    <dgm:cxn modelId="{55617A3E-691F-45CD-B42F-12B17F368130}" type="presParOf" srcId="{EA4123D1-EF9D-4666-B0A7-2ED085379B46}" destId="{9F387A6E-7C0E-45D8-B4A8-B985C25668BD}" srcOrd="3" destOrd="0" presId="urn:microsoft.com/office/officeart/2005/8/layout/default#1"/>
    <dgm:cxn modelId="{FEFB5E89-AA20-4201-AD74-365BF81EA067}" type="presParOf" srcId="{EA4123D1-EF9D-4666-B0A7-2ED085379B46}" destId="{09A56881-28EB-4D69-92F0-55FE32C5D114}" srcOrd="4" destOrd="0" presId="urn:microsoft.com/office/officeart/2005/8/layout/default#1"/>
    <dgm:cxn modelId="{BC0B555E-3946-46F2-B5E2-D8BA5139DDA2}" type="presParOf" srcId="{EA4123D1-EF9D-4666-B0A7-2ED085379B46}" destId="{15E5394B-0FD2-417C-8351-DA89B700BF2F}" srcOrd="5" destOrd="0" presId="urn:microsoft.com/office/officeart/2005/8/layout/default#1"/>
    <dgm:cxn modelId="{61DDFDEA-1E71-4A2B-81C5-3B4E6CDFA2C9}" type="presParOf" srcId="{EA4123D1-EF9D-4666-B0A7-2ED085379B46}" destId="{EC88AD28-754C-40F6-A678-78447E0067F3}" srcOrd="6" destOrd="0" presId="urn:microsoft.com/office/officeart/2005/8/layout/default#1"/>
    <dgm:cxn modelId="{9FA8C0B1-DE27-4593-B365-1AA4F3848B9B}" type="presParOf" srcId="{EA4123D1-EF9D-4666-B0A7-2ED085379B46}" destId="{95B506AA-E8E7-4D41-AFCA-A04CB793FD91}" srcOrd="7" destOrd="0" presId="urn:microsoft.com/office/officeart/2005/8/layout/default#1"/>
    <dgm:cxn modelId="{7E20B968-2E74-473A-9008-330FBBD87EB6}" type="presParOf" srcId="{EA4123D1-EF9D-4666-B0A7-2ED085379B46}" destId="{C1A10511-21A8-40AD-8149-73C23FE2F7FD}" srcOrd="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97CC561-75A7-4323-9BBD-FCDF8FBA0CDC}"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s-AR"/>
        </a:p>
      </dgm:t>
    </dgm:pt>
    <dgm:pt modelId="{FB830185-6AFE-4A8B-BC3E-79FBAFADE147}">
      <dgm:prSet phldrT="[Texto]"/>
      <dgm:spPr>
        <a:solidFill>
          <a:schemeClr val="tx1">
            <a:lumMod val="90000"/>
            <a:lumOff val="10000"/>
          </a:schemeClr>
        </a:solidFill>
      </dgm:spPr>
      <dgm:t>
        <a:bodyPr/>
        <a:lstStyle/>
        <a:p>
          <a:r>
            <a:rPr lang="es-AR" dirty="0"/>
            <a:t>Arts.</a:t>
          </a:r>
        </a:p>
        <a:p>
          <a:r>
            <a:rPr lang="es-AR" dirty="0"/>
            <a:t>9,10,12</a:t>
          </a:r>
        </a:p>
      </dgm:t>
    </dgm:pt>
    <dgm:pt modelId="{D7C61709-BBDA-4D62-9D24-63B20D8CEDDE}" type="parTrans" cxnId="{2CF27AA3-D60B-4316-A31C-C2421B0AD994}">
      <dgm:prSet/>
      <dgm:spPr/>
      <dgm:t>
        <a:bodyPr/>
        <a:lstStyle/>
        <a:p>
          <a:endParaRPr lang="es-AR"/>
        </a:p>
      </dgm:t>
    </dgm:pt>
    <dgm:pt modelId="{A440D164-10DE-4F24-AA59-11B20B4A0FED}" type="sibTrans" cxnId="{2CF27AA3-D60B-4316-A31C-C2421B0AD994}">
      <dgm:prSet/>
      <dgm:spPr/>
      <dgm:t>
        <a:bodyPr/>
        <a:lstStyle/>
        <a:p>
          <a:endParaRPr lang="es-AR"/>
        </a:p>
      </dgm:t>
    </dgm:pt>
    <dgm:pt modelId="{00EAA0DB-FC16-40D0-9E7D-85E16CCC9ADE}">
      <dgm:prSet phldrT="[Texto]" custT="1"/>
      <dgm:spPr>
        <a:solidFill>
          <a:srgbClr val="FF0000">
            <a:alpha val="90000"/>
          </a:srgbClr>
        </a:solidFill>
      </dgm:spPr>
      <dgm:t>
        <a:bodyPr/>
        <a:lstStyle/>
        <a:p>
          <a:r>
            <a:rPr lang="es-AR" sz="3600" dirty="0"/>
            <a:t>Convenio Regulador</a:t>
          </a:r>
        </a:p>
      </dgm:t>
    </dgm:pt>
    <dgm:pt modelId="{EF6FFAE7-10F4-46C1-B35F-399AFDB81A6C}" type="parTrans" cxnId="{EB3BBF38-C183-49C3-97F1-3EED1114B1E4}">
      <dgm:prSet/>
      <dgm:spPr/>
      <dgm:t>
        <a:bodyPr/>
        <a:lstStyle/>
        <a:p>
          <a:endParaRPr lang="es-AR"/>
        </a:p>
      </dgm:t>
    </dgm:pt>
    <dgm:pt modelId="{D900621B-847A-4D83-9C43-3E6D3FF0729B}" type="sibTrans" cxnId="{EB3BBF38-C183-49C3-97F1-3EED1114B1E4}">
      <dgm:prSet/>
      <dgm:spPr/>
      <dgm:t>
        <a:bodyPr/>
        <a:lstStyle/>
        <a:p>
          <a:endParaRPr lang="es-AR"/>
        </a:p>
      </dgm:t>
    </dgm:pt>
    <dgm:pt modelId="{17F582FD-3ADD-404A-BD8E-D6703D66798C}">
      <dgm:prSet phldrT="[Texto]" custT="1"/>
      <dgm:spPr/>
      <dgm:t>
        <a:bodyPr/>
        <a:lstStyle/>
        <a:p>
          <a:endParaRPr lang="es-AR" sz="2800" dirty="0">
            <a:latin typeface="Berlin Sans FB" panose="020E0602020502020306" pitchFamily="34" charset="0"/>
          </a:endParaRPr>
        </a:p>
        <a:p>
          <a:r>
            <a:rPr lang="es-AR" sz="2800" dirty="0">
              <a:latin typeface="Berlin Sans FB" panose="020E0602020502020306" pitchFamily="34" charset="0"/>
            </a:rPr>
            <a:t>Buena fe, abuso del derecho, orden público</a:t>
          </a:r>
        </a:p>
        <a:p>
          <a:r>
            <a:rPr lang="es-AR" sz="2800" dirty="0">
              <a:latin typeface="Berlin Sans FB" panose="020E0602020502020306" pitchFamily="34" charset="0"/>
            </a:rPr>
            <a:t>Interés familiar</a:t>
          </a:r>
        </a:p>
        <a:p>
          <a:endParaRPr lang="es-AR" sz="2800" dirty="0">
            <a:latin typeface="Berlin Sans FB" panose="020E0602020502020306" pitchFamily="34" charset="0"/>
          </a:endParaRPr>
        </a:p>
      </dgm:t>
    </dgm:pt>
    <dgm:pt modelId="{0BB331B1-F507-4912-96B1-B4A9220EFA61}" type="parTrans" cxnId="{580CE2BA-FB1A-4A2F-8DE4-9D9F3FC71352}">
      <dgm:prSet/>
      <dgm:spPr/>
      <dgm:t>
        <a:bodyPr/>
        <a:lstStyle/>
        <a:p>
          <a:endParaRPr lang="es-AR"/>
        </a:p>
      </dgm:t>
    </dgm:pt>
    <dgm:pt modelId="{2A44A601-EEE6-4B99-9528-F809D878B63F}" type="sibTrans" cxnId="{580CE2BA-FB1A-4A2F-8DE4-9D9F3FC71352}">
      <dgm:prSet/>
      <dgm:spPr/>
      <dgm:t>
        <a:bodyPr/>
        <a:lstStyle/>
        <a:p>
          <a:endParaRPr lang="es-AR"/>
        </a:p>
      </dgm:t>
    </dgm:pt>
    <dgm:pt modelId="{51AF8534-ADA8-4D20-A799-A729744419C1}">
      <dgm:prSet phldrT="[Texto]"/>
      <dgm:spPr>
        <a:solidFill>
          <a:schemeClr val="tx1">
            <a:lumMod val="90000"/>
            <a:lumOff val="10000"/>
          </a:schemeClr>
        </a:solidFill>
      </dgm:spPr>
      <dgm:t>
        <a:bodyPr/>
        <a:lstStyle/>
        <a:p>
          <a:r>
            <a:rPr lang="es-AR" dirty="0"/>
            <a:t>Arts. 438 y 440</a:t>
          </a:r>
        </a:p>
      </dgm:t>
    </dgm:pt>
    <dgm:pt modelId="{6345EE3C-8C8E-4519-B8F4-AFEFE676E69D}" type="parTrans" cxnId="{DE9A1FCE-9883-4094-AFF5-85D63EDD0552}">
      <dgm:prSet/>
      <dgm:spPr/>
      <dgm:t>
        <a:bodyPr/>
        <a:lstStyle/>
        <a:p>
          <a:endParaRPr lang="es-AR"/>
        </a:p>
      </dgm:t>
    </dgm:pt>
    <dgm:pt modelId="{F4A2EBAB-D68C-4F4F-B1A7-ACFFE9051295}" type="sibTrans" cxnId="{DE9A1FCE-9883-4094-AFF5-85D63EDD0552}">
      <dgm:prSet/>
      <dgm:spPr/>
      <dgm:t>
        <a:bodyPr/>
        <a:lstStyle/>
        <a:p>
          <a:endParaRPr lang="es-AR"/>
        </a:p>
      </dgm:t>
    </dgm:pt>
    <dgm:pt modelId="{20EF885B-D24D-40B3-98DB-F34B2120A7CF}">
      <dgm:prSet phldrT="[Texto]" custT="1"/>
      <dgm:spPr>
        <a:solidFill>
          <a:srgbClr val="FF0000"/>
        </a:solidFill>
      </dgm:spPr>
      <dgm:t>
        <a:bodyPr/>
        <a:lstStyle/>
        <a:p>
          <a:pPr algn="ctr"/>
          <a:r>
            <a:rPr lang="es-AR" sz="3200" dirty="0"/>
            <a:t>Propuesta</a:t>
          </a:r>
        </a:p>
        <a:p>
          <a:pPr algn="ctr"/>
          <a:r>
            <a:rPr lang="es-AR" sz="3200" dirty="0"/>
            <a:t>Individual o Convenio</a:t>
          </a:r>
        </a:p>
      </dgm:t>
    </dgm:pt>
    <dgm:pt modelId="{FE6465AA-42FC-4212-B278-EB1B7EEBDE55}" type="parTrans" cxnId="{5492D14A-D0FB-4B7C-BB68-C0635DDB0C9E}">
      <dgm:prSet/>
      <dgm:spPr/>
      <dgm:t>
        <a:bodyPr/>
        <a:lstStyle/>
        <a:p>
          <a:endParaRPr lang="es-AR"/>
        </a:p>
      </dgm:t>
    </dgm:pt>
    <dgm:pt modelId="{3F2F1AE7-B2DE-4C8C-AB95-9496BA305F31}" type="sibTrans" cxnId="{5492D14A-D0FB-4B7C-BB68-C0635DDB0C9E}">
      <dgm:prSet/>
      <dgm:spPr/>
      <dgm:t>
        <a:bodyPr/>
        <a:lstStyle/>
        <a:p>
          <a:endParaRPr lang="es-AR"/>
        </a:p>
      </dgm:t>
    </dgm:pt>
    <dgm:pt modelId="{C818C9B4-1EE1-4F01-B63B-F687D97CE42D}">
      <dgm:prSet phldrT="[Texto]"/>
      <dgm:spPr/>
      <dgm:t>
        <a:bodyPr/>
        <a:lstStyle/>
        <a:p>
          <a:pPr algn="ctr"/>
          <a:r>
            <a:rPr lang="es-AR" dirty="0">
              <a:latin typeface="Berlin Sans FB" panose="020E0602020502020306" pitchFamily="34" charset="0"/>
            </a:rPr>
            <a:t>Exigir elementos y garantías</a:t>
          </a:r>
        </a:p>
      </dgm:t>
    </dgm:pt>
    <dgm:pt modelId="{48869284-4713-4278-B887-0CE4743495E1}" type="parTrans" cxnId="{0A0C1A68-C0BB-4EF5-9378-5006789CBDA1}">
      <dgm:prSet/>
      <dgm:spPr/>
      <dgm:t>
        <a:bodyPr/>
        <a:lstStyle/>
        <a:p>
          <a:endParaRPr lang="es-AR"/>
        </a:p>
      </dgm:t>
    </dgm:pt>
    <dgm:pt modelId="{AC61A414-AD5A-4157-A5D8-E306E20E0BF0}" type="sibTrans" cxnId="{0A0C1A68-C0BB-4EF5-9378-5006789CBDA1}">
      <dgm:prSet/>
      <dgm:spPr/>
      <dgm:t>
        <a:bodyPr/>
        <a:lstStyle/>
        <a:p>
          <a:endParaRPr lang="es-AR"/>
        </a:p>
      </dgm:t>
    </dgm:pt>
    <dgm:pt modelId="{501B3A2E-1151-4EFD-8A49-26A13CE11CD0}" type="pres">
      <dgm:prSet presAssocID="{997CC561-75A7-4323-9BBD-FCDF8FBA0CDC}" presName="list" presStyleCnt="0">
        <dgm:presLayoutVars>
          <dgm:dir/>
          <dgm:animLvl val="lvl"/>
        </dgm:presLayoutVars>
      </dgm:prSet>
      <dgm:spPr/>
      <dgm:t>
        <a:bodyPr/>
        <a:lstStyle/>
        <a:p>
          <a:endParaRPr lang="es-AR"/>
        </a:p>
      </dgm:t>
    </dgm:pt>
    <dgm:pt modelId="{50B3F59C-F041-4FF0-BC8B-04FC9AA122D0}" type="pres">
      <dgm:prSet presAssocID="{FB830185-6AFE-4A8B-BC3E-79FBAFADE147}" presName="posSpace" presStyleCnt="0"/>
      <dgm:spPr/>
    </dgm:pt>
    <dgm:pt modelId="{A3C9BDBD-2392-40A8-A5FD-AFA9F9A56B40}" type="pres">
      <dgm:prSet presAssocID="{FB830185-6AFE-4A8B-BC3E-79FBAFADE147}" presName="vertFlow" presStyleCnt="0"/>
      <dgm:spPr/>
    </dgm:pt>
    <dgm:pt modelId="{3F9643C0-C20F-40D6-A8DD-AC8AA5590547}" type="pres">
      <dgm:prSet presAssocID="{FB830185-6AFE-4A8B-BC3E-79FBAFADE147}" presName="topSpace" presStyleCnt="0"/>
      <dgm:spPr/>
    </dgm:pt>
    <dgm:pt modelId="{05B02986-AC67-4398-8EEF-F06D8429BD73}" type="pres">
      <dgm:prSet presAssocID="{FB830185-6AFE-4A8B-BC3E-79FBAFADE147}" presName="firstComp" presStyleCnt="0"/>
      <dgm:spPr/>
    </dgm:pt>
    <dgm:pt modelId="{0A32FBAB-A47A-42EE-8D3D-84F5679ABD5B}" type="pres">
      <dgm:prSet presAssocID="{FB830185-6AFE-4A8B-BC3E-79FBAFADE147}" presName="firstChild" presStyleLbl="bgAccFollowNode1" presStyleIdx="0" presStyleCnt="4"/>
      <dgm:spPr/>
      <dgm:t>
        <a:bodyPr/>
        <a:lstStyle/>
        <a:p>
          <a:endParaRPr lang="es-AR"/>
        </a:p>
      </dgm:t>
    </dgm:pt>
    <dgm:pt modelId="{50958F8F-37BD-461D-B57D-549935309586}" type="pres">
      <dgm:prSet presAssocID="{FB830185-6AFE-4A8B-BC3E-79FBAFADE147}" presName="firstChildTx" presStyleLbl="bgAccFollowNode1" presStyleIdx="0" presStyleCnt="4">
        <dgm:presLayoutVars>
          <dgm:bulletEnabled val="1"/>
        </dgm:presLayoutVars>
      </dgm:prSet>
      <dgm:spPr/>
      <dgm:t>
        <a:bodyPr/>
        <a:lstStyle/>
        <a:p>
          <a:endParaRPr lang="es-AR"/>
        </a:p>
      </dgm:t>
    </dgm:pt>
    <dgm:pt modelId="{F625FAF0-1B0E-47ED-91D1-71FCB4BBC272}" type="pres">
      <dgm:prSet presAssocID="{17F582FD-3ADD-404A-BD8E-D6703D66798C}" presName="comp" presStyleCnt="0"/>
      <dgm:spPr/>
    </dgm:pt>
    <dgm:pt modelId="{62A030EB-453B-4F56-8C70-D5A6D0E5B47B}" type="pres">
      <dgm:prSet presAssocID="{17F582FD-3ADD-404A-BD8E-D6703D66798C}" presName="child" presStyleLbl="bgAccFollowNode1" presStyleIdx="1" presStyleCnt="4"/>
      <dgm:spPr/>
      <dgm:t>
        <a:bodyPr/>
        <a:lstStyle/>
        <a:p>
          <a:endParaRPr lang="es-AR"/>
        </a:p>
      </dgm:t>
    </dgm:pt>
    <dgm:pt modelId="{BBF7CC40-7041-4659-B01F-4CC75C6E1F6B}" type="pres">
      <dgm:prSet presAssocID="{17F582FD-3ADD-404A-BD8E-D6703D66798C}" presName="childTx" presStyleLbl="bgAccFollowNode1" presStyleIdx="1" presStyleCnt="4">
        <dgm:presLayoutVars>
          <dgm:bulletEnabled val="1"/>
        </dgm:presLayoutVars>
      </dgm:prSet>
      <dgm:spPr/>
      <dgm:t>
        <a:bodyPr/>
        <a:lstStyle/>
        <a:p>
          <a:endParaRPr lang="es-AR"/>
        </a:p>
      </dgm:t>
    </dgm:pt>
    <dgm:pt modelId="{6CC79748-12BF-4145-86A0-AD697EE80A7C}" type="pres">
      <dgm:prSet presAssocID="{FB830185-6AFE-4A8B-BC3E-79FBAFADE147}" presName="negSpace" presStyleCnt="0"/>
      <dgm:spPr/>
    </dgm:pt>
    <dgm:pt modelId="{62C66C5B-565B-4F92-B89B-EB5B63E69483}" type="pres">
      <dgm:prSet presAssocID="{FB830185-6AFE-4A8B-BC3E-79FBAFADE147}" presName="circle" presStyleLbl="node1" presStyleIdx="0" presStyleCnt="2"/>
      <dgm:spPr/>
      <dgm:t>
        <a:bodyPr/>
        <a:lstStyle/>
        <a:p>
          <a:endParaRPr lang="es-AR"/>
        </a:p>
      </dgm:t>
    </dgm:pt>
    <dgm:pt modelId="{784E1B86-6A6B-4FD5-9CE7-FA9D38B4DF54}" type="pres">
      <dgm:prSet presAssocID="{A440D164-10DE-4F24-AA59-11B20B4A0FED}" presName="transSpace" presStyleCnt="0"/>
      <dgm:spPr/>
    </dgm:pt>
    <dgm:pt modelId="{325EAE8D-59B9-4F52-835E-C3D0F86F6E2F}" type="pres">
      <dgm:prSet presAssocID="{51AF8534-ADA8-4D20-A799-A729744419C1}" presName="posSpace" presStyleCnt="0"/>
      <dgm:spPr/>
    </dgm:pt>
    <dgm:pt modelId="{2D9AAE95-BB04-4964-BF16-B416099DEC8D}" type="pres">
      <dgm:prSet presAssocID="{51AF8534-ADA8-4D20-A799-A729744419C1}" presName="vertFlow" presStyleCnt="0"/>
      <dgm:spPr/>
    </dgm:pt>
    <dgm:pt modelId="{BF543E7C-A57D-46BA-BA9B-C81CD14FA65B}" type="pres">
      <dgm:prSet presAssocID="{51AF8534-ADA8-4D20-A799-A729744419C1}" presName="topSpace" presStyleCnt="0"/>
      <dgm:spPr/>
    </dgm:pt>
    <dgm:pt modelId="{615BC93C-3DF6-45CF-91C6-46EB7D35AB5F}" type="pres">
      <dgm:prSet presAssocID="{51AF8534-ADA8-4D20-A799-A729744419C1}" presName="firstComp" presStyleCnt="0"/>
      <dgm:spPr/>
    </dgm:pt>
    <dgm:pt modelId="{E85A12BA-31CC-453C-ADE5-82BC26211170}" type="pres">
      <dgm:prSet presAssocID="{51AF8534-ADA8-4D20-A799-A729744419C1}" presName="firstChild" presStyleLbl="bgAccFollowNode1" presStyleIdx="2" presStyleCnt="4" custLinFactNeighborX="-7060" custLinFactNeighborY="226"/>
      <dgm:spPr/>
      <dgm:t>
        <a:bodyPr/>
        <a:lstStyle/>
        <a:p>
          <a:endParaRPr lang="es-AR"/>
        </a:p>
      </dgm:t>
    </dgm:pt>
    <dgm:pt modelId="{3AAE99BC-ACAF-4B1E-90F1-4151CC91FFCD}" type="pres">
      <dgm:prSet presAssocID="{51AF8534-ADA8-4D20-A799-A729744419C1}" presName="firstChildTx" presStyleLbl="bgAccFollowNode1" presStyleIdx="2" presStyleCnt="4">
        <dgm:presLayoutVars>
          <dgm:bulletEnabled val="1"/>
        </dgm:presLayoutVars>
      </dgm:prSet>
      <dgm:spPr/>
      <dgm:t>
        <a:bodyPr/>
        <a:lstStyle/>
        <a:p>
          <a:endParaRPr lang="es-AR"/>
        </a:p>
      </dgm:t>
    </dgm:pt>
    <dgm:pt modelId="{15F3CD60-37A7-483C-8C44-7982367C4810}" type="pres">
      <dgm:prSet presAssocID="{C818C9B4-1EE1-4F01-B63B-F687D97CE42D}" presName="comp" presStyleCnt="0"/>
      <dgm:spPr/>
    </dgm:pt>
    <dgm:pt modelId="{4BFBC663-B8B3-4B92-B975-3C61F6943EE4}" type="pres">
      <dgm:prSet presAssocID="{C818C9B4-1EE1-4F01-B63B-F687D97CE42D}" presName="child" presStyleLbl="bgAccFollowNode1" presStyleIdx="3" presStyleCnt="4" custLinFactNeighborX="-7060" custLinFactNeighborY="-1506"/>
      <dgm:spPr/>
      <dgm:t>
        <a:bodyPr/>
        <a:lstStyle/>
        <a:p>
          <a:endParaRPr lang="es-AR"/>
        </a:p>
      </dgm:t>
    </dgm:pt>
    <dgm:pt modelId="{6A9EB81A-7E0C-49B8-820A-49265B340FC0}" type="pres">
      <dgm:prSet presAssocID="{C818C9B4-1EE1-4F01-B63B-F687D97CE42D}" presName="childTx" presStyleLbl="bgAccFollowNode1" presStyleIdx="3" presStyleCnt="4">
        <dgm:presLayoutVars>
          <dgm:bulletEnabled val="1"/>
        </dgm:presLayoutVars>
      </dgm:prSet>
      <dgm:spPr/>
      <dgm:t>
        <a:bodyPr/>
        <a:lstStyle/>
        <a:p>
          <a:endParaRPr lang="es-AR"/>
        </a:p>
      </dgm:t>
    </dgm:pt>
    <dgm:pt modelId="{0FCBAD29-E1C2-410B-92CE-B2590ABF2489}" type="pres">
      <dgm:prSet presAssocID="{51AF8534-ADA8-4D20-A799-A729744419C1}" presName="negSpace" presStyleCnt="0"/>
      <dgm:spPr/>
    </dgm:pt>
    <dgm:pt modelId="{C5F00F97-F1E4-4070-895A-E5D36964901C}" type="pres">
      <dgm:prSet presAssocID="{51AF8534-ADA8-4D20-A799-A729744419C1}" presName="circle" presStyleLbl="node1" presStyleIdx="1" presStyleCnt="2" custLinFactNeighborX="-4915" custLinFactNeighborY="-1370"/>
      <dgm:spPr/>
      <dgm:t>
        <a:bodyPr/>
        <a:lstStyle/>
        <a:p>
          <a:endParaRPr lang="es-AR"/>
        </a:p>
      </dgm:t>
    </dgm:pt>
  </dgm:ptLst>
  <dgm:cxnLst>
    <dgm:cxn modelId="{0A0C1A68-C0BB-4EF5-9378-5006789CBDA1}" srcId="{51AF8534-ADA8-4D20-A799-A729744419C1}" destId="{C818C9B4-1EE1-4F01-B63B-F687D97CE42D}" srcOrd="1" destOrd="0" parTransId="{48869284-4713-4278-B887-0CE4743495E1}" sibTransId="{AC61A414-AD5A-4157-A5D8-E306E20E0BF0}"/>
    <dgm:cxn modelId="{2CF27AA3-D60B-4316-A31C-C2421B0AD994}" srcId="{997CC561-75A7-4323-9BBD-FCDF8FBA0CDC}" destId="{FB830185-6AFE-4A8B-BC3E-79FBAFADE147}" srcOrd="0" destOrd="0" parTransId="{D7C61709-BBDA-4D62-9D24-63B20D8CEDDE}" sibTransId="{A440D164-10DE-4F24-AA59-11B20B4A0FED}"/>
    <dgm:cxn modelId="{4D30DE77-EB62-48EE-A7C9-F58B28DFC164}" type="presOf" srcId="{20EF885B-D24D-40B3-98DB-F34B2120A7CF}" destId="{3AAE99BC-ACAF-4B1E-90F1-4151CC91FFCD}" srcOrd="1" destOrd="0" presId="urn:microsoft.com/office/officeart/2005/8/layout/hList9"/>
    <dgm:cxn modelId="{580CE2BA-FB1A-4A2F-8DE4-9D9F3FC71352}" srcId="{FB830185-6AFE-4A8B-BC3E-79FBAFADE147}" destId="{17F582FD-3ADD-404A-BD8E-D6703D66798C}" srcOrd="1" destOrd="0" parTransId="{0BB331B1-F507-4912-96B1-B4A9220EFA61}" sibTransId="{2A44A601-EEE6-4B99-9528-F809D878B63F}"/>
    <dgm:cxn modelId="{D7644996-2AD1-40BB-B216-32865CDA98AB}" type="presOf" srcId="{51AF8534-ADA8-4D20-A799-A729744419C1}" destId="{C5F00F97-F1E4-4070-895A-E5D36964901C}" srcOrd="0" destOrd="0" presId="urn:microsoft.com/office/officeart/2005/8/layout/hList9"/>
    <dgm:cxn modelId="{7F7F33B9-A71B-433C-97C2-8346FAC31A53}" type="presOf" srcId="{17F582FD-3ADD-404A-BD8E-D6703D66798C}" destId="{BBF7CC40-7041-4659-B01F-4CC75C6E1F6B}" srcOrd="1" destOrd="0" presId="urn:microsoft.com/office/officeart/2005/8/layout/hList9"/>
    <dgm:cxn modelId="{641485A7-B7A2-4C2E-82F8-4FD3760EC634}" type="presOf" srcId="{00EAA0DB-FC16-40D0-9E7D-85E16CCC9ADE}" destId="{0A32FBAB-A47A-42EE-8D3D-84F5679ABD5B}" srcOrd="0" destOrd="0" presId="urn:microsoft.com/office/officeart/2005/8/layout/hList9"/>
    <dgm:cxn modelId="{466DCF72-A3BD-49E9-9E75-FEB017F9316B}" type="presOf" srcId="{00EAA0DB-FC16-40D0-9E7D-85E16CCC9ADE}" destId="{50958F8F-37BD-461D-B57D-549935309586}" srcOrd="1" destOrd="0" presId="urn:microsoft.com/office/officeart/2005/8/layout/hList9"/>
    <dgm:cxn modelId="{3F949D96-E656-4BE1-9B0F-86056239C11A}" type="presOf" srcId="{17F582FD-3ADD-404A-BD8E-D6703D66798C}" destId="{62A030EB-453B-4F56-8C70-D5A6D0E5B47B}" srcOrd="0" destOrd="0" presId="urn:microsoft.com/office/officeart/2005/8/layout/hList9"/>
    <dgm:cxn modelId="{EB3BBF38-C183-49C3-97F1-3EED1114B1E4}" srcId="{FB830185-6AFE-4A8B-BC3E-79FBAFADE147}" destId="{00EAA0DB-FC16-40D0-9E7D-85E16CCC9ADE}" srcOrd="0" destOrd="0" parTransId="{EF6FFAE7-10F4-46C1-B35F-399AFDB81A6C}" sibTransId="{D900621B-847A-4D83-9C43-3E6D3FF0729B}"/>
    <dgm:cxn modelId="{CE157098-3A84-4396-AA89-CA58C5A84CD2}" type="presOf" srcId="{FB830185-6AFE-4A8B-BC3E-79FBAFADE147}" destId="{62C66C5B-565B-4F92-B89B-EB5B63E69483}" srcOrd="0" destOrd="0" presId="urn:microsoft.com/office/officeart/2005/8/layout/hList9"/>
    <dgm:cxn modelId="{5492D14A-D0FB-4B7C-BB68-C0635DDB0C9E}" srcId="{51AF8534-ADA8-4D20-A799-A729744419C1}" destId="{20EF885B-D24D-40B3-98DB-F34B2120A7CF}" srcOrd="0" destOrd="0" parTransId="{FE6465AA-42FC-4212-B278-EB1B7EEBDE55}" sibTransId="{3F2F1AE7-B2DE-4C8C-AB95-9496BA305F31}"/>
    <dgm:cxn modelId="{A8E86238-393D-4416-9015-FD861BDA6788}" type="presOf" srcId="{C818C9B4-1EE1-4F01-B63B-F687D97CE42D}" destId="{4BFBC663-B8B3-4B92-B975-3C61F6943EE4}" srcOrd="0" destOrd="0" presId="urn:microsoft.com/office/officeart/2005/8/layout/hList9"/>
    <dgm:cxn modelId="{D0BF6D2D-3D1B-439F-AAC0-6EE71101B1F9}" type="presOf" srcId="{20EF885B-D24D-40B3-98DB-F34B2120A7CF}" destId="{E85A12BA-31CC-453C-ADE5-82BC26211170}" srcOrd="0" destOrd="0" presId="urn:microsoft.com/office/officeart/2005/8/layout/hList9"/>
    <dgm:cxn modelId="{DD4B9EA7-4443-41D9-A4E3-3CFD36CE63DA}" type="presOf" srcId="{997CC561-75A7-4323-9BBD-FCDF8FBA0CDC}" destId="{501B3A2E-1151-4EFD-8A49-26A13CE11CD0}" srcOrd="0" destOrd="0" presId="urn:microsoft.com/office/officeart/2005/8/layout/hList9"/>
    <dgm:cxn modelId="{ACED065A-3F50-4C30-9208-88E987D02D6A}" type="presOf" srcId="{C818C9B4-1EE1-4F01-B63B-F687D97CE42D}" destId="{6A9EB81A-7E0C-49B8-820A-49265B340FC0}" srcOrd="1" destOrd="0" presId="urn:microsoft.com/office/officeart/2005/8/layout/hList9"/>
    <dgm:cxn modelId="{DE9A1FCE-9883-4094-AFF5-85D63EDD0552}" srcId="{997CC561-75A7-4323-9BBD-FCDF8FBA0CDC}" destId="{51AF8534-ADA8-4D20-A799-A729744419C1}" srcOrd="1" destOrd="0" parTransId="{6345EE3C-8C8E-4519-B8F4-AFEFE676E69D}" sibTransId="{F4A2EBAB-D68C-4F4F-B1A7-ACFFE9051295}"/>
    <dgm:cxn modelId="{7F22497F-7C43-4D0B-AA91-D2E57845F69B}" type="presParOf" srcId="{501B3A2E-1151-4EFD-8A49-26A13CE11CD0}" destId="{50B3F59C-F041-4FF0-BC8B-04FC9AA122D0}" srcOrd="0" destOrd="0" presId="urn:microsoft.com/office/officeart/2005/8/layout/hList9"/>
    <dgm:cxn modelId="{95F1E0D7-F0D4-4E63-982A-BE7F07F18FF4}" type="presParOf" srcId="{501B3A2E-1151-4EFD-8A49-26A13CE11CD0}" destId="{A3C9BDBD-2392-40A8-A5FD-AFA9F9A56B40}" srcOrd="1" destOrd="0" presId="urn:microsoft.com/office/officeart/2005/8/layout/hList9"/>
    <dgm:cxn modelId="{1516FE8B-E6C5-4DC1-9F82-381452FFCE81}" type="presParOf" srcId="{A3C9BDBD-2392-40A8-A5FD-AFA9F9A56B40}" destId="{3F9643C0-C20F-40D6-A8DD-AC8AA5590547}" srcOrd="0" destOrd="0" presId="urn:microsoft.com/office/officeart/2005/8/layout/hList9"/>
    <dgm:cxn modelId="{0570EDCA-21AD-4EE1-B337-21EEAC5E3154}" type="presParOf" srcId="{A3C9BDBD-2392-40A8-A5FD-AFA9F9A56B40}" destId="{05B02986-AC67-4398-8EEF-F06D8429BD73}" srcOrd="1" destOrd="0" presId="urn:microsoft.com/office/officeart/2005/8/layout/hList9"/>
    <dgm:cxn modelId="{4A7EAD1D-B7A6-4016-8472-84532F14383C}" type="presParOf" srcId="{05B02986-AC67-4398-8EEF-F06D8429BD73}" destId="{0A32FBAB-A47A-42EE-8D3D-84F5679ABD5B}" srcOrd="0" destOrd="0" presId="urn:microsoft.com/office/officeart/2005/8/layout/hList9"/>
    <dgm:cxn modelId="{A224E572-5B60-4C74-B63C-15B44E92C1F1}" type="presParOf" srcId="{05B02986-AC67-4398-8EEF-F06D8429BD73}" destId="{50958F8F-37BD-461D-B57D-549935309586}" srcOrd="1" destOrd="0" presId="urn:microsoft.com/office/officeart/2005/8/layout/hList9"/>
    <dgm:cxn modelId="{C6055DEA-9EA7-4F53-A99D-2504CB40260B}" type="presParOf" srcId="{A3C9BDBD-2392-40A8-A5FD-AFA9F9A56B40}" destId="{F625FAF0-1B0E-47ED-91D1-71FCB4BBC272}" srcOrd="2" destOrd="0" presId="urn:microsoft.com/office/officeart/2005/8/layout/hList9"/>
    <dgm:cxn modelId="{DBD5E512-A0CF-48DE-AEF6-2501CF5E2D19}" type="presParOf" srcId="{F625FAF0-1B0E-47ED-91D1-71FCB4BBC272}" destId="{62A030EB-453B-4F56-8C70-D5A6D0E5B47B}" srcOrd="0" destOrd="0" presId="urn:microsoft.com/office/officeart/2005/8/layout/hList9"/>
    <dgm:cxn modelId="{30C154B6-497B-4169-9BF4-3EA6F1F724C2}" type="presParOf" srcId="{F625FAF0-1B0E-47ED-91D1-71FCB4BBC272}" destId="{BBF7CC40-7041-4659-B01F-4CC75C6E1F6B}" srcOrd="1" destOrd="0" presId="urn:microsoft.com/office/officeart/2005/8/layout/hList9"/>
    <dgm:cxn modelId="{B25EF5FE-9CFC-4912-9D65-76395BA757E9}" type="presParOf" srcId="{501B3A2E-1151-4EFD-8A49-26A13CE11CD0}" destId="{6CC79748-12BF-4145-86A0-AD697EE80A7C}" srcOrd="2" destOrd="0" presId="urn:microsoft.com/office/officeart/2005/8/layout/hList9"/>
    <dgm:cxn modelId="{93A1B28F-F161-4C15-92F2-38E70596606C}" type="presParOf" srcId="{501B3A2E-1151-4EFD-8A49-26A13CE11CD0}" destId="{62C66C5B-565B-4F92-B89B-EB5B63E69483}" srcOrd="3" destOrd="0" presId="urn:microsoft.com/office/officeart/2005/8/layout/hList9"/>
    <dgm:cxn modelId="{2BE6B103-9CCE-4BED-B952-017612D982CD}" type="presParOf" srcId="{501B3A2E-1151-4EFD-8A49-26A13CE11CD0}" destId="{784E1B86-6A6B-4FD5-9CE7-FA9D38B4DF54}" srcOrd="4" destOrd="0" presId="urn:microsoft.com/office/officeart/2005/8/layout/hList9"/>
    <dgm:cxn modelId="{AE40ABD7-483D-4ACB-991F-93FE4C48759B}" type="presParOf" srcId="{501B3A2E-1151-4EFD-8A49-26A13CE11CD0}" destId="{325EAE8D-59B9-4F52-835E-C3D0F86F6E2F}" srcOrd="5" destOrd="0" presId="urn:microsoft.com/office/officeart/2005/8/layout/hList9"/>
    <dgm:cxn modelId="{C2C912E7-62F8-4CD6-9021-A0F32E8336CE}" type="presParOf" srcId="{501B3A2E-1151-4EFD-8A49-26A13CE11CD0}" destId="{2D9AAE95-BB04-4964-BF16-B416099DEC8D}" srcOrd="6" destOrd="0" presId="urn:microsoft.com/office/officeart/2005/8/layout/hList9"/>
    <dgm:cxn modelId="{BB263CDE-267A-4F6C-9B09-6DD283726AEB}" type="presParOf" srcId="{2D9AAE95-BB04-4964-BF16-B416099DEC8D}" destId="{BF543E7C-A57D-46BA-BA9B-C81CD14FA65B}" srcOrd="0" destOrd="0" presId="urn:microsoft.com/office/officeart/2005/8/layout/hList9"/>
    <dgm:cxn modelId="{24E4A121-BEEE-4518-A1CE-D0AC3985EDBB}" type="presParOf" srcId="{2D9AAE95-BB04-4964-BF16-B416099DEC8D}" destId="{615BC93C-3DF6-45CF-91C6-46EB7D35AB5F}" srcOrd="1" destOrd="0" presId="urn:microsoft.com/office/officeart/2005/8/layout/hList9"/>
    <dgm:cxn modelId="{30767AFF-D48C-44DF-8B56-6B2A51394017}" type="presParOf" srcId="{615BC93C-3DF6-45CF-91C6-46EB7D35AB5F}" destId="{E85A12BA-31CC-453C-ADE5-82BC26211170}" srcOrd="0" destOrd="0" presId="urn:microsoft.com/office/officeart/2005/8/layout/hList9"/>
    <dgm:cxn modelId="{1E01457A-9296-4C7F-9B02-1E4DCA27C80C}" type="presParOf" srcId="{615BC93C-3DF6-45CF-91C6-46EB7D35AB5F}" destId="{3AAE99BC-ACAF-4B1E-90F1-4151CC91FFCD}" srcOrd="1" destOrd="0" presId="urn:microsoft.com/office/officeart/2005/8/layout/hList9"/>
    <dgm:cxn modelId="{B27B2D08-1FC2-40E5-BFB2-21B22E02155F}" type="presParOf" srcId="{2D9AAE95-BB04-4964-BF16-B416099DEC8D}" destId="{15F3CD60-37A7-483C-8C44-7982367C4810}" srcOrd="2" destOrd="0" presId="urn:microsoft.com/office/officeart/2005/8/layout/hList9"/>
    <dgm:cxn modelId="{A5E9A568-207A-45C1-9175-DC50D3AC7FAB}" type="presParOf" srcId="{15F3CD60-37A7-483C-8C44-7982367C4810}" destId="{4BFBC663-B8B3-4B92-B975-3C61F6943EE4}" srcOrd="0" destOrd="0" presId="urn:microsoft.com/office/officeart/2005/8/layout/hList9"/>
    <dgm:cxn modelId="{B5B85C48-6FD4-41A8-B329-2AFA51FA2342}" type="presParOf" srcId="{15F3CD60-37A7-483C-8C44-7982367C4810}" destId="{6A9EB81A-7E0C-49B8-820A-49265B340FC0}" srcOrd="1" destOrd="0" presId="urn:microsoft.com/office/officeart/2005/8/layout/hList9"/>
    <dgm:cxn modelId="{AA1BAA27-DD7F-460F-9DBD-93C43FD4213A}" type="presParOf" srcId="{501B3A2E-1151-4EFD-8A49-26A13CE11CD0}" destId="{0FCBAD29-E1C2-410B-92CE-B2590ABF2489}" srcOrd="7" destOrd="0" presId="urn:microsoft.com/office/officeart/2005/8/layout/hList9"/>
    <dgm:cxn modelId="{F6385FC8-B612-4350-A2E2-2CA494993584}" type="presParOf" srcId="{501B3A2E-1151-4EFD-8A49-26A13CE11CD0}" destId="{C5F00F97-F1E4-4070-895A-E5D36964901C}" srcOrd="8" destOrd="0" presId="urn:microsoft.com/office/officeart/2005/8/layout/hList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0FECB6-7213-4249-9AD1-3B77D5D88C7B}" type="doc">
      <dgm:prSet loTypeId="urn:microsoft.com/office/officeart/2005/8/layout/hList9" loCatId="list" qsTypeId="urn:microsoft.com/office/officeart/2005/8/quickstyle/3d1" qsCatId="3D" csTypeId="urn:microsoft.com/office/officeart/2005/8/colors/accent1_2" csCatId="accent1" phldr="1"/>
      <dgm:spPr/>
      <dgm:t>
        <a:bodyPr/>
        <a:lstStyle/>
        <a:p>
          <a:endParaRPr lang="es-AR"/>
        </a:p>
      </dgm:t>
    </dgm:pt>
    <dgm:pt modelId="{796A0739-6C82-4025-9655-E167C931E49A}">
      <dgm:prSet phldrT="[Texto]"/>
      <dgm:spPr/>
      <dgm:t>
        <a:bodyPr/>
        <a:lstStyle/>
        <a:p>
          <a:r>
            <a:rPr lang="es-AR" dirty="0"/>
            <a:t>Art. 721</a:t>
          </a:r>
        </a:p>
      </dgm:t>
    </dgm:pt>
    <dgm:pt modelId="{0ABB6096-AA9D-482D-9288-A9D19F5C3A09}" type="parTrans" cxnId="{B678D72A-6429-4991-BEC6-96CF22494D27}">
      <dgm:prSet/>
      <dgm:spPr/>
      <dgm:t>
        <a:bodyPr/>
        <a:lstStyle/>
        <a:p>
          <a:endParaRPr lang="es-AR"/>
        </a:p>
      </dgm:t>
    </dgm:pt>
    <dgm:pt modelId="{6422F6CE-1BD4-48B6-9B28-714963966780}" type="sibTrans" cxnId="{B678D72A-6429-4991-BEC6-96CF22494D27}">
      <dgm:prSet/>
      <dgm:spPr/>
      <dgm:t>
        <a:bodyPr/>
        <a:lstStyle/>
        <a:p>
          <a:endParaRPr lang="es-AR"/>
        </a:p>
      </dgm:t>
    </dgm:pt>
    <dgm:pt modelId="{A0A927AD-DD11-4791-BA45-FA912253D47A}">
      <dgm:prSet phldrT="[Texto]"/>
      <dgm:spPr/>
      <dgm:t>
        <a:bodyPr/>
        <a:lstStyle/>
        <a:p>
          <a:r>
            <a:rPr lang="es-AR" dirty="0"/>
            <a:t>Art. 722</a:t>
          </a:r>
        </a:p>
      </dgm:t>
    </dgm:pt>
    <dgm:pt modelId="{7AE6B76E-45D9-488E-8AAF-B9080322D257}" type="parTrans" cxnId="{4C825A00-5A0D-487E-AF5C-809434BAFF23}">
      <dgm:prSet/>
      <dgm:spPr/>
      <dgm:t>
        <a:bodyPr/>
        <a:lstStyle/>
        <a:p>
          <a:endParaRPr lang="es-AR"/>
        </a:p>
      </dgm:t>
    </dgm:pt>
    <dgm:pt modelId="{861C8557-C9BA-44B1-9A66-A68D2459F179}" type="sibTrans" cxnId="{4C825A00-5A0D-487E-AF5C-809434BAFF23}">
      <dgm:prSet/>
      <dgm:spPr/>
      <dgm:t>
        <a:bodyPr/>
        <a:lstStyle/>
        <a:p>
          <a:endParaRPr lang="es-AR"/>
        </a:p>
      </dgm:t>
    </dgm:pt>
    <dgm:pt modelId="{3C6D3C09-AEF6-4292-B08B-6471D7ED3A17}">
      <dgm:prSet phldrT="[Texto]" custT="1"/>
      <dgm:spPr>
        <a:ln w="38100">
          <a:solidFill>
            <a:srgbClr val="0070C0">
              <a:alpha val="90000"/>
            </a:srgbClr>
          </a:solidFill>
        </a:ln>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es-AR" sz="2400" dirty="0">
              <a:effectLst>
                <a:outerShdw blurRad="38100" dist="38100" dir="2700000" algn="tl">
                  <a:srgbClr val="000000">
                    <a:alpha val="43137"/>
                  </a:srgbClr>
                </a:outerShdw>
              </a:effectLst>
              <a:latin typeface="Arial Narrow" panose="020B0606020202030204" pitchFamily="34" charset="0"/>
            </a:rPr>
            <a:t>RELATIVAS A LOS BIENES</a:t>
          </a:r>
        </a:p>
        <a:p>
          <a:pPr algn="l" defTabSz="488950">
            <a:lnSpc>
              <a:spcPct val="90000"/>
            </a:lnSpc>
            <a:spcBef>
              <a:spcPct val="0"/>
            </a:spcBef>
            <a:spcAft>
              <a:spcPct val="35000"/>
            </a:spcAft>
          </a:pPr>
          <a:endParaRPr lang="es-AR" sz="900" dirty="0"/>
        </a:p>
      </dgm:t>
    </dgm:pt>
    <dgm:pt modelId="{4C29B52B-7508-495C-AD0A-5918AA89B31A}" type="parTrans" cxnId="{54BA9173-614C-489B-AB93-D3754A41B96C}">
      <dgm:prSet/>
      <dgm:spPr/>
      <dgm:t>
        <a:bodyPr/>
        <a:lstStyle/>
        <a:p>
          <a:endParaRPr lang="es-AR"/>
        </a:p>
      </dgm:t>
    </dgm:pt>
    <dgm:pt modelId="{677459BE-4DDE-4173-923B-1585B6AFA4A0}" type="sibTrans" cxnId="{54BA9173-614C-489B-AB93-D3754A41B96C}">
      <dgm:prSet/>
      <dgm:spPr/>
      <dgm:t>
        <a:bodyPr/>
        <a:lstStyle/>
        <a:p>
          <a:endParaRPr lang="es-AR"/>
        </a:p>
      </dgm:t>
    </dgm:pt>
    <dgm:pt modelId="{A8DBDFE1-1942-41F3-B674-A3C6EE499796}">
      <dgm:prSet custT="1"/>
      <dgm:spPr>
        <a:ln w="38100">
          <a:solidFill>
            <a:srgbClr val="0070C0">
              <a:alpha val="90000"/>
            </a:srgbClr>
          </a:solidFill>
        </a:ln>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es-AR" sz="2400" dirty="0">
              <a:effectLst>
                <a:outerShdw blurRad="38100" dist="38100" dir="2700000" algn="tl">
                  <a:srgbClr val="000000">
                    <a:alpha val="43137"/>
                  </a:srgbClr>
                </a:outerShdw>
              </a:effectLst>
              <a:latin typeface="Arial Narrow" panose="020B0606020202030204" pitchFamily="34" charset="0"/>
            </a:rPr>
            <a:t>RELATIVAS A LAS PERSONAS</a:t>
          </a:r>
        </a:p>
        <a:p>
          <a:pPr algn="l" defTabSz="488950">
            <a:lnSpc>
              <a:spcPct val="90000"/>
            </a:lnSpc>
            <a:spcBef>
              <a:spcPct val="0"/>
            </a:spcBef>
            <a:spcAft>
              <a:spcPct val="35000"/>
            </a:spcAft>
          </a:pPr>
          <a:endParaRPr lang="es-AR" sz="900" dirty="0"/>
        </a:p>
      </dgm:t>
    </dgm:pt>
    <dgm:pt modelId="{34245C89-2051-4286-898B-6C23AC236EF8}" type="parTrans" cxnId="{32DC8639-521B-418E-B48B-6349AB7F7099}">
      <dgm:prSet/>
      <dgm:spPr/>
      <dgm:t>
        <a:bodyPr/>
        <a:lstStyle/>
        <a:p>
          <a:endParaRPr lang="es-AR"/>
        </a:p>
      </dgm:t>
    </dgm:pt>
    <dgm:pt modelId="{2CE9F82D-ADF0-4087-9AEE-D41D6647DA5E}" type="sibTrans" cxnId="{32DC8639-521B-418E-B48B-6349AB7F7099}">
      <dgm:prSet/>
      <dgm:spPr/>
      <dgm:t>
        <a:bodyPr/>
        <a:lstStyle/>
        <a:p>
          <a:endParaRPr lang="es-AR"/>
        </a:p>
      </dgm:t>
    </dgm:pt>
    <dgm:pt modelId="{DF52CE80-D61F-43BB-904C-BC84E7DE3985}">
      <dgm:prSet custT="1"/>
      <dgm:spPr>
        <a:solidFill>
          <a:schemeClr val="bg1"/>
        </a:solidFill>
        <a:ln w="38100">
          <a:solidFill>
            <a:schemeClr val="bg2">
              <a:lumMod val="50000"/>
            </a:schemeClr>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AR" sz="2400" dirty="0">
              <a:latin typeface="Arial Narrow" panose="020B0606020202030204" pitchFamily="34" charset="0"/>
            </a:rPr>
            <a:t>Declarada la acción de </a:t>
          </a:r>
          <a:r>
            <a:rPr lang="es-AR" sz="2400" b="1" dirty="0">
              <a:solidFill>
                <a:schemeClr val="accent2"/>
              </a:solidFill>
              <a:effectLst>
                <a:outerShdw blurRad="38100" dist="38100" dir="2700000" algn="tl">
                  <a:srgbClr val="000000">
                    <a:alpha val="43137"/>
                  </a:srgbClr>
                </a:outerShdw>
              </a:effectLst>
              <a:latin typeface="Arial Narrow" panose="020B0606020202030204" pitchFamily="34" charset="0"/>
            </a:rPr>
            <a:t>nulidad</a:t>
          </a:r>
          <a:r>
            <a:rPr lang="es-AR" sz="2400" dirty="0">
              <a:latin typeface="Arial Narrow" panose="020B0606020202030204" pitchFamily="34" charset="0"/>
            </a:rPr>
            <a:t> o</a:t>
          </a:r>
          <a:r>
            <a:rPr lang="es-AR" sz="2400" b="1" dirty="0">
              <a:solidFill>
                <a:srgbClr val="FF33CC"/>
              </a:solidFill>
              <a:effectLst>
                <a:outerShdw blurRad="38100" dist="38100" dir="2700000" algn="tl">
                  <a:srgbClr val="000000">
                    <a:alpha val="43137"/>
                  </a:srgbClr>
                </a:outerShdw>
              </a:effectLst>
              <a:latin typeface="Arial Narrow" panose="020B0606020202030204" pitchFamily="34" charset="0"/>
            </a:rPr>
            <a:t> divorcio</a:t>
          </a:r>
          <a:r>
            <a:rPr lang="es-AR" sz="2400" dirty="0">
              <a:latin typeface="Arial Narrow" panose="020B0606020202030204" pitchFamily="34" charset="0"/>
            </a:rPr>
            <a:t>, </a:t>
          </a:r>
          <a:r>
            <a:rPr lang="es-AR" sz="2400" u="sng" dirty="0">
              <a:effectLst>
                <a:outerShdw blurRad="38100" dist="38100" dir="2700000" algn="tl">
                  <a:srgbClr val="000000">
                    <a:alpha val="43137"/>
                  </a:srgbClr>
                </a:outerShdw>
              </a:effectLst>
              <a:latin typeface="Arial Narrow" panose="020B0606020202030204" pitchFamily="34" charset="0"/>
            </a:rPr>
            <a:t>el juez puede tomar decisiones personales</a:t>
          </a:r>
          <a:r>
            <a:rPr lang="es-AR" sz="2400" dirty="0">
              <a:latin typeface="Arial Narrow" panose="020B0606020202030204" pitchFamily="34" charset="0"/>
            </a:rPr>
            <a:t> entre los cónyuges  y los hijos durante en el proceso.</a:t>
          </a:r>
        </a:p>
        <a:p>
          <a:pPr defTabSz="533400">
            <a:lnSpc>
              <a:spcPct val="90000"/>
            </a:lnSpc>
            <a:spcBef>
              <a:spcPct val="0"/>
            </a:spcBef>
            <a:spcAft>
              <a:spcPct val="35000"/>
            </a:spcAft>
          </a:pPr>
          <a:endParaRPr lang="es-AR" sz="900" dirty="0"/>
        </a:p>
      </dgm:t>
    </dgm:pt>
    <dgm:pt modelId="{18150B0A-F124-4ECF-B81C-4CD6262763FA}" type="parTrans" cxnId="{777003BA-9D80-4A72-A6BA-E90E9E0D0137}">
      <dgm:prSet/>
      <dgm:spPr/>
      <dgm:t>
        <a:bodyPr/>
        <a:lstStyle/>
        <a:p>
          <a:endParaRPr lang="es-AR"/>
        </a:p>
      </dgm:t>
    </dgm:pt>
    <dgm:pt modelId="{54C9832D-F6D8-496A-9834-7D9CF65EF217}" type="sibTrans" cxnId="{777003BA-9D80-4A72-A6BA-E90E9E0D0137}">
      <dgm:prSet/>
      <dgm:spPr/>
      <dgm:t>
        <a:bodyPr/>
        <a:lstStyle/>
        <a:p>
          <a:endParaRPr lang="es-AR"/>
        </a:p>
      </dgm:t>
    </dgm:pt>
    <dgm:pt modelId="{128BF7A0-DE0F-489F-B287-92E22A5AD41C}">
      <dgm:prSet custT="1"/>
      <dgm:spPr>
        <a:ln w="38100">
          <a:solidFill>
            <a:schemeClr val="bg2">
              <a:lumMod val="50000"/>
              <a:alpha val="90000"/>
            </a:schemeClr>
          </a:solidFill>
        </a:ln>
      </dgm:spPr>
      <dgm:t>
        <a:bodyPr/>
        <a:lstStyle/>
        <a:p>
          <a:r>
            <a:rPr lang="es-AR" sz="2000" b="1" dirty="0">
              <a:solidFill>
                <a:srgbClr val="FF0000"/>
              </a:solidFill>
              <a:effectLst>
                <a:outerShdw blurRad="38100" dist="38100" dir="2700000" algn="tl">
                  <a:srgbClr val="000000">
                    <a:alpha val="43137"/>
                  </a:srgbClr>
                </a:outerShdw>
              </a:effectLst>
              <a:latin typeface="Arial Narrow" panose="020B0606020202030204" pitchFamily="34" charset="0"/>
            </a:rPr>
            <a:t>NULIDAD</a:t>
          </a:r>
          <a:r>
            <a:rPr lang="es-AR" sz="2000" dirty="0">
              <a:latin typeface="Arial Narrow" panose="020B0606020202030204" pitchFamily="34" charset="0"/>
            </a:rPr>
            <a:t> O </a:t>
          </a:r>
          <a:r>
            <a:rPr lang="es-AR" sz="2000" b="1" dirty="0">
              <a:solidFill>
                <a:srgbClr val="DC06B3"/>
              </a:solidFill>
              <a:effectLst>
                <a:outerShdw blurRad="38100" dist="38100" dir="2700000" algn="tl">
                  <a:srgbClr val="000000">
                    <a:alpha val="43137"/>
                  </a:srgbClr>
                </a:outerShdw>
              </a:effectLst>
              <a:latin typeface="Arial Narrow" panose="020B0606020202030204" pitchFamily="34" charset="0"/>
            </a:rPr>
            <a:t>DIVORCIO</a:t>
          </a:r>
        </a:p>
        <a:p>
          <a:r>
            <a:rPr lang="es-AR" sz="2000" dirty="0">
              <a:latin typeface="Arial Narrow" panose="020B0606020202030204" pitchFamily="34" charset="0"/>
            </a:rPr>
            <a:t>A PEDIDO DE PARTE, evitar que la administración o disposición de los bienes pueda poner en peligro, hacer incierto o defraudar los derechos patrimoniales del otro (cualquier régimen) </a:t>
          </a:r>
        </a:p>
      </dgm:t>
    </dgm:pt>
    <dgm:pt modelId="{24870954-60CE-4663-B5E7-3C86E69526CD}" type="parTrans" cxnId="{A5655C21-CB42-4C33-8627-6DDD0D2939A2}">
      <dgm:prSet/>
      <dgm:spPr/>
      <dgm:t>
        <a:bodyPr/>
        <a:lstStyle/>
        <a:p>
          <a:endParaRPr lang="es-AR"/>
        </a:p>
      </dgm:t>
    </dgm:pt>
    <dgm:pt modelId="{4EB9F2B6-885B-4B9F-A0A6-4D77F2858F73}" type="sibTrans" cxnId="{A5655C21-CB42-4C33-8627-6DDD0D2939A2}">
      <dgm:prSet/>
      <dgm:spPr/>
      <dgm:t>
        <a:bodyPr/>
        <a:lstStyle/>
        <a:p>
          <a:endParaRPr lang="es-AR"/>
        </a:p>
      </dgm:t>
    </dgm:pt>
    <dgm:pt modelId="{ADA6B3B4-144A-4996-AC67-AB26689F18DD}">
      <dgm:prSet custT="1"/>
      <dgm:spPr>
        <a:ln w="38100">
          <a:solidFill>
            <a:srgbClr val="00B0F0">
              <a:alpha val="90000"/>
            </a:srgbClr>
          </a:solidFill>
        </a:ln>
      </dgm:spPr>
      <dgm:t>
        <a:bodyPr/>
        <a:lstStyle/>
        <a:p>
          <a:pPr algn="l"/>
          <a:r>
            <a:rPr lang="es-AR" sz="2400" dirty="0">
              <a:effectLst>
                <a:outerShdw blurRad="38100" dist="38100" dir="2700000" algn="tl">
                  <a:srgbClr val="000000">
                    <a:alpha val="43137"/>
                  </a:srgbClr>
                </a:outerShdw>
              </a:effectLst>
              <a:latin typeface="Arial Narrow" panose="020B0606020202030204" pitchFamily="34" charset="0"/>
            </a:rPr>
            <a:t>Tendientes a </a:t>
          </a:r>
          <a:r>
            <a:rPr lang="es-AR" sz="2400" dirty="0">
              <a:solidFill>
                <a:srgbClr val="FF0000"/>
              </a:solidFill>
              <a:effectLst>
                <a:outerShdw blurRad="38100" dist="38100" dir="2700000" algn="tl">
                  <a:srgbClr val="000000">
                    <a:alpha val="43137"/>
                  </a:srgbClr>
                </a:outerShdw>
              </a:effectLst>
              <a:latin typeface="Arial Narrow" panose="020B0606020202030204" pitchFamily="34" charset="0"/>
            </a:rPr>
            <a:t>individualizar</a:t>
          </a:r>
          <a:r>
            <a:rPr lang="es-AR" sz="2400" dirty="0">
              <a:effectLst>
                <a:outerShdw blurRad="38100" dist="38100" dir="2700000" algn="tl">
                  <a:srgbClr val="000000">
                    <a:alpha val="43137"/>
                  </a:srgbClr>
                </a:outerShdw>
              </a:effectLst>
              <a:latin typeface="Arial Narrow" panose="020B0606020202030204" pitchFamily="34" charset="0"/>
            </a:rPr>
            <a:t> la existencia de bienes o derechos de los duración. </a:t>
          </a:r>
        </a:p>
      </dgm:t>
    </dgm:pt>
    <dgm:pt modelId="{BD0DA61E-280F-4B1F-B6D6-46DC5C991125}" type="parTrans" cxnId="{3D29334B-C173-4F91-9061-EC10B38D884B}">
      <dgm:prSet/>
      <dgm:spPr/>
      <dgm:t>
        <a:bodyPr/>
        <a:lstStyle/>
        <a:p>
          <a:endParaRPr lang="es-AR"/>
        </a:p>
      </dgm:t>
    </dgm:pt>
    <dgm:pt modelId="{1CC27EE5-C755-4066-B75B-397746507743}" type="sibTrans" cxnId="{3D29334B-C173-4F91-9061-EC10B38D884B}">
      <dgm:prSet/>
      <dgm:spPr/>
      <dgm:t>
        <a:bodyPr/>
        <a:lstStyle/>
        <a:p>
          <a:endParaRPr lang="es-AR"/>
        </a:p>
      </dgm:t>
    </dgm:pt>
    <dgm:pt modelId="{D06F5EEC-E433-49F7-80B0-C2A40B4B6CC7}" type="pres">
      <dgm:prSet presAssocID="{A10FECB6-7213-4249-9AD1-3B77D5D88C7B}" presName="list" presStyleCnt="0">
        <dgm:presLayoutVars>
          <dgm:dir/>
          <dgm:animLvl val="lvl"/>
        </dgm:presLayoutVars>
      </dgm:prSet>
      <dgm:spPr/>
      <dgm:t>
        <a:bodyPr/>
        <a:lstStyle/>
        <a:p>
          <a:endParaRPr lang="es-AR"/>
        </a:p>
      </dgm:t>
    </dgm:pt>
    <dgm:pt modelId="{FF3835DB-9954-4D40-B526-F22F6024BA85}" type="pres">
      <dgm:prSet presAssocID="{796A0739-6C82-4025-9655-E167C931E49A}" presName="posSpace" presStyleCnt="0"/>
      <dgm:spPr/>
    </dgm:pt>
    <dgm:pt modelId="{5E72F3A0-9996-401B-AAA6-6B533CD5E527}" type="pres">
      <dgm:prSet presAssocID="{796A0739-6C82-4025-9655-E167C931E49A}" presName="vertFlow" presStyleCnt="0"/>
      <dgm:spPr/>
    </dgm:pt>
    <dgm:pt modelId="{3AB73ABC-51B7-4303-A626-B726A71E2ABE}" type="pres">
      <dgm:prSet presAssocID="{796A0739-6C82-4025-9655-E167C931E49A}" presName="topSpace" presStyleCnt="0"/>
      <dgm:spPr/>
    </dgm:pt>
    <dgm:pt modelId="{62B04F6D-E002-4E92-88D0-DE89B3E11898}" type="pres">
      <dgm:prSet presAssocID="{796A0739-6C82-4025-9655-E167C931E49A}" presName="firstComp" presStyleCnt="0"/>
      <dgm:spPr/>
    </dgm:pt>
    <dgm:pt modelId="{6B5AD2F5-A812-49D1-B8AF-DF9ED4171897}" type="pres">
      <dgm:prSet presAssocID="{796A0739-6C82-4025-9655-E167C931E49A}" presName="firstChild" presStyleLbl="bgAccFollowNode1" presStyleIdx="0" presStyleCnt="5" custScaleY="49965"/>
      <dgm:spPr/>
      <dgm:t>
        <a:bodyPr/>
        <a:lstStyle/>
        <a:p>
          <a:endParaRPr lang="es-AR"/>
        </a:p>
      </dgm:t>
    </dgm:pt>
    <dgm:pt modelId="{1CCA91D7-6D3E-4232-892E-582459620532}" type="pres">
      <dgm:prSet presAssocID="{796A0739-6C82-4025-9655-E167C931E49A}" presName="firstChildTx" presStyleLbl="bgAccFollowNode1" presStyleIdx="0" presStyleCnt="5">
        <dgm:presLayoutVars>
          <dgm:bulletEnabled val="1"/>
        </dgm:presLayoutVars>
      </dgm:prSet>
      <dgm:spPr/>
      <dgm:t>
        <a:bodyPr/>
        <a:lstStyle/>
        <a:p>
          <a:endParaRPr lang="es-AR"/>
        </a:p>
      </dgm:t>
    </dgm:pt>
    <dgm:pt modelId="{96DA17CB-EB0E-4B93-B7E3-6F53A6C76349}" type="pres">
      <dgm:prSet presAssocID="{DF52CE80-D61F-43BB-904C-BC84E7DE3985}" presName="comp" presStyleCnt="0"/>
      <dgm:spPr/>
    </dgm:pt>
    <dgm:pt modelId="{780670CA-B043-40E8-8628-8A7977EA575B}" type="pres">
      <dgm:prSet presAssocID="{DF52CE80-D61F-43BB-904C-BC84E7DE3985}" presName="child" presStyleLbl="bgAccFollowNode1" presStyleIdx="1" presStyleCnt="5" custScaleY="194156"/>
      <dgm:spPr/>
      <dgm:t>
        <a:bodyPr/>
        <a:lstStyle/>
        <a:p>
          <a:endParaRPr lang="es-AR"/>
        </a:p>
      </dgm:t>
    </dgm:pt>
    <dgm:pt modelId="{49E61763-BF1F-4974-8B2D-F1DCC42320BC}" type="pres">
      <dgm:prSet presAssocID="{DF52CE80-D61F-43BB-904C-BC84E7DE3985}" presName="childTx" presStyleLbl="bgAccFollowNode1" presStyleIdx="1" presStyleCnt="5">
        <dgm:presLayoutVars>
          <dgm:bulletEnabled val="1"/>
        </dgm:presLayoutVars>
      </dgm:prSet>
      <dgm:spPr/>
      <dgm:t>
        <a:bodyPr/>
        <a:lstStyle/>
        <a:p>
          <a:endParaRPr lang="es-AR"/>
        </a:p>
      </dgm:t>
    </dgm:pt>
    <dgm:pt modelId="{F7312669-85F1-484A-A904-7E481E991189}" type="pres">
      <dgm:prSet presAssocID="{796A0739-6C82-4025-9655-E167C931E49A}" presName="negSpace" presStyleCnt="0"/>
      <dgm:spPr/>
    </dgm:pt>
    <dgm:pt modelId="{675DEFE2-2F6B-4360-8671-FA63ACA60BB5}" type="pres">
      <dgm:prSet presAssocID="{796A0739-6C82-4025-9655-E167C931E49A}" presName="circle" presStyleLbl="node1" presStyleIdx="0" presStyleCnt="2"/>
      <dgm:spPr/>
      <dgm:t>
        <a:bodyPr/>
        <a:lstStyle/>
        <a:p>
          <a:endParaRPr lang="es-AR"/>
        </a:p>
      </dgm:t>
    </dgm:pt>
    <dgm:pt modelId="{7CC26B53-1BE4-4550-9229-5387C186F24E}" type="pres">
      <dgm:prSet presAssocID="{6422F6CE-1BD4-48B6-9B28-714963966780}" presName="transSpace" presStyleCnt="0"/>
      <dgm:spPr/>
    </dgm:pt>
    <dgm:pt modelId="{28FB237C-E31D-4657-AF80-FE1E23876F9B}" type="pres">
      <dgm:prSet presAssocID="{A0A927AD-DD11-4791-BA45-FA912253D47A}" presName="posSpace" presStyleCnt="0"/>
      <dgm:spPr/>
    </dgm:pt>
    <dgm:pt modelId="{B28AF8C7-B3FA-4EBA-B1E8-7EB507DDFEBF}" type="pres">
      <dgm:prSet presAssocID="{A0A927AD-DD11-4791-BA45-FA912253D47A}" presName="vertFlow" presStyleCnt="0"/>
      <dgm:spPr/>
    </dgm:pt>
    <dgm:pt modelId="{04C6CB7D-7EEA-4B19-A2E3-75B71E166775}" type="pres">
      <dgm:prSet presAssocID="{A0A927AD-DD11-4791-BA45-FA912253D47A}" presName="topSpace" presStyleCnt="0"/>
      <dgm:spPr/>
    </dgm:pt>
    <dgm:pt modelId="{49541525-C18C-466D-84AE-C53DA5083465}" type="pres">
      <dgm:prSet presAssocID="{A0A927AD-DD11-4791-BA45-FA912253D47A}" presName="firstComp" presStyleCnt="0"/>
      <dgm:spPr/>
    </dgm:pt>
    <dgm:pt modelId="{8A3D17AF-D88D-4AC4-8DE2-4340272B13A0}" type="pres">
      <dgm:prSet presAssocID="{A0A927AD-DD11-4791-BA45-FA912253D47A}" presName="firstChild" presStyleLbl="bgAccFollowNode1" presStyleIdx="2" presStyleCnt="5" custScaleY="59472"/>
      <dgm:spPr/>
      <dgm:t>
        <a:bodyPr/>
        <a:lstStyle/>
        <a:p>
          <a:endParaRPr lang="es-AR"/>
        </a:p>
      </dgm:t>
    </dgm:pt>
    <dgm:pt modelId="{49292178-7454-41D3-8280-DF6837051AC4}" type="pres">
      <dgm:prSet presAssocID="{A0A927AD-DD11-4791-BA45-FA912253D47A}" presName="firstChildTx" presStyleLbl="bgAccFollowNode1" presStyleIdx="2" presStyleCnt="5">
        <dgm:presLayoutVars>
          <dgm:bulletEnabled val="1"/>
        </dgm:presLayoutVars>
      </dgm:prSet>
      <dgm:spPr/>
      <dgm:t>
        <a:bodyPr/>
        <a:lstStyle/>
        <a:p>
          <a:endParaRPr lang="es-AR"/>
        </a:p>
      </dgm:t>
    </dgm:pt>
    <dgm:pt modelId="{01228119-8A82-421D-A496-35D5E53CB057}" type="pres">
      <dgm:prSet presAssocID="{ADA6B3B4-144A-4996-AC67-AB26689F18DD}" presName="comp" presStyleCnt="0"/>
      <dgm:spPr/>
    </dgm:pt>
    <dgm:pt modelId="{7D2E568C-3CA4-4831-9A34-909F2BD122DA}" type="pres">
      <dgm:prSet presAssocID="{ADA6B3B4-144A-4996-AC67-AB26689F18DD}" presName="child" presStyleLbl="bgAccFollowNode1" presStyleIdx="3" presStyleCnt="5"/>
      <dgm:spPr/>
      <dgm:t>
        <a:bodyPr/>
        <a:lstStyle/>
        <a:p>
          <a:endParaRPr lang="es-AR"/>
        </a:p>
      </dgm:t>
    </dgm:pt>
    <dgm:pt modelId="{AD36D41E-2182-4254-895D-B1DF5709729D}" type="pres">
      <dgm:prSet presAssocID="{ADA6B3B4-144A-4996-AC67-AB26689F18DD}" presName="childTx" presStyleLbl="bgAccFollowNode1" presStyleIdx="3" presStyleCnt="5">
        <dgm:presLayoutVars>
          <dgm:bulletEnabled val="1"/>
        </dgm:presLayoutVars>
      </dgm:prSet>
      <dgm:spPr/>
      <dgm:t>
        <a:bodyPr/>
        <a:lstStyle/>
        <a:p>
          <a:endParaRPr lang="es-AR"/>
        </a:p>
      </dgm:t>
    </dgm:pt>
    <dgm:pt modelId="{5BEC80F3-BF28-4A2E-B8F7-31E560980268}" type="pres">
      <dgm:prSet presAssocID="{128BF7A0-DE0F-489F-B287-92E22A5AD41C}" presName="comp" presStyleCnt="0"/>
      <dgm:spPr/>
    </dgm:pt>
    <dgm:pt modelId="{22B34327-CEF0-41C1-B9DF-E71AFA65EABB}" type="pres">
      <dgm:prSet presAssocID="{128BF7A0-DE0F-489F-B287-92E22A5AD41C}" presName="child" presStyleLbl="bgAccFollowNode1" presStyleIdx="4" presStyleCnt="5" custScaleX="113863" custScaleY="135286" custLinFactNeighborX="-5991" custLinFactNeighborY="2829"/>
      <dgm:spPr/>
      <dgm:t>
        <a:bodyPr/>
        <a:lstStyle/>
        <a:p>
          <a:endParaRPr lang="es-AR"/>
        </a:p>
      </dgm:t>
    </dgm:pt>
    <dgm:pt modelId="{7FD3D86F-65C2-41A0-BC7B-2697138BFD3C}" type="pres">
      <dgm:prSet presAssocID="{128BF7A0-DE0F-489F-B287-92E22A5AD41C}" presName="childTx" presStyleLbl="bgAccFollowNode1" presStyleIdx="4" presStyleCnt="5">
        <dgm:presLayoutVars>
          <dgm:bulletEnabled val="1"/>
        </dgm:presLayoutVars>
      </dgm:prSet>
      <dgm:spPr/>
      <dgm:t>
        <a:bodyPr/>
        <a:lstStyle/>
        <a:p>
          <a:endParaRPr lang="es-AR"/>
        </a:p>
      </dgm:t>
    </dgm:pt>
    <dgm:pt modelId="{93818E2B-C65C-4D0E-9A56-1095398943C0}" type="pres">
      <dgm:prSet presAssocID="{A0A927AD-DD11-4791-BA45-FA912253D47A}" presName="negSpace" presStyleCnt="0"/>
      <dgm:spPr/>
    </dgm:pt>
    <dgm:pt modelId="{EE2F51D8-F705-4A67-BF67-3D0247869B7D}" type="pres">
      <dgm:prSet presAssocID="{A0A927AD-DD11-4791-BA45-FA912253D47A}" presName="circle" presStyleLbl="node1" presStyleIdx="1" presStyleCnt="2" custLinFactNeighborX="-14016" custLinFactNeighborY="1022"/>
      <dgm:spPr/>
      <dgm:t>
        <a:bodyPr/>
        <a:lstStyle/>
        <a:p>
          <a:endParaRPr lang="es-AR"/>
        </a:p>
      </dgm:t>
    </dgm:pt>
  </dgm:ptLst>
  <dgm:cxnLst>
    <dgm:cxn modelId="{E9A5B5DF-D5A4-4F93-BF52-E1E2771FC988}" type="presOf" srcId="{DF52CE80-D61F-43BB-904C-BC84E7DE3985}" destId="{49E61763-BF1F-4974-8B2D-F1DCC42320BC}" srcOrd="1" destOrd="0" presId="urn:microsoft.com/office/officeart/2005/8/layout/hList9"/>
    <dgm:cxn modelId="{E6BFDECA-C6F3-4C8E-B473-BBE12D107397}" type="presOf" srcId="{3C6D3C09-AEF6-4292-B08B-6471D7ED3A17}" destId="{8A3D17AF-D88D-4AC4-8DE2-4340272B13A0}" srcOrd="0" destOrd="0" presId="urn:microsoft.com/office/officeart/2005/8/layout/hList9"/>
    <dgm:cxn modelId="{777003BA-9D80-4A72-A6BA-E90E9E0D0137}" srcId="{796A0739-6C82-4025-9655-E167C931E49A}" destId="{DF52CE80-D61F-43BB-904C-BC84E7DE3985}" srcOrd="1" destOrd="0" parTransId="{18150B0A-F124-4ECF-B81C-4CD6262763FA}" sibTransId="{54C9832D-F6D8-496A-9834-7D9CF65EF217}"/>
    <dgm:cxn modelId="{B678D72A-6429-4991-BEC6-96CF22494D27}" srcId="{A10FECB6-7213-4249-9AD1-3B77D5D88C7B}" destId="{796A0739-6C82-4025-9655-E167C931E49A}" srcOrd="0" destOrd="0" parTransId="{0ABB6096-AA9D-482D-9288-A9D19F5C3A09}" sibTransId="{6422F6CE-1BD4-48B6-9B28-714963966780}"/>
    <dgm:cxn modelId="{C0E38197-9F9E-4F65-8ADF-E654096A68A6}" type="presOf" srcId="{A8DBDFE1-1942-41F3-B674-A3C6EE499796}" destId="{6B5AD2F5-A812-49D1-B8AF-DF9ED4171897}" srcOrd="0" destOrd="0" presId="urn:microsoft.com/office/officeart/2005/8/layout/hList9"/>
    <dgm:cxn modelId="{3D4F316E-21FC-4308-BE7F-D9BA767527F0}" type="presOf" srcId="{ADA6B3B4-144A-4996-AC67-AB26689F18DD}" destId="{AD36D41E-2182-4254-895D-B1DF5709729D}" srcOrd="1" destOrd="0" presId="urn:microsoft.com/office/officeart/2005/8/layout/hList9"/>
    <dgm:cxn modelId="{2CD0F713-EEB5-4A65-B430-D8420D613943}" type="presOf" srcId="{A8DBDFE1-1942-41F3-B674-A3C6EE499796}" destId="{1CCA91D7-6D3E-4232-892E-582459620532}" srcOrd="1" destOrd="0" presId="urn:microsoft.com/office/officeart/2005/8/layout/hList9"/>
    <dgm:cxn modelId="{E699E5EB-0ACA-4F84-8FB7-B37F4901A72F}" type="presOf" srcId="{A10FECB6-7213-4249-9AD1-3B77D5D88C7B}" destId="{D06F5EEC-E433-49F7-80B0-C2A40B4B6CC7}" srcOrd="0" destOrd="0" presId="urn:microsoft.com/office/officeart/2005/8/layout/hList9"/>
    <dgm:cxn modelId="{A5655C21-CB42-4C33-8627-6DDD0D2939A2}" srcId="{A0A927AD-DD11-4791-BA45-FA912253D47A}" destId="{128BF7A0-DE0F-489F-B287-92E22A5AD41C}" srcOrd="2" destOrd="0" parTransId="{24870954-60CE-4663-B5E7-3C86E69526CD}" sibTransId="{4EB9F2B6-885B-4B9F-A0A6-4D77F2858F73}"/>
    <dgm:cxn modelId="{92A9E3F2-C7FC-47D2-9E53-0E152DAAD05D}" type="presOf" srcId="{A0A927AD-DD11-4791-BA45-FA912253D47A}" destId="{EE2F51D8-F705-4A67-BF67-3D0247869B7D}" srcOrd="0" destOrd="0" presId="urn:microsoft.com/office/officeart/2005/8/layout/hList9"/>
    <dgm:cxn modelId="{32DC8639-521B-418E-B48B-6349AB7F7099}" srcId="{796A0739-6C82-4025-9655-E167C931E49A}" destId="{A8DBDFE1-1942-41F3-B674-A3C6EE499796}" srcOrd="0" destOrd="0" parTransId="{34245C89-2051-4286-898B-6C23AC236EF8}" sibTransId="{2CE9F82D-ADF0-4087-9AEE-D41D6647DA5E}"/>
    <dgm:cxn modelId="{61A1AE9A-2639-4754-AADD-9857677ECD39}" type="presOf" srcId="{128BF7A0-DE0F-489F-B287-92E22A5AD41C}" destId="{7FD3D86F-65C2-41A0-BC7B-2697138BFD3C}" srcOrd="1" destOrd="0" presId="urn:microsoft.com/office/officeart/2005/8/layout/hList9"/>
    <dgm:cxn modelId="{3D29334B-C173-4F91-9061-EC10B38D884B}" srcId="{A0A927AD-DD11-4791-BA45-FA912253D47A}" destId="{ADA6B3B4-144A-4996-AC67-AB26689F18DD}" srcOrd="1" destOrd="0" parTransId="{BD0DA61E-280F-4B1F-B6D6-46DC5C991125}" sibTransId="{1CC27EE5-C755-4066-B75B-397746507743}"/>
    <dgm:cxn modelId="{A5096E95-17E3-4373-B90F-E1206F111E91}" type="presOf" srcId="{128BF7A0-DE0F-489F-B287-92E22A5AD41C}" destId="{22B34327-CEF0-41C1-B9DF-E71AFA65EABB}" srcOrd="0" destOrd="0" presId="urn:microsoft.com/office/officeart/2005/8/layout/hList9"/>
    <dgm:cxn modelId="{EFFE4CC2-D22C-4F7E-B31F-82B8F6271FA3}" type="presOf" srcId="{ADA6B3B4-144A-4996-AC67-AB26689F18DD}" destId="{7D2E568C-3CA4-4831-9A34-909F2BD122DA}" srcOrd="0" destOrd="0" presId="urn:microsoft.com/office/officeart/2005/8/layout/hList9"/>
    <dgm:cxn modelId="{DF0CDD50-1BC7-41A3-A095-4D41B38660A4}" type="presOf" srcId="{DF52CE80-D61F-43BB-904C-BC84E7DE3985}" destId="{780670CA-B043-40E8-8628-8A7977EA575B}" srcOrd="0" destOrd="0" presId="urn:microsoft.com/office/officeart/2005/8/layout/hList9"/>
    <dgm:cxn modelId="{EB53F9C8-D5B1-4263-B063-0542B66D5DE4}" type="presOf" srcId="{3C6D3C09-AEF6-4292-B08B-6471D7ED3A17}" destId="{49292178-7454-41D3-8280-DF6837051AC4}" srcOrd="1" destOrd="0" presId="urn:microsoft.com/office/officeart/2005/8/layout/hList9"/>
    <dgm:cxn modelId="{D2606CE7-34B4-4434-9FEE-8C76119A2922}" type="presOf" srcId="{796A0739-6C82-4025-9655-E167C931E49A}" destId="{675DEFE2-2F6B-4360-8671-FA63ACA60BB5}" srcOrd="0" destOrd="0" presId="urn:microsoft.com/office/officeart/2005/8/layout/hList9"/>
    <dgm:cxn modelId="{4C825A00-5A0D-487E-AF5C-809434BAFF23}" srcId="{A10FECB6-7213-4249-9AD1-3B77D5D88C7B}" destId="{A0A927AD-DD11-4791-BA45-FA912253D47A}" srcOrd="1" destOrd="0" parTransId="{7AE6B76E-45D9-488E-8AAF-B9080322D257}" sibTransId="{861C8557-C9BA-44B1-9A66-A68D2459F179}"/>
    <dgm:cxn modelId="{54BA9173-614C-489B-AB93-D3754A41B96C}" srcId="{A0A927AD-DD11-4791-BA45-FA912253D47A}" destId="{3C6D3C09-AEF6-4292-B08B-6471D7ED3A17}" srcOrd="0" destOrd="0" parTransId="{4C29B52B-7508-495C-AD0A-5918AA89B31A}" sibTransId="{677459BE-4DDE-4173-923B-1585B6AFA4A0}"/>
    <dgm:cxn modelId="{4C120CE5-F644-4C4A-9D29-DFEC81E6B555}" type="presParOf" srcId="{D06F5EEC-E433-49F7-80B0-C2A40B4B6CC7}" destId="{FF3835DB-9954-4D40-B526-F22F6024BA85}" srcOrd="0" destOrd="0" presId="urn:microsoft.com/office/officeart/2005/8/layout/hList9"/>
    <dgm:cxn modelId="{53A5A7DD-E877-4E51-A18B-D73BC0C56894}" type="presParOf" srcId="{D06F5EEC-E433-49F7-80B0-C2A40B4B6CC7}" destId="{5E72F3A0-9996-401B-AAA6-6B533CD5E527}" srcOrd="1" destOrd="0" presId="urn:microsoft.com/office/officeart/2005/8/layout/hList9"/>
    <dgm:cxn modelId="{4CC211EC-E4E4-4DFA-9385-F30D24ED67CD}" type="presParOf" srcId="{5E72F3A0-9996-401B-AAA6-6B533CD5E527}" destId="{3AB73ABC-51B7-4303-A626-B726A71E2ABE}" srcOrd="0" destOrd="0" presId="urn:microsoft.com/office/officeart/2005/8/layout/hList9"/>
    <dgm:cxn modelId="{D3ABDBEC-1E02-4451-A008-BECBEEEC215A}" type="presParOf" srcId="{5E72F3A0-9996-401B-AAA6-6B533CD5E527}" destId="{62B04F6D-E002-4E92-88D0-DE89B3E11898}" srcOrd="1" destOrd="0" presId="urn:microsoft.com/office/officeart/2005/8/layout/hList9"/>
    <dgm:cxn modelId="{C70A5E88-C96F-4BF2-970F-D45C00551A61}" type="presParOf" srcId="{62B04F6D-E002-4E92-88D0-DE89B3E11898}" destId="{6B5AD2F5-A812-49D1-B8AF-DF9ED4171897}" srcOrd="0" destOrd="0" presId="urn:microsoft.com/office/officeart/2005/8/layout/hList9"/>
    <dgm:cxn modelId="{1574526E-0BCA-4F2E-B43F-95ECF3B2B34C}" type="presParOf" srcId="{62B04F6D-E002-4E92-88D0-DE89B3E11898}" destId="{1CCA91D7-6D3E-4232-892E-582459620532}" srcOrd="1" destOrd="0" presId="urn:microsoft.com/office/officeart/2005/8/layout/hList9"/>
    <dgm:cxn modelId="{1CC54406-AC92-4F6F-AC89-D340C3D94E5B}" type="presParOf" srcId="{5E72F3A0-9996-401B-AAA6-6B533CD5E527}" destId="{96DA17CB-EB0E-4B93-B7E3-6F53A6C76349}" srcOrd="2" destOrd="0" presId="urn:microsoft.com/office/officeart/2005/8/layout/hList9"/>
    <dgm:cxn modelId="{CAADB1DF-9ACD-48AA-931B-BEFB43D05968}" type="presParOf" srcId="{96DA17CB-EB0E-4B93-B7E3-6F53A6C76349}" destId="{780670CA-B043-40E8-8628-8A7977EA575B}" srcOrd="0" destOrd="0" presId="urn:microsoft.com/office/officeart/2005/8/layout/hList9"/>
    <dgm:cxn modelId="{65D693F4-D1C7-4102-B6A1-276D081DFFE6}" type="presParOf" srcId="{96DA17CB-EB0E-4B93-B7E3-6F53A6C76349}" destId="{49E61763-BF1F-4974-8B2D-F1DCC42320BC}" srcOrd="1" destOrd="0" presId="urn:microsoft.com/office/officeart/2005/8/layout/hList9"/>
    <dgm:cxn modelId="{6CEF9BFC-BB64-4A84-AB59-9BC62417FDBE}" type="presParOf" srcId="{D06F5EEC-E433-49F7-80B0-C2A40B4B6CC7}" destId="{F7312669-85F1-484A-A904-7E481E991189}" srcOrd="2" destOrd="0" presId="urn:microsoft.com/office/officeart/2005/8/layout/hList9"/>
    <dgm:cxn modelId="{097B8518-3210-4CE5-9C83-EFC632CB7904}" type="presParOf" srcId="{D06F5EEC-E433-49F7-80B0-C2A40B4B6CC7}" destId="{675DEFE2-2F6B-4360-8671-FA63ACA60BB5}" srcOrd="3" destOrd="0" presId="urn:microsoft.com/office/officeart/2005/8/layout/hList9"/>
    <dgm:cxn modelId="{BE7919D0-3DAA-4246-B516-4411A86C6E82}" type="presParOf" srcId="{D06F5EEC-E433-49F7-80B0-C2A40B4B6CC7}" destId="{7CC26B53-1BE4-4550-9229-5387C186F24E}" srcOrd="4" destOrd="0" presId="urn:microsoft.com/office/officeart/2005/8/layout/hList9"/>
    <dgm:cxn modelId="{5258B12A-22A3-481A-96BE-9906913FF318}" type="presParOf" srcId="{D06F5EEC-E433-49F7-80B0-C2A40B4B6CC7}" destId="{28FB237C-E31D-4657-AF80-FE1E23876F9B}" srcOrd="5" destOrd="0" presId="urn:microsoft.com/office/officeart/2005/8/layout/hList9"/>
    <dgm:cxn modelId="{40E82A9F-6D03-4346-B235-106D49217E23}" type="presParOf" srcId="{D06F5EEC-E433-49F7-80B0-C2A40B4B6CC7}" destId="{B28AF8C7-B3FA-4EBA-B1E8-7EB507DDFEBF}" srcOrd="6" destOrd="0" presId="urn:microsoft.com/office/officeart/2005/8/layout/hList9"/>
    <dgm:cxn modelId="{4FCF74B6-1D94-4DE1-ACC4-052317B8BCA6}" type="presParOf" srcId="{B28AF8C7-B3FA-4EBA-B1E8-7EB507DDFEBF}" destId="{04C6CB7D-7EEA-4B19-A2E3-75B71E166775}" srcOrd="0" destOrd="0" presId="urn:microsoft.com/office/officeart/2005/8/layout/hList9"/>
    <dgm:cxn modelId="{3D25397C-4959-4A8F-93DD-60E791CD843E}" type="presParOf" srcId="{B28AF8C7-B3FA-4EBA-B1E8-7EB507DDFEBF}" destId="{49541525-C18C-466D-84AE-C53DA5083465}" srcOrd="1" destOrd="0" presId="urn:microsoft.com/office/officeart/2005/8/layout/hList9"/>
    <dgm:cxn modelId="{CE6508D2-B233-44E5-8E71-C459B2C525F8}" type="presParOf" srcId="{49541525-C18C-466D-84AE-C53DA5083465}" destId="{8A3D17AF-D88D-4AC4-8DE2-4340272B13A0}" srcOrd="0" destOrd="0" presId="urn:microsoft.com/office/officeart/2005/8/layout/hList9"/>
    <dgm:cxn modelId="{3C9D7FE7-69D1-4A8B-ABE6-64D19D7B6FD7}" type="presParOf" srcId="{49541525-C18C-466D-84AE-C53DA5083465}" destId="{49292178-7454-41D3-8280-DF6837051AC4}" srcOrd="1" destOrd="0" presId="urn:microsoft.com/office/officeart/2005/8/layout/hList9"/>
    <dgm:cxn modelId="{67C4A050-6008-4E14-9E17-0E7BAE0E8508}" type="presParOf" srcId="{B28AF8C7-B3FA-4EBA-B1E8-7EB507DDFEBF}" destId="{01228119-8A82-421D-A496-35D5E53CB057}" srcOrd="2" destOrd="0" presId="urn:microsoft.com/office/officeart/2005/8/layout/hList9"/>
    <dgm:cxn modelId="{CBEBE37E-68EC-467F-A80B-95BE3C55A9F3}" type="presParOf" srcId="{01228119-8A82-421D-A496-35D5E53CB057}" destId="{7D2E568C-3CA4-4831-9A34-909F2BD122DA}" srcOrd="0" destOrd="0" presId="urn:microsoft.com/office/officeart/2005/8/layout/hList9"/>
    <dgm:cxn modelId="{B239F53C-69CB-4E6E-8EC4-2252E9EF8383}" type="presParOf" srcId="{01228119-8A82-421D-A496-35D5E53CB057}" destId="{AD36D41E-2182-4254-895D-B1DF5709729D}" srcOrd="1" destOrd="0" presId="urn:microsoft.com/office/officeart/2005/8/layout/hList9"/>
    <dgm:cxn modelId="{CD459343-5A0A-491B-86C6-AC9E969A1102}" type="presParOf" srcId="{B28AF8C7-B3FA-4EBA-B1E8-7EB507DDFEBF}" destId="{5BEC80F3-BF28-4A2E-B8F7-31E560980268}" srcOrd="3" destOrd="0" presId="urn:microsoft.com/office/officeart/2005/8/layout/hList9"/>
    <dgm:cxn modelId="{F9AC4DE8-B7DE-4431-91FC-14D6D3289A0C}" type="presParOf" srcId="{5BEC80F3-BF28-4A2E-B8F7-31E560980268}" destId="{22B34327-CEF0-41C1-B9DF-E71AFA65EABB}" srcOrd="0" destOrd="0" presId="urn:microsoft.com/office/officeart/2005/8/layout/hList9"/>
    <dgm:cxn modelId="{5127DC55-7533-4FD1-A2CB-E11CAD509E96}" type="presParOf" srcId="{5BEC80F3-BF28-4A2E-B8F7-31E560980268}" destId="{7FD3D86F-65C2-41A0-BC7B-2697138BFD3C}" srcOrd="1" destOrd="0" presId="urn:microsoft.com/office/officeart/2005/8/layout/hList9"/>
    <dgm:cxn modelId="{84157722-8160-4A2C-B0D4-225619ADBC90}" type="presParOf" srcId="{D06F5EEC-E433-49F7-80B0-C2A40B4B6CC7}" destId="{93818E2B-C65C-4D0E-9A56-1095398943C0}" srcOrd="7" destOrd="0" presId="urn:microsoft.com/office/officeart/2005/8/layout/hList9"/>
    <dgm:cxn modelId="{17C52521-DC2B-49DD-B5C4-3276CB576764}" type="presParOf" srcId="{D06F5EEC-E433-49F7-80B0-C2A40B4B6CC7}" destId="{EE2F51D8-F705-4A67-BF67-3D0247869B7D}" srcOrd="8"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1E408F3-E5BD-4405-867A-FFBACF96E4E7}" type="doc">
      <dgm:prSet loTypeId="urn:microsoft.com/office/officeart/2005/8/layout/target3" loCatId="list" qsTypeId="urn:microsoft.com/office/officeart/2005/8/quickstyle/simple1" qsCatId="simple" csTypeId="urn:microsoft.com/office/officeart/2005/8/colors/colorful1#1" csCatId="colorful" phldr="1"/>
      <dgm:spPr/>
      <dgm:t>
        <a:bodyPr/>
        <a:lstStyle/>
        <a:p>
          <a:endParaRPr lang="es-AR"/>
        </a:p>
      </dgm:t>
    </dgm:pt>
    <dgm:pt modelId="{EE1E0AC2-B5DE-4A92-BC30-50DDC636D292}">
      <dgm:prSet phldrT="[Texto]" custT="1"/>
      <dgm:spPr/>
      <dgm:t>
        <a:bodyPr/>
        <a:lstStyle/>
        <a:p>
          <a:r>
            <a:rPr lang="es-AR" sz="2500" dirty="0">
              <a:latin typeface="Calibri" panose="020F0502020204030204" pitchFamily="34" charset="0"/>
            </a:rPr>
            <a:t>Desequilibrio Manifiesto</a:t>
          </a:r>
        </a:p>
      </dgm:t>
    </dgm:pt>
    <dgm:pt modelId="{90C4C76C-50C0-4F96-8AA4-F0EB0D1D7D35}" type="parTrans" cxnId="{3ECED53B-31C9-401B-8DA7-33D327FE4356}">
      <dgm:prSet/>
      <dgm:spPr/>
      <dgm:t>
        <a:bodyPr/>
        <a:lstStyle/>
        <a:p>
          <a:endParaRPr lang="es-AR"/>
        </a:p>
      </dgm:t>
    </dgm:pt>
    <dgm:pt modelId="{75B74566-7CE8-4591-8844-90B7DD0CB05E}" type="sibTrans" cxnId="{3ECED53B-31C9-401B-8DA7-33D327FE4356}">
      <dgm:prSet/>
      <dgm:spPr/>
      <dgm:t>
        <a:bodyPr/>
        <a:lstStyle/>
        <a:p>
          <a:endParaRPr lang="es-AR"/>
        </a:p>
      </dgm:t>
    </dgm:pt>
    <dgm:pt modelId="{F68E8CBC-C995-4502-946F-56ABF79999EF}">
      <dgm:prSet phldrT="[Texto]" custT="1"/>
      <dgm:spPr/>
      <dgm:t>
        <a:bodyPr/>
        <a:lstStyle/>
        <a:p>
          <a:r>
            <a:rPr lang="es-AR" sz="2500" dirty="0">
              <a:latin typeface="Calibri" panose="020F0502020204030204" pitchFamily="34" charset="0"/>
            </a:rPr>
            <a:t>Empeoramiento de situación económica</a:t>
          </a:r>
        </a:p>
      </dgm:t>
    </dgm:pt>
    <dgm:pt modelId="{B3B9ABF3-5B79-46D1-8E27-1C78D99CC1B9}" type="parTrans" cxnId="{A33AC931-42F2-4AC7-B3B6-EC5A1D5CC7BA}">
      <dgm:prSet/>
      <dgm:spPr/>
      <dgm:t>
        <a:bodyPr/>
        <a:lstStyle/>
        <a:p>
          <a:endParaRPr lang="es-AR"/>
        </a:p>
      </dgm:t>
    </dgm:pt>
    <dgm:pt modelId="{62E2BEDF-6934-46CD-AE71-6C10E5DA1A78}" type="sibTrans" cxnId="{A33AC931-42F2-4AC7-B3B6-EC5A1D5CC7BA}">
      <dgm:prSet/>
      <dgm:spPr/>
      <dgm:t>
        <a:bodyPr/>
        <a:lstStyle/>
        <a:p>
          <a:endParaRPr lang="es-AR"/>
        </a:p>
      </dgm:t>
    </dgm:pt>
    <dgm:pt modelId="{61DB7A74-AE38-41EC-8875-DCD43F1E3B23}">
      <dgm:prSet phldrT="[Texto]" custT="1"/>
      <dgm:spPr/>
      <dgm:t>
        <a:bodyPr/>
        <a:lstStyle/>
        <a:p>
          <a:r>
            <a:rPr lang="es-AR" sz="2500" dirty="0">
              <a:latin typeface="Calibri" panose="020F0502020204030204" pitchFamily="34" charset="0"/>
            </a:rPr>
            <a:t>Causa adecuada en la convivencia y su ruptura</a:t>
          </a:r>
        </a:p>
      </dgm:t>
    </dgm:pt>
    <dgm:pt modelId="{E7543430-3A99-49FE-B8F8-AEF917715CC7}" type="parTrans" cxnId="{BB5B3EFA-C28B-4F8B-AD5C-63C2F8C99E8A}">
      <dgm:prSet/>
      <dgm:spPr/>
      <dgm:t>
        <a:bodyPr/>
        <a:lstStyle/>
        <a:p>
          <a:endParaRPr lang="es-AR"/>
        </a:p>
      </dgm:t>
    </dgm:pt>
    <dgm:pt modelId="{75143D26-4285-4BFE-90CA-AB5DD7C14DF6}" type="sibTrans" cxnId="{BB5B3EFA-C28B-4F8B-AD5C-63C2F8C99E8A}">
      <dgm:prSet/>
      <dgm:spPr/>
      <dgm:t>
        <a:bodyPr/>
        <a:lstStyle/>
        <a:p>
          <a:endParaRPr lang="es-AR"/>
        </a:p>
      </dgm:t>
    </dgm:pt>
    <dgm:pt modelId="{F9750BCA-57B0-49B6-B82C-79F6E6762F1D}" type="pres">
      <dgm:prSet presAssocID="{71E408F3-E5BD-4405-867A-FFBACF96E4E7}" presName="Name0" presStyleCnt="0">
        <dgm:presLayoutVars>
          <dgm:chMax val="7"/>
          <dgm:dir/>
          <dgm:animLvl val="lvl"/>
          <dgm:resizeHandles val="exact"/>
        </dgm:presLayoutVars>
      </dgm:prSet>
      <dgm:spPr/>
      <dgm:t>
        <a:bodyPr/>
        <a:lstStyle/>
        <a:p>
          <a:endParaRPr lang="es-AR"/>
        </a:p>
      </dgm:t>
    </dgm:pt>
    <dgm:pt modelId="{78F5E099-3703-477F-9FEC-052E8B204A81}" type="pres">
      <dgm:prSet presAssocID="{EE1E0AC2-B5DE-4A92-BC30-50DDC636D292}" presName="circle1" presStyleLbl="node1" presStyleIdx="0" presStyleCnt="3"/>
      <dgm:spPr/>
    </dgm:pt>
    <dgm:pt modelId="{F628257D-5C91-45FF-9A7A-DA03FA6C0454}" type="pres">
      <dgm:prSet presAssocID="{EE1E0AC2-B5DE-4A92-BC30-50DDC636D292}" presName="space" presStyleCnt="0"/>
      <dgm:spPr/>
    </dgm:pt>
    <dgm:pt modelId="{3A0B1145-1230-425D-AAAD-3FCB5923DD59}" type="pres">
      <dgm:prSet presAssocID="{EE1E0AC2-B5DE-4A92-BC30-50DDC636D292}" presName="rect1" presStyleLbl="alignAcc1" presStyleIdx="0" presStyleCnt="3"/>
      <dgm:spPr/>
      <dgm:t>
        <a:bodyPr/>
        <a:lstStyle/>
        <a:p>
          <a:endParaRPr lang="es-AR"/>
        </a:p>
      </dgm:t>
    </dgm:pt>
    <dgm:pt modelId="{2CD41A5D-A3F1-4605-BB7D-3E3C6C8E2130}" type="pres">
      <dgm:prSet presAssocID="{F68E8CBC-C995-4502-946F-56ABF79999EF}" presName="vertSpace2" presStyleLbl="node1" presStyleIdx="0" presStyleCnt="3"/>
      <dgm:spPr/>
    </dgm:pt>
    <dgm:pt modelId="{B3F6F43B-5EA7-4BEE-9438-09A034C86EE5}" type="pres">
      <dgm:prSet presAssocID="{F68E8CBC-C995-4502-946F-56ABF79999EF}" presName="circle2" presStyleLbl="node1" presStyleIdx="1" presStyleCnt="3"/>
      <dgm:spPr/>
    </dgm:pt>
    <dgm:pt modelId="{A1E507DD-9C85-4A51-AC9D-2A342A813BC1}" type="pres">
      <dgm:prSet presAssocID="{F68E8CBC-C995-4502-946F-56ABF79999EF}" presName="rect2" presStyleLbl="alignAcc1" presStyleIdx="1" presStyleCnt="3"/>
      <dgm:spPr/>
      <dgm:t>
        <a:bodyPr/>
        <a:lstStyle/>
        <a:p>
          <a:endParaRPr lang="es-AR"/>
        </a:p>
      </dgm:t>
    </dgm:pt>
    <dgm:pt modelId="{14CC573C-CE8C-4772-B232-91653AFDECC1}" type="pres">
      <dgm:prSet presAssocID="{61DB7A74-AE38-41EC-8875-DCD43F1E3B23}" presName="vertSpace3" presStyleLbl="node1" presStyleIdx="1" presStyleCnt="3"/>
      <dgm:spPr/>
    </dgm:pt>
    <dgm:pt modelId="{D1AEB006-2627-49A5-9B30-388ACE680940}" type="pres">
      <dgm:prSet presAssocID="{61DB7A74-AE38-41EC-8875-DCD43F1E3B23}" presName="circle3" presStyleLbl="node1" presStyleIdx="2" presStyleCnt="3"/>
      <dgm:spPr/>
    </dgm:pt>
    <dgm:pt modelId="{1DF698E1-2F2E-4A05-BDC2-3287A1465932}" type="pres">
      <dgm:prSet presAssocID="{61DB7A74-AE38-41EC-8875-DCD43F1E3B23}" presName="rect3" presStyleLbl="alignAcc1" presStyleIdx="2" presStyleCnt="3"/>
      <dgm:spPr/>
      <dgm:t>
        <a:bodyPr/>
        <a:lstStyle/>
        <a:p>
          <a:endParaRPr lang="es-AR"/>
        </a:p>
      </dgm:t>
    </dgm:pt>
    <dgm:pt modelId="{F80A0B7B-ACBC-4C87-82EF-44C6396DD649}" type="pres">
      <dgm:prSet presAssocID="{EE1E0AC2-B5DE-4A92-BC30-50DDC636D292}" presName="rect1ParTxNoCh" presStyleLbl="alignAcc1" presStyleIdx="2" presStyleCnt="3">
        <dgm:presLayoutVars>
          <dgm:chMax val="1"/>
          <dgm:bulletEnabled val="1"/>
        </dgm:presLayoutVars>
      </dgm:prSet>
      <dgm:spPr/>
      <dgm:t>
        <a:bodyPr/>
        <a:lstStyle/>
        <a:p>
          <a:endParaRPr lang="es-AR"/>
        </a:p>
      </dgm:t>
    </dgm:pt>
    <dgm:pt modelId="{722F86C0-1014-4AF8-BC3F-4558E6ABF0E0}" type="pres">
      <dgm:prSet presAssocID="{F68E8CBC-C995-4502-946F-56ABF79999EF}" presName="rect2ParTxNoCh" presStyleLbl="alignAcc1" presStyleIdx="2" presStyleCnt="3">
        <dgm:presLayoutVars>
          <dgm:chMax val="1"/>
          <dgm:bulletEnabled val="1"/>
        </dgm:presLayoutVars>
      </dgm:prSet>
      <dgm:spPr/>
      <dgm:t>
        <a:bodyPr/>
        <a:lstStyle/>
        <a:p>
          <a:endParaRPr lang="es-AR"/>
        </a:p>
      </dgm:t>
    </dgm:pt>
    <dgm:pt modelId="{65BB7AFD-C933-43B9-B68E-D94CADD1C090}" type="pres">
      <dgm:prSet presAssocID="{61DB7A74-AE38-41EC-8875-DCD43F1E3B23}" presName="rect3ParTxNoCh" presStyleLbl="alignAcc1" presStyleIdx="2" presStyleCnt="3">
        <dgm:presLayoutVars>
          <dgm:chMax val="1"/>
          <dgm:bulletEnabled val="1"/>
        </dgm:presLayoutVars>
      </dgm:prSet>
      <dgm:spPr/>
      <dgm:t>
        <a:bodyPr/>
        <a:lstStyle/>
        <a:p>
          <a:endParaRPr lang="es-AR"/>
        </a:p>
      </dgm:t>
    </dgm:pt>
  </dgm:ptLst>
  <dgm:cxnLst>
    <dgm:cxn modelId="{6C16A93D-5E78-40B9-B4DE-470BB6CEFF6C}" type="presOf" srcId="{61DB7A74-AE38-41EC-8875-DCD43F1E3B23}" destId="{65BB7AFD-C933-43B9-B68E-D94CADD1C090}" srcOrd="1" destOrd="0" presId="urn:microsoft.com/office/officeart/2005/8/layout/target3"/>
    <dgm:cxn modelId="{BB5B3EFA-C28B-4F8B-AD5C-63C2F8C99E8A}" srcId="{71E408F3-E5BD-4405-867A-FFBACF96E4E7}" destId="{61DB7A74-AE38-41EC-8875-DCD43F1E3B23}" srcOrd="2" destOrd="0" parTransId="{E7543430-3A99-49FE-B8F8-AEF917715CC7}" sibTransId="{75143D26-4285-4BFE-90CA-AB5DD7C14DF6}"/>
    <dgm:cxn modelId="{2FF0413B-C2FA-406B-9C79-92E8D944D4FE}" type="presOf" srcId="{EE1E0AC2-B5DE-4A92-BC30-50DDC636D292}" destId="{F80A0B7B-ACBC-4C87-82EF-44C6396DD649}" srcOrd="1" destOrd="0" presId="urn:microsoft.com/office/officeart/2005/8/layout/target3"/>
    <dgm:cxn modelId="{CEC9D90B-211E-4C43-8679-02A8311E91F7}" type="presOf" srcId="{61DB7A74-AE38-41EC-8875-DCD43F1E3B23}" destId="{1DF698E1-2F2E-4A05-BDC2-3287A1465932}" srcOrd="0" destOrd="0" presId="urn:microsoft.com/office/officeart/2005/8/layout/target3"/>
    <dgm:cxn modelId="{A33AC931-42F2-4AC7-B3B6-EC5A1D5CC7BA}" srcId="{71E408F3-E5BD-4405-867A-FFBACF96E4E7}" destId="{F68E8CBC-C995-4502-946F-56ABF79999EF}" srcOrd="1" destOrd="0" parTransId="{B3B9ABF3-5B79-46D1-8E27-1C78D99CC1B9}" sibTransId="{62E2BEDF-6934-46CD-AE71-6C10E5DA1A78}"/>
    <dgm:cxn modelId="{793D12A6-AACF-4780-8D4B-596C7B7E9DAB}" type="presOf" srcId="{F68E8CBC-C995-4502-946F-56ABF79999EF}" destId="{A1E507DD-9C85-4A51-AC9D-2A342A813BC1}" srcOrd="0" destOrd="0" presId="urn:microsoft.com/office/officeart/2005/8/layout/target3"/>
    <dgm:cxn modelId="{3D38F8B2-BBE4-4E0A-8660-021229EF8EA2}" type="presOf" srcId="{EE1E0AC2-B5DE-4A92-BC30-50DDC636D292}" destId="{3A0B1145-1230-425D-AAAD-3FCB5923DD59}" srcOrd="0" destOrd="0" presId="urn:microsoft.com/office/officeart/2005/8/layout/target3"/>
    <dgm:cxn modelId="{450BB45A-7257-4A68-973A-9EF12AA7A4E6}" type="presOf" srcId="{F68E8CBC-C995-4502-946F-56ABF79999EF}" destId="{722F86C0-1014-4AF8-BC3F-4558E6ABF0E0}" srcOrd="1" destOrd="0" presId="urn:microsoft.com/office/officeart/2005/8/layout/target3"/>
    <dgm:cxn modelId="{3ECED53B-31C9-401B-8DA7-33D327FE4356}" srcId="{71E408F3-E5BD-4405-867A-FFBACF96E4E7}" destId="{EE1E0AC2-B5DE-4A92-BC30-50DDC636D292}" srcOrd="0" destOrd="0" parTransId="{90C4C76C-50C0-4F96-8AA4-F0EB0D1D7D35}" sibTransId="{75B74566-7CE8-4591-8844-90B7DD0CB05E}"/>
    <dgm:cxn modelId="{B5844934-0C71-45AC-A438-771E0F41F52B}" type="presOf" srcId="{71E408F3-E5BD-4405-867A-FFBACF96E4E7}" destId="{F9750BCA-57B0-49B6-B82C-79F6E6762F1D}" srcOrd="0" destOrd="0" presId="urn:microsoft.com/office/officeart/2005/8/layout/target3"/>
    <dgm:cxn modelId="{0473E9F6-1858-4972-9C4F-53F40F33E8ED}" type="presParOf" srcId="{F9750BCA-57B0-49B6-B82C-79F6E6762F1D}" destId="{78F5E099-3703-477F-9FEC-052E8B204A81}" srcOrd="0" destOrd="0" presId="urn:microsoft.com/office/officeart/2005/8/layout/target3"/>
    <dgm:cxn modelId="{B9C447C5-27BD-4A54-AA7C-9EC2E4650D6D}" type="presParOf" srcId="{F9750BCA-57B0-49B6-B82C-79F6E6762F1D}" destId="{F628257D-5C91-45FF-9A7A-DA03FA6C0454}" srcOrd="1" destOrd="0" presId="urn:microsoft.com/office/officeart/2005/8/layout/target3"/>
    <dgm:cxn modelId="{9D78DBD4-F2E1-4AF2-9A6B-F46038737D5D}" type="presParOf" srcId="{F9750BCA-57B0-49B6-B82C-79F6E6762F1D}" destId="{3A0B1145-1230-425D-AAAD-3FCB5923DD59}" srcOrd="2" destOrd="0" presId="urn:microsoft.com/office/officeart/2005/8/layout/target3"/>
    <dgm:cxn modelId="{12FB7D49-1F41-47F8-BDB7-234ED155FB9D}" type="presParOf" srcId="{F9750BCA-57B0-49B6-B82C-79F6E6762F1D}" destId="{2CD41A5D-A3F1-4605-BB7D-3E3C6C8E2130}" srcOrd="3" destOrd="0" presId="urn:microsoft.com/office/officeart/2005/8/layout/target3"/>
    <dgm:cxn modelId="{61348B0A-8174-4ED1-994E-03931EE62C25}" type="presParOf" srcId="{F9750BCA-57B0-49B6-B82C-79F6E6762F1D}" destId="{B3F6F43B-5EA7-4BEE-9438-09A034C86EE5}" srcOrd="4" destOrd="0" presId="urn:microsoft.com/office/officeart/2005/8/layout/target3"/>
    <dgm:cxn modelId="{A8C3E0A5-897A-426A-BF21-44E944CAF8F7}" type="presParOf" srcId="{F9750BCA-57B0-49B6-B82C-79F6E6762F1D}" destId="{A1E507DD-9C85-4A51-AC9D-2A342A813BC1}" srcOrd="5" destOrd="0" presId="urn:microsoft.com/office/officeart/2005/8/layout/target3"/>
    <dgm:cxn modelId="{979E8636-0A8C-4769-AC0E-8A0AE340C10A}" type="presParOf" srcId="{F9750BCA-57B0-49B6-B82C-79F6E6762F1D}" destId="{14CC573C-CE8C-4772-B232-91653AFDECC1}" srcOrd="6" destOrd="0" presId="urn:microsoft.com/office/officeart/2005/8/layout/target3"/>
    <dgm:cxn modelId="{905D80AF-9816-4322-B1EF-CE8D088A4FDD}" type="presParOf" srcId="{F9750BCA-57B0-49B6-B82C-79F6E6762F1D}" destId="{D1AEB006-2627-49A5-9B30-388ACE680940}" srcOrd="7" destOrd="0" presId="urn:microsoft.com/office/officeart/2005/8/layout/target3"/>
    <dgm:cxn modelId="{9F5A3579-FD76-42B1-BDDC-301CD50106AF}" type="presParOf" srcId="{F9750BCA-57B0-49B6-B82C-79F6E6762F1D}" destId="{1DF698E1-2F2E-4A05-BDC2-3287A1465932}" srcOrd="8" destOrd="0" presId="urn:microsoft.com/office/officeart/2005/8/layout/target3"/>
    <dgm:cxn modelId="{DD251EAA-4C92-4533-8F4E-8FD1614ACA5A}" type="presParOf" srcId="{F9750BCA-57B0-49B6-B82C-79F6E6762F1D}" destId="{F80A0B7B-ACBC-4C87-82EF-44C6396DD649}" srcOrd="9" destOrd="0" presId="urn:microsoft.com/office/officeart/2005/8/layout/target3"/>
    <dgm:cxn modelId="{79C21254-07F8-4A5A-8A06-66E3F77F06C6}" type="presParOf" srcId="{F9750BCA-57B0-49B6-B82C-79F6E6762F1D}" destId="{722F86C0-1014-4AF8-BC3F-4558E6ABF0E0}" srcOrd="10" destOrd="0" presId="urn:microsoft.com/office/officeart/2005/8/layout/target3"/>
    <dgm:cxn modelId="{E00C084C-E4AC-48F4-BD7E-E08FA11A3972}" type="presParOf" srcId="{F9750BCA-57B0-49B6-B82C-79F6E6762F1D}" destId="{65BB7AFD-C933-43B9-B68E-D94CADD1C090}" srcOrd="11"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DC0288E-C4AB-488F-9E54-B91103D4ECBC}" type="doc">
      <dgm:prSet loTypeId="urn:microsoft.com/office/officeart/2005/8/layout/vList3#1" loCatId="list" qsTypeId="urn:microsoft.com/office/officeart/2005/8/quickstyle/3d1" qsCatId="3D" csTypeId="urn:microsoft.com/office/officeart/2005/8/colors/accent1_2" csCatId="accent1" phldr="1"/>
      <dgm:spPr/>
    </dgm:pt>
    <dgm:pt modelId="{78232D13-C39B-47ED-932D-2626D8DA5A8B}">
      <dgm:prSet phldrT="[Texto]" custT="1"/>
      <dgm:spPr/>
      <dgm:t>
        <a:bodyPr/>
        <a:lstStyle/>
        <a:p>
          <a:r>
            <a:rPr lang="es-AR" sz="2000" dirty="0"/>
            <a:t>la atribución de la vivienda propia de uno o ambos miembros de la pareja en caso de ruptura </a:t>
          </a:r>
        </a:p>
      </dgm:t>
    </dgm:pt>
    <dgm:pt modelId="{6096BC65-0002-49BC-88D6-BEE2456331B7}" type="parTrans" cxnId="{D454954C-2EE2-4FB3-8380-E7FB3375C65F}">
      <dgm:prSet/>
      <dgm:spPr/>
      <dgm:t>
        <a:bodyPr/>
        <a:lstStyle/>
        <a:p>
          <a:endParaRPr lang="es-AR"/>
        </a:p>
      </dgm:t>
    </dgm:pt>
    <dgm:pt modelId="{9EA65DBA-3752-4951-BD3B-8C2411EF0FD5}" type="sibTrans" cxnId="{D454954C-2EE2-4FB3-8380-E7FB3375C65F}">
      <dgm:prSet/>
      <dgm:spPr/>
      <dgm:t>
        <a:bodyPr/>
        <a:lstStyle/>
        <a:p>
          <a:endParaRPr lang="es-AR"/>
        </a:p>
      </dgm:t>
    </dgm:pt>
    <dgm:pt modelId="{AFC825B5-C929-4ADF-AE7A-2401A306C052}">
      <dgm:prSet phldrT="[Texto]" custT="1"/>
      <dgm:spPr/>
      <dgm:t>
        <a:bodyPr/>
        <a:lstStyle/>
        <a:p>
          <a:r>
            <a:rPr lang="es-AR" sz="2000" dirty="0"/>
            <a:t>la continuación de la locación del conviviente no locatario hasta el vencimiento del contrato en caso de vivienda familiar alquilada. </a:t>
          </a:r>
        </a:p>
      </dgm:t>
    </dgm:pt>
    <dgm:pt modelId="{8877D84C-F729-4DF7-973A-5F0538B5657B}" type="sibTrans" cxnId="{31BFBA39-8700-462F-856E-E1007B7BDACE}">
      <dgm:prSet/>
      <dgm:spPr/>
      <dgm:t>
        <a:bodyPr/>
        <a:lstStyle/>
        <a:p>
          <a:endParaRPr lang="es-AR"/>
        </a:p>
      </dgm:t>
    </dgm:pt>
    <dgm:pt modelId="{842BB9C8-4A1B-47DF-B915-410C95FC94A9}" type="parTrans" cxnId="{31BFBA39-8700-462F-856E-E1007B7BDACE}">
      <dgm:prSet/>
      <dgm:spPr/>
      <dgm:t>
        <a:bodyPr/>
        <a:lstStyle/>
        <a:p>
          <a:endParaRPr lang="es-AR"/>
        </a:p>
      </dgm:t>
    </dgm:pt>
    <dgm:pt modelId="{F5D573AF-273E-4343-8826-5F24A82CA807}" type="pres">
      <dgm:prSet presAssocID="{2DC0288E-C4AB-488F-9E54-B91103D4ECBC}" presName="linearFlow" presStyleCnt="0">
        <dgm:presLayoutVars>
          <dgm:dir/>
          <dgm:resizeHandles val="exact"/>
        </dgm:presLayoutVars>
      </dgm:prSet>
      <dgm:spPr/>
    </dgm:pt>
    <dgm:pt modelId="{01CD12C9-6370-4FC9-B87C-4D2344DADEBF}" type="pres">
      <dgm:prSet presAssocID="{78232D13-C39B-47ED-932D-2626D8DA5A8B}" presName="composite" presStyleCnt="0"/>
      <dgm:spPr/>
    </dgm:pt>
    <dgm:pt modelId="{7D7FF63E-FF00-496C-8162-7989D3248575}" type="pres">
      <dgm:prSet presAssocID="{78232D13-C39B-47ED-932D-2626D8DA5A8B}" presName="imgShp" presStyleLbl="fgImgPlace1" presStyleIdx="0" presStyleCnt="2"/>
      <dgm:spPr>
        <a:solidFill>
          <a:schemeClr val="accent2"/>
        </a:solidFill>
      </dgm:spPr>
    </dgm:pt>
    <dgm:pt modelId="{9A302778-2605-40C6-AAD6-27EC1714FE9A}" type="pres">
      <dgm:prSet presAssocID="{78232D13-C39B-47ED-932D-2626D8DA5A8B}" presName="txShp" presStyleLbl="node1" presStyleIdx="0" presStyleCnt="2">
        <dgm:presLayoutVars>
          <dgm:bulletEnabled val="1"/>
        </dgm:presLayoutVars>
      </dgm:prSet>
      <dgm:spPr/>
      <dgm:t>
        <a:bodyPr/>
        <a:lstStyle/>
        <a:p>
          <a:endParaRPr lang="es-AR"/>
        </a:p>
      </dgm:t>
    </dgm:pt>
    <dgm:pt modelId="{A4A7A228-2A29-4D5E-9DD0-8C3B3E1A4377}" type="pres">
      <dgm:prSet presAssocID="{9EA65DBA-3752-4951-BD3B-8C2411EF0FD5}" presName="spacing" presStyleCnt="0"/>
      <dgm:spPr/>
    </dgm:pt>
    <dgm:pt modelId="{77AF8823-C69D-4183-A1FF-1BC82E6DC692}" type="pres">
      <dgm:prSet presAssocID="{AFC825B5-C929-4ADF-AE7A-2401A306C052}" presName="composite" presStyleCnt="0"/>
      <dgm:spPr/>
    </dgm:pt>
    <dgm:pt modelId="{DC5B6C94-F3CA-48FD-AF32-7419F982F7A9}" type="pres">
      <dgm:prSet presAssocID="{AFC825B5-C929-4ADF-AE7A-2401A306C052}" presName="imgShp" presStyleLbl="fgImgPlace1" presStyleIdx="1" presStyleCnt="2"/>
      <dgm:spPr>
        <a:solidFill>
          <a:schemeClr val="accent4"/>
        </a:solidFill>
      </dgm:spPr>
    </dgm:pt>
    <dgm:pt modelId="{CC72DBF4-177B-4337-A98F-98F8B6D65693}" type="pres">
      <dgm:prSet presAssocID="{AFC825B5-C929-4ADF-AE7A-2401A306C052}" presName="txShp" presStyleLbl="node1" presStyleIdx="1" presStyleCnt="2">
        <dgm:presLayoutVars>
          <dgm:bulletEnabled val="1"/>
        </dgm:presLayoutVars>
      </dgm:prSet>
      <dgm:spPr/>
      <dgm:t>
        <a:bodyPr/>
        <a:lstStyle/>
        <a:p>
          <a:endParaRPr lang="es-AR"/>
        </a:p>
      </dgm:t>
    </dgm:pt>
  </dgm:ptLst>
  <dgm:cxnLst>
    <dgm:cxn modelId="{31BFBA39-8700-462F-856E-E1007B7BDACE}" srcId="{2DC0288E-C4AB-488F-9E54-B91103D4ECBC}" destId="{AFC825B5-C929-4ADF-AE7A-2401A306C052}" srcOrd="1" destOrd="0" parTransId="{842BB9C8-4A1B-47DF-B915-410C95FC94A9}" sibTransId="{8877D84C-F729-4DF7-973A-5F0538B5657B}"/>
    <dgm:cxn modelId="{0FA397FB-8775-472D-9003-2ED89620310B}" type="presOf" srcId="{2DC0288E-C4AB-488F-9E54-B91103D4ECBC}" destId="{F5D573AF-273E-4343-8826-5F24A82CA807}" srcOrd="0" destOrd="0" presId="urn:microsoft.com/office/officeart/2005/8/layout/vList3#1"/>
    <dgm:cxn modelId="{98349982-4920-4824-B876-A69356C41E91}" type="presOf" srcId="{78232D13-C39B-47ED-932D-2626D8DA5A8B}" destId="{9A302778-2605-40C6-AAD6-27EC1714FE9A}" srcOrd="0" destOrd="0" presId="urn:microsoft.com/office/officeart/2005/8/layout/vList3#1"/>
    <dgm:cxn modelId="{D454954C-2EE2-4FB3-8380-E7FB3375C65F}" srcId="{2DC0288E-C4AB-488F-9E54-B91103D4ECBC}" destId="{78232D13-C39B-47ED-932D-2626D8DA5A8B}" srcOrd="0" destOrd="0" parTransId="{6096BC65-0002-49BC-88D6-BEE2456331B7}" sibTransId="{9EA65DBA-3752-4951-BD3B-8C2411EF0FD5}"/>
    <dgm:cxn modelId="{1FEC2CD7-2CC6-47DD-A4F2-7985E6ACA23A}" type="presOf" srcId="{AFC825B5-C929-4ADF-AE7A-2401A306C052}" destId="{CC72DBF4-177B-4337-A98F-98F8B6D65693}" srcOrd="0" destOrd="0" presId="urn:microsoft.com/office/officeart/2005/8/layout/vList3#1"/>
    <dgm:cxn modelId="{43B2D0CE-EAE7-49FC-A821-29ADD8E96AB6}" type="presParOf" srcId="{F5D573AF-273E-4343-8826-5F24A82CA807}" destId="{01CD12C9-6370-4FC9-B87C-4D2344DADEBF}" srcOrd="0" destOrd="0" presId="urn:microsoft.com/office/officeart/2005/8/layout/vList3#1"/>
    <dgm:cxn modelId="{303A87AA-6A9B-48D7-81CD-640DE0546EC1}" type="presParOf" srcId="{01CD12C9-6370-4FC9-B87C-4D2344DADEBF}" destId="{7D7FF63E-FF00-496C-8162-7989D3248575}" srcOrd="0" destOrd="0" presId="urn:microsoft.com/office/officeart/2005/8/layout/vList3#1"/>
    <dgm:cxn modelId="{D5A527F8-F925-47F4-921C-809713A13886}" type="presParOf" srcId="{01CD12C9-6370-4FC9-B87C-4D2344DADEBF}" destId="{9A302778-2605-40C6-AAD6-27EC1714FE9A}" srcOrd="1" destOrd="0" presId="urn:microsoft.com/office/officeart/2005/8/layout/vList3#1"/>
    <dgm:cxn modelId="{BAE373F0-48F1-4DFC-863B-7ACEF8073DD0}" type="presParOf" srcId="{F5D573AF-273E-4343-8826-5F24A82CA807}" destId="{A4A7A228-2A29-4D5E-9DD0-8C3B3E1A4377}" srcOrd="1" destOrd="0" presId="urn:microsoft.com/office/officeart/2005/8/layout/vList3#1"/>
    <dgm:cxn modelId="{F16D6257-BD8F-43B1-8FA2-E17FEF80B9E3}" type="presParOf" srcId="{F5D573AF-273E-4343-8826-5F24A82CA807}" destId="{77AF8823-C69D-4183-A1FF-1BC82E6DC692}" srcOrd="2" destOrd="0" presId="urn:microsoft.com/office/officeart/2005/8/layout/vList3#1"/>
    <dgm:cxn modelId="{3EFE1188-5C15-40F1-AB61-48D5346B78E9}" type="presParOf" srcId="{77AF8823-C69D-4183-A1FF-1BC82E6DC692}" destId="{DC5B6C94-F3CA-48FD-AF32-7419F982F7A9}" srcOrd="0" destOrd="0" presId="urn:microsoft.com/office/officeart/2005/8/layout/vList3#1"/>
    <dgm:cxn modelId="{918F8363-AE22-442F-9290-2EEAC4B14447}" type="presParOf" srcId="{77AF8823-C69D-4183-A1FF-1BC82E6DC692}" destId="{CC72DBF4-177B-4337-A98F-98F8B6D65693}" srcOrd="1" destOrd="0" presId="urn:microsoft.com/office/officeart/2005/8/layout/vList3#1"/>
  </dgm:cxnLst>
  <dgm:bg>
    <a:solidFill>
      <a:srgbClr val="00B050"/>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1E408F3-E5BD-4405-867A-FFBACF96E4E7}" type="doc">
      <dgm:prSet loTypeId="urn:microsoft.com/office/officeart/2005/8/layout/target3" loCatId="list" qsTypeId="urn:microsoft.com/office/officeart/2005/8/quickstyle/simple1" qsCatId="simple" csTypeId="urn:microsoft.com/office/officeart/2005/8/colors/colorful1#2" csCatId="colorful" phldr="1"/>
      <dgm:spPr/>
      <dgm:t>
        <a:bodyPr/>
        <a:lstStyle/>
        <a:p>
          <a:endParaRPr lang="es-AR"/>
        </a:p>
      </dgm:t>
    </dgm:pt>
    <dgm:pt modelId="{EE1E0AC2-B5DE-4A92-BC30-50DDC636D292}">
      <dgm:prSet phldrT="[Texto]" custT="1"/>
      <dgm:spPr/>
      <dgm:t>
        <a:bodyPr/>
        <a:lstStyle/>
        <a:p>
          <a:r>
            <a:rPr lang="es-AR" sz="2500" dirty="0">
              <a:latin typeface="Calibri" panose="020F0502020204030204" pitchFamily="34" charset="0"/>
            </a:rPr>
            <a:t>si tiene a su cargo </a:t>
          </a:r>
          <a:r>
            <a:rPr lang="es-AR" sz="2500" b="1" dirty="0">
              <a:solidFill>
                <a:srgbClr val="FF0000"/>
              </a:solidFill>
              <a:latin typeface="Calibri" panose="020F0502020204030204" pitchFamily="34" charset="0"/>
            </a:rPr>
            <a:t>el cuidado de hijos </a:t>
          </a:r>
          <a:r>
            <a:rPr lang="es-AR" sz="2500" dirty="0">
              <a:latin typeface="Calibri" panose="020F0502020204030204" pitchFamily="34" charset="0"/>
            </a:rPr>
            <a:t>menores de edad, con capacidad restringida, o con discapacidad;</a:t>
          </a:r>
        </a:p>
      </dgm:t>
    </dgm:pt>
    <dgm:pt modelId="{90C4C76C-50C0-4F96-8AA4-F0EB0D1D7D35}" type="parTrans" cxnId="{3ECED53B-31C9-401B-8DA7-33D327FE4356}">
      <dgm:prSet/>
      <dgm:spPr/>
      <dgm:t>
        <a:bodyPr/>
        <a:lstStyle/>
        <a:p>
          <a:endParaRPr lang="es-AR"/>
        </a:p>
      </dgm:t>
    </dgm:pt>
    <dgm:pt modelId="{75B74566-7CE8-4591-8844-90B7DD0CB05E}" type="sibTrans" cxnId="{3ECED53B-31C9-401B-8DA7-33D327FE4356}">
      <dgm:prSet/>
      <dgm:spPr/>
      <dgm:t>
        <a:bodyPr/>
        <a:lstStyle/>
        <a:p>
          <a:endParaRPr lang="es-AR"/>
        </a:p>
      </dgm:t>
    </dgm:pt>
    <dgm:pt modelId="{F68E8CBC-C995-4502-946F-56ABF79999EF}">
      <dgm:prSet phldrT="[Texto]" custT="1"/>
      <dgm:spPr/>
      <dgm:t>
        <a:bodyPr/>
        <a:lstStyle/>
        <a:p>
          <a:r>
            <a:rPr lang="es-AR" sz="2500" dirty="0">
              <a:latin typeface="Calibri" panose="020F0502020204030204" pitchFamily="34" charset="0"/>
            </a:rPr>
            <a:t>si acredita la extrema </a:t>
          </a:r>
          <a:r>
            <a:rPr lang="es-AR" sz="2500" b="1" dirty="0">
              <a:solidFill>
                <a:srgbClr val="FF0000"/>
              </a:solidFill>
              <a:latin typeface="Calibri" panose="020F0502020204030204" pitchFamily="34" charset="0"/>
            </a:rPr>
            <a:t>necesidad de una vivienda y la imposibilidad de procurársela </a:t>
          </a:r>
          <a:r>
            <a:rPr lang="es-AR" sz="2500" dirty="0">
              <a:latin typeface="Calibri" panose="020F0502020204030204" pitchFamily="34" charset="0"/>
            </a:rPr>
            <a:t>en forma inmediata.</a:t>
          </a:r>
        </a:p>
      </dgm:t>
    </dgm:pt>
    <dgm:pt modelId="{B3B9ABF3-5B79-46D1-8E27-1C78D99CC1B9}" type="parTrans" cxnId="{A33AC931-42F2-4AC7-B3B6-EC5A1D5CC7BA}">
      <dgm:prSet/>
      <dgm:spPr/>
      <dgm:t>
        <a:bodyPr/>
        <a:lstStyle/>
        <a:p>
          <a:endParaRPr lang="es-AR"/>
        </a:p>
      </dgm:t>
    </dgm:pt>
    <dgm:pt modelId="{62E2BEDF-6934-46CD-AE71-6C10E5DA1A78}" type="sibTrans" cxnId="{A33AC931-42F2-4AC7-B3B6-EC5A1D5CC7BA}">
      <dgm:prSet/>
      <dgm:spPr/>
      <dgm:t>
        <a:bodyPr/>
        <a:lstStyle/>
        <a:p>
          <a:endParaRPr lang="es-AR"/>
        </a:p>
      </dgm:t>
    </dgm:pt>
    <dgm:pt modelId="{F9750BCA-57B0-49B6-B82C-79F6E6762F1D}" type="pres">
      <dgm:prSet presAssocID="{71E408F3-E5BD-4405-867A-FFBACF96E4E7}" presName="Name0" presStyleCnt="0">
        <dgm:presLayoutVars>
          <dgm:chMax val="7"/>
          <dgm:dir/>
          <dgm:animLvl val="lvl"/>
          <dgm:resizeHandles val="exact"/>
        </dgm:presLayoutVars>
      </dgm:prSet>
      <dgm:spPr/>
      <dgm:t>
        <a:bodyPr/>
        <a:lstStyle/>
        <a:p>
          <a:endParaRPr lang="es-AR"/>
        </a:p>
      </dgm:t>
    </dgm:pt>
    <dgm:pt modelId="{78F5E099-3703-477F-9FEC-052E8B204A81}" type="pres">
      <dgm:prSet presAssocID="{EE1E0AC2-B5DE-4A92-BC30-50DDC636D292}" presName="circle1" presStyleLbl="node1" presStyleIdx="0" presStyleCnt="2"/>
      <dgm:spPr/>
    </dgm:pt>
    <dgm:pt modelId="{F628257D-5C91-45FF-9A7A-DA03FA6C0454}" type="pres">
      <dgm:prSet presAssocID="{EE1E0AC2-B5DE-4A92-BC30-50DDC636D292}" presName="space" presStyleCnt="0"/>
      <dgm:spPr/>
    </dgm:pt>
    <dgm:pt modelId="{3A0B1145-1230-425D-AAAD-3FCB5923DD59}" type="pres">
      <dgm:prSet presAssocID="{EE1E0AC2-B5DE-4A92-BC30-50DDC636D292}" presName="rect1" presStyleLbl="alignAcc1" presStyleIdx="0" presStyleCnt="2"/>
      <dgm:spPr/>
      <dgm:t>
        <a:bodyPr/>
        <a:lstStyle/>
        <a:p>
          <a:endParaRPr lang="es-AR"/>
        </a:p>
      </dgm:t>
    </dgm:pt>
    <dgm:pt modelId="{2CD41A5D-A3F1-4605-BB7D-3E3C6C8E2130}" type="pres">
      <dgm:prSet presAssocID="{F68E8CBC-C995-4502-946F-56ABF79999EF}" presName="vertSpace2" presStyleLbl="node1" presStyleIdx="0" presStyleCnt="2"/>
      <dgm:spPr/>
    </dgm:pt>
    <dgm:pt modelId="{B3F6F43B-5EA7-4BEE-9438-09A034C86EE5}" type="pres">
      <dgm:prSet presAssocID="{F68E8CBC-C995-4502-946F-56ABF79999EF}" presName="circle2" presStyleLbl="node1" presStyleIdx="1" presStyleCnt="2"/>
      <dgm:spPr/>
    </dgm:pt>
    <dgm:pt modelId="{A1E507DD-9C85-4A51-AC9D-2A342A813BC1}" type="pres">
      <dgm:prSet presAssocID="{F68E8CBC-C995-4502-946F-56ABF79999EF}" presName="rect2" presStyleLbl="alignAcc1" presStyleIdx="1" presStyleCnt="2"/>
      <dgm:spPr/>
      <dgm:t>
        <a:bodyPr/>
        <a:lstStyle/>
        <a:p>
          <a:endParaRPr lang="es-AR"/>
        </a:p>
      </dgm:t>
    </dgm:pt>
    <dgm:pt modelId="{F80A0B7B-ACBC-4C87-82EF-44C6396DD649}" type="pres">
      <dgm:prSet presAssocID="{EE1E0AC2-B5DE-4A92-BC30-50DDC636D292}" presName="rect1ParTxNoCh" presStyleLbl="alignAcc1" presStyleIdx="1" presStyleCnt="2">
        <dgm:presLayoutVars>
          <dgm:chMax val="1"/>
          <dgm:bulletEnabled val="1"/>
        </dgm:presLayoutVars>
      </dgm:prSet>
      <dgm:spPr/>
      <dgm:t>
        <a:bodyPr/>
        <a:lstStyle/>
        <a:p>
          <a:endParaRPr lang="es-AR"/>
        </a:p>
      </dgm:t>
    </dgm:pt>
    <dgm:pt modelId="{722F86C0-1014-4AF8-BC3F-4558E6ABF0E0}" type="pres">
      <dgm:prSet presAssocID="{F68E8CBC-C995-4502-946F-56ABF79999EF}" presName="rect2ParTxNoCh" presStyleLbl="alignAcc1" presStyleIdx="1" presStyleCnt="2">
        <dgm:presLayoutVars>
          <dgm:chMax val="1"/>
          <dgm:bulletEnabled val="1"/>
        </dgm:presLayoutVars>
      </dgm:prSet>
      <dgm:spPr/>
      <dgm:t>
        <a:bodyPr/>
        <a:lstStyle/>
        <a:p>
          <a:endParaRPr lang="es-AR"/>
        </a:p>
      </dgm:t>
    </dgm:pt>
  </dgm:ptLst>
  <dgm:cxnLst>
    <dgm:cxn modelId="{A7B18EED-43F9-42FE-AB1D-BB99FD556892}" type="presOf" srcId="{71E408F3-E5BD-4405-867A-FFBACF96E4E7}" destId="{F9750BCA-57B0-49B6-B82C-79F6E6762F1D}" srcOrd="0" destOrd="0" presId="urn:microsoft.com/office/officeart/2005/8/layout/target3"/>
    <dgm:cxn modelId="{29C30238-B6ED-46C6-9D17-1A85881E670B}" type="presOf" srcId="{F68E8CBC-C995-4502-946F-56ABF79999EF}" destId="{722F86C0-1014-4AF8-BC3F-4558E6ABF0E0}" srcOrd="1" destOrd="0" presId="urn:microsoft.com/office/officeart/2005/8/layout/target3"/>
    <dgm:cxn modelId="{BACA5133-82AB-42D9-A478-C2B33428E548}" type="presOf" srcId="{F68E8CBC-C995-4502-946F-56ABF79999EF}" destId="{A1E507DD-9C85-4A51-AC9D-2A342A813BC1}" srcOrd="0" destOrd="0" presId="urn:microsoft.com/office/officeart/2005/8/layout/target3"/>
    <dgm:cxn modelId="{A33AC931-42F2-4AC7-B3B6-EC5A1D5CC7BA}" srcId="{71E408F3-E5BD-4405-867A-FFBACF96E4E7}" destId="{F68E8CBC-C995-4502-946F-56ABF79999EF}" srcOrd="1" destOrd="0" parTransId="{B3B9ABF3-5B79-46D1-8E27-1C78D99CC1B9}" sibTransId="{62E2BEDF-6934-46CD-AE71-6C10E5DA1A78}"/>
    <dgm:cxn modelId="{D63264C8-91DF-4C93-8241-D2465D4BFF85}" type="presOf" srcId="{EE1E0AC2-B5DE-4A92-BC30-50DDC636D292}" destId="{3A0B1145-1230-425D-AAAD-3FCB5923DD59}" srcOrd="0" destOrd="0" presId="urn:microsoft.com/office/officeart/2005/8/layout/target3"/>
    <dgm:cxn modelId="{25C323D5-BE44-41BA-8778-6A92B9748792}" type="presOf" srcId="{EE1E0AC2-B5DE-4A92-BC30-50DDC636D292}" destId="{F80A0B7B-ACBC-4C87-82EF-44C6396DD649}" srcOrd="1" destOrd="0" presId="urn:microsoft.com/office/officeart/2005/8/layout/target3"/>
    <dgm:cxn modelId="{3ECED53B-31C9-401B-8DA7-33D327FE4356}" srcId="{71E408F3-E5BD-4405-867A-FFBACF96E4E7}" destId="{EE1E0AC2-B5DE-4A92-BC30-50DDC636D292}" srcOrd="0" destOrd="0" parTransId="{90C4C76C-50C0-4F96-8AA4-F0EB0D1D7D35}" sibTransId="{75B74566-7CE8-4591-8844-90B7DD0CB05E}"/>
    <dgm:cxn modelId="{7270C7EE-7B42-4F4C-9F07-F54B40FCD9CD}" type="presParOf" srcId="{F9750BCA-57B0-49B6-B82C-79F6E6762F1D}" destId="{78F5E099-3703-477F-9FEC-052E8B204A81}" srcOrd="0" destOrd="0" presId="urn:microsoft.com/office/officeart/2005/8/layout/target3"/>
    <dgm:cxn modelId="{95854395-E11D-469E-B6E6-21C4DF854B75}" type="presParOf" srcId="{F9750BCA-57B0-49B6-B82C-79F6E6762F1D}" destId="{F628257D-5C91-45FF-9A7A-DA03FA6C0454}" srcOrd="1" destOrd="0" presId="urn:microsoft.com/office/officeart/2005/8/layout/target3"/>
    <dgm:cxn modelId="{024AA56B-D9F5-42AB-A652-38101CA58DAC}" type="presParOf" srcId="{F9750BCA-57B0-49B6-B82C-79F6E6762F1D}" destId="{3A0B1145-1230-425D-AAAD-3FCB5923DD59}" srcOrd="2" destOrd="0" presId="urn:microsoft.com/office/officeart/2005/8/layout/target3"/>
    <dgm:cxn modelId="{ACBC8232-FA0D-4807-8235-335639B0DBBA}" type="presParOf" srcId="{F9750BCA-57B0-49B6-B82C-79F6E6762F1D}" destId="{2CD41A5D-A3F1-4605-BB7D-3E3C6C8E2130}" srcOrd="3" destOrd="0" presId="urn:microsoft.com/office/officeart/2005/8/layout/target3"/>
    <dgm:cxn modelId="{D325FDD6-EA0B-494E-89C2-8B46DF61E333}" type="presParOf" srcId="{F9750BCA-57B0-49B6-B82C-79F6E6762F1D}" destId="{B3F6F43B-5EA7-4BEE-9438-09A034C86EE5}" srcOrd="4" destOrd="0" presId="urn:microsoft.com/office/officeart/2005/8/layout/target3"/>
    <dgm:cxn modelId="{2C9B8ED4-12C8-4676-812B-9722ADF19BDB}" type="presParOf" srcId="{F9750BCA-57B0-49B6-B82C-79F6E6762F1D}" destId="{A1E507DD-9C85-4A51-AC9D-2A342A813BC1}" srcOrd="5" destOrd="0" presId="urn:microsoft.com/office/officeart/2005/8/layout/target3"/>
    <dgm:cxn modelId="{10EBC68C-DE8C-4BDC-95E7-B935E9A3FDC4}" type="presParOf" srcId="{F9750BCA-57B0-49B6-B82C-79F6E6762F1D}" destId="{F80A0B7B-ACBC-4C87-82EF-44C6396DD649}" srcOrd="6" destOrd="0" presId="urn:microsoft.com/office/officeart/2005/8/layout/target3"/>
    <dgm:cxn modelId="{4A6BEA16-E6FE-43D3-A0AD-36C7E696ED63}" type="presParOf" srcId="{F9750BCA-57B0-49B6-B82C-79F6E6762F1D}" destId="{722F86C0-1014-4AF8-BC3F-4558E6ABF0E0}"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DC0288E-C4AB-488F-9E54-B91103D4ECBC}" type="doc">
      <dgm:prSet loTypeId="urn:microsoft.com/office/officeart/2005/8/layout/vList3#2" loCatId="list" qsTypeId="urn:microsoft.com/office/officeart/2005/8/quickstyle/3d1" qsCatId="3D" csTypeId="urn:microsoft.com/office/officeart/2005/8/colors/accent1_2" csCatId="accent1" phldr="1"/>
      <dgm:spPr/>
    </dgm:pt>
    <dgm:pt modelId="{78232D13-C39B-47ED-932D-2626D8DA5A8B}">
      <dgm:prSet phldrT="[Texto]" custT="1"/>
      <dgm:spPr/>
      <dgm:t>
        <a:bodyPr/>
        <a:lstStyle/>
        <a:p>
          <a:r>
            <a:rPr lang="es-AR" sz="3000" dirty="0"/>
            <a:t>Derecho real de habitación gratuito </a:t>
          </a:r>
        </a:p>
      </dgm:t>
    </dgm:pt>
    <dgm:pt modelId="{6096BC65-0002-49BC-88D6-BEE2456331B7}" type="parTrans" cxnId="{D454954C-2EE2-4FB3-8380-E7FB3375C65F}">
      <dgm:prSet/>
      <dgm:spPr/>
      <dgm:t>
        <a:bodyPr/>
        <a:lstStyle/>
        <a:p>
          <a:endParaRPr lang="es-AR"/>
        </a:p>
      </dgm:t>
    </dgm:pt>
    <dgm:pt modelId="{9EA65DBA-3752-4951-BD3B-8C2411EF0FD5}" type="sibTrans" cxnId="{D454954C-2EE2-4FB3-8380-E7FB3375C65F}">
      <dgm:prSet/>
      <dgm:spPr/>
      <dgm:t>
        <a:bodyPr/>
        <a:lstStyle/>
        <a:p>
          <a:endParaRPr lang="es-AR"/>
        </a:p>
      </dgm:t>
    </dgm:pt>
    <dgm:pt modelId="{F5D573AF-273E-4343-8826-5F24A82CA807}" type="pres">
      <dgm:prSet presAssocID="{2DC0288E-C4AB-488F-9E54-B91103D4ECBC}" presName="linearFlow" presStyleCnt="0">
        <dgm:presLayoutVars>
          <dgm:dir/>
          <dgm:resizeHandles val="exact"/>
        </dgm:presLayoutVars>
      </dgm:prSet>
      <dgm:spPr/>
    </dgm:pt>
    <dgm:pt modelId="{01CD12C9-6370-4FC9-B87C-4D2344DADEBF}" type="pres">
      <dgm:prSet presAssocID="{78232D13-C39B-47ED-932D-2626D8DA5A8B}" presName="composite" presStyleCnt="0"/>
      <dgm:spPr/>
    </dgm:pt>
    <dgm:pt modelId="{7D7FF63E-FF00-496C-8162-7989D3248575}" type="pres">
      <dgm:prSet presAssocID="{78232D13-C39B-47ED-932D-2626D8DA5A8B}" presName="imgShp" presStyleLbl="fgImgPlace1" presStyleIdx="0" presStyleCnt="1"/>
      <dgm:spPr>
        <a:solidFill>
          <a:schemeClr val="accent2"/>
        </a:solidFill>
      </dgm:spPr>
    </dgm:pt>
    <dgm:pt modelId="{9A302778-2605-40C6-AAD6-27EC1714FE9A}" type="pres">
      <dgm:prSet presAssocID="{78232D13-C39B-47ED-932D-2626D8DA5A8B}" presName="txShp" presStyleLbl="node1" presStyleIdx="0" presStyleCnt="1">
        <dgm:presLayoutVars>
          <dgm:bulletEnabled val="1"/>
        </dgm:presLayoutVars>
      </dgm:prSet>
      <dgm:spPr/>
      <dgm:t>
        <a:bodyPr/>
        <a:lstStyle/>
        <a:p>
          <a:endParaRPr lang="es-AR"/>
        </a:p>
      </dgm:t>
    </dgm:pt>
  </dgm:ptLst>
  <dgm:cxnLst>
    <dgm:cxn modelId="{D2492276-DDDC-4142-8EC5-A6D60F5957F6}" type="presOf" srcId="{78232D13-C39B-47ED-932D-2626D8DA5A8B}" destId="{9A302778-2605-40C6-AAD6-27EC1714FE9A}" srcOrd="0" destOrd="0" presId="urn:microsoft.com/office/officeart/2005/8/layout/vList3#2"/>
    <dgm:cxn modelId="{D454954C-2EE2-4FB3-8380-E7FB3375C65F}" srcId="{2DC0288E-C4AB-488F-9E54-B91103D4ECBC}" destId="{78232D13-C39B-47ED-932D-2626D8DA5A8B}" srcOrd="0" destOrd="0" parTransId="{6096BC65-0002-49BC-88D6-BEE2456331B7}" sibTransId="{9EA65DBA-3752-4951-BD3B-8C2411EF0FD5}"/>
    <dgm:cxn modelId="{96BD1740-3369-44B5-AD06-3901768E72C1}" type="presOf" srcId="{2DC0288E-C4AB-488F-9E54-B91103D4ECBC}" destId="{F5D573AF-273E-4343-8826-5F24A82CA807}" srcOrd="0" destOrd="0" presId="urn:microsoft.com/office/officeart/2005/8/layout/vList3#2"/>
    <dgm:cxn modelId="{1F22AB2F-C29E-4DAE-B3BF-A34D9469AA95}" type="presParOf" srcId="{F5D573AF-273E-4343-8826-5F24A82CA807}" destId="{01CD12C9-6370-4FC9-B87C-4D2344DADEBF}" srcOrd="0" destOrd="0" presId="urn:microsoft.com/office/officeart/2005/8/layout/vList3#2"/>
    <dgm:cxn modelId="{22CA5405-1F54-4A27-A65F-43CC5ABDF396}" type="presParOf" srcId="{01CD12C9-6370-4FC9-B87C-4D2344DADEBF}" destId="{7D7FF63E-FF00-496C-8162-7989D3248575}" srcOrd="0" destOrd="0" presId="urn:microsoft.com/office/officeart/2005/8/layout/vList3#2"/>
    <dgm:cxn modelId="{23D91762-C385-48CD-96A3-CD192F519DD0}" type="presParOf" srcId="{01CD12C9-6370-4FC9-B87C-4D2344DADEBF}" destId="{9A302778-2605-40C6-AAD6-27EC1714FE9A}" srcOrd="1" destOrd="0" presId="urn:microsoft.com/office/officeart/2005/8/layout/vList3#2"/>
  </dgm:cxnLst>
  <dgm:bg>
    <a:solidFill>
      <a:srgbClr val="00B050"/>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1E408F3-E5BD-4405-867A-FFBACF96E4E7}" type="doc">
      <dgm:prSet loTypeId="urn:microsoft.com/office/officeart/2005/8/layout/target3" loCatId="list" qsTypeId="urn:microsoft.com/office/officeart/2005/8/quickstyle/simple1" qsCatId="simple" csTypeId="urn:microsoft.com/office/officeart/2005/8/colors/colorful1#3" csCatId="colorful" phldr="1"/>
      <dgm:spPr/>
      <dgm:t>
        <a:bodyPr/>
        <a:lstStyle/>
        <a:p>
          <a:endParaRPr lang="es-AR"/>
        </a:p>
      </dgm:t>
    </dgm:pt>
    <dgm:pt modelId="{EE1E0AC2-B5DE-4A92-BC30-50DDC636D292}">
      <dgm:prSet phldrT="[Texto]" custT="1"/>
      <dgm:spPr/>
      <dgm:t>
        <a:bodyPr/>
        <a:lstStyle/>
        <a:p>
          <a:r>
            <a:rPr lang="es-AR" sz="2500" dirty="0">
              <a:latin typeface="Calibri" panose="020F0502020204030204" pitchFamily="34" charset="0"/>
            </a:rPr>
            <a:t>carece de vivienda propia habitable</a:t>
          </a:r>
        </a:p>
        <a:p>
          <a:r>
            <a:rPr lang="es-AR" sz="2500" dirty="0">
              <a:latin typeface="Calibri" panose="020F0502020204030204" pitchFamily="34" charset="0"/>
            </a:rPr>
            <a:t>o de bienes suficientes que aseguren el acceso a ésta</a:t>
          </a:r>
        </a:p>
      </dgm:t>
    </dgm:pt>
    <dgm:pt modelId="{90C4C76C-50C0-4F96-8AA4-F0EB0D1D7D35}" type="parTrans" cxnId="{3ECED53B-31C9-401B-8DA7-33D327FE4356}">
      <dgm:prSet/>
      <dgm:spPr/>
      <dgm:t>
        <a:bodyPr/>
        <a:lstStyle/>
        <a:p>
          <a:endParaRPr lang="es-AR"/>
        </a:p>
      </dgm:t>
    </dgm:pt>
    <dgm:pt modelId="{75B74566-7CE8-4591-8844-90B7DD0CB05E}" type="sibTrans" cxnId="{3ECED53B-31C9-401B-8DA7-33D327FE4356}">
      <dgm:prSet/>
      <dgm:spPr/>
      <dgm:t>
        <a:bodyPr/>
        <a:lstStyle/>
        <a:p>
          <a:endParaRPr lang="es-AR"/>
        </a:p>
      </dgm:t>
    </dgm:pt>
    <dgm:pt modelId="{F68E8CBC-C995-4502-946F-56ABF79999EF}">
      <dgm:prSet phldrT="[Texto]" custT="1"/>
      <dgm:spPr/>
      <dgm:t>
        <a:bodyPr/>
        <a:lstStyle/>
        <a:p>
          <a:r>
            <a:rPr lang="es-AR" sz="2500" dirty="0">
              <a:latin typeface="Calibri" panose="020F0502020204030204" pitchFamily="34" charset="0"/>
            </a:rPr>
            <a:t>el inmueble de propiedad del causante constituyó el </a:t>
          </a:r>
          <a:r>
            <a:rPr lang="es-AR" sz="2500" b="1" dirty="0">
              <a:solidFill>
                <a:schemeClr val="accent1"/>
              </a:solidFill>
              <a:latin typeface="Calibri" panose="020F0502020204030204" pitchFamily="34" charset="0"/>
            </a:rPr>
            <a:t>último hogar familiar</a:t>
          </a:r>
        </a:p>
        <a:p>
          <a:r>
            <a:rPr lang="es-AR" sz="2500" dirty="0">
              <a:latin typeface="Calibri" panose="020F0502020204030204" pitchFamily="34" charset="0"/>
            </a:rPr>
            <a:t>y a la apertura de la sucesión </a:t>
          </a:r>
          <a:r>
            <a:rPr lang="es-AR" sz="2500" b="1" dirty="0">
              <a:solidFill>
                <a:schemeClr val="accent1"/>
              </a:solidFill>
              <a:latin typeface="Calibri" panose="020F0502020204030204" pitchFamily="34" charset="0"/>
            </a:rPr>
            <a:t>no se encontraba en condominio con otras personas.</a:t>
          </a:r>
        </a:p>
      </dgm:t>
    </dgm:pt>
    <dgm:pt modelId="{B3B9ABF3-5B79-46D1-8E27-1C78D99CC1B9}" type="parTrans" cxnId="{A33AC931-42F2-4AC7-B3B6-EC5A1D5CC7BA}">
      <dgm:prSet/>
      <dgm:spPr/>
      <dgm:t>
        <a:bodyPr/>
        <a:lstStyle/>
        <a:p>
          <a:endParaRPr lang="es-AR"/>
        </a:p>
      </dgm:t>
    </dgm:pt>
    <dgm:pt modelId="{62E2BEDF-6934-46CD-AE71-6C10E5DA1A78}" type="sibTrans" cxnId="{A33AC931-42F2-4AC7-B3B6-EC5A1D5CC7BA}">
      <dgm:prSet/>
      <dgm:spPr/>
      <dgm:t>
        <a:bodyPr/>
        <a:lstStyle/>
        <a:p>
          <a:endParaRPr lang="es-AR"/>
        </a:p>
      </dgm:t>
    </dgm:pt>
    <dgm:pt modelId="{F9750BCA-57B0-49B6-B82C-79F6E6762F1D}" type="pres">
      <dgm:prSet presAssocID="{71E408F3-E5BD-4405-867A-FFBACF96E4E7}" presName="Name0" presStyleCnt="0">
        <dgm:presLayoutVars>
          <dgm:chMax val="7"/>
          <dgm:dir/>
          <dgm:animLvl val="lvl"/>
          <dgm:resizeHandles val="exact"/>
        </dgm:presLayoutVars>
      </dgm:prSet>
      <dgm:spPr/>
      <dgm:t>
        <a:bodyPr/>
        <a:lstStyle/>
        <a:p>
          <a:endParaRPr lang="es-AR"/>
        </a:p>
      </dgm:t>
    </dgm:pt>
    <dgm:pt modelId="{78F5E099-3703-477F-9FEC-052E8B204A81}" type="pres">
      <dgm:prSet presAssocID="{EE1E0AC2-B5DE-4A92-BC30-50DDC636D292}" presName="circle1" presStyleLbl="node1" presStyleIdx="0" presStyleCnt="2"/>
      <dgm:spPr/>
    </dgm:pt>
    <dgm:pt modelId="{F628257D-5C91-45FF-9A7A-DA03FA6C0454}" type="pres">
      <dgm:prSet presAssocID="{EE1E0AC2-B5DE-4A92-BC30-50DDC636D292}" presName="space" presStyleCnt="0"/>
      <dgm:spPr/>
    </dgm:pt>
    <dgm:pt modelId="{3A0B1145-1230-425D-AAAD-3FCB5923DD59}" type="pres">
      <dgm:prSet presAssocID="{EE1E0AC2-B5DE-4A92-BC30-50DDC636D292}" presName="rect1" presStyleLbl="alignAcc1" presStyleIdx="0" presStyleCnt="2"/>
      <dgm:spPr/>
      <dgm:t>
        <a:bodyPr/>
        <a:lstStyle/>
        <a:p>
          <a:endParaRPr lang="es-AR"/>
        </a:p>
      </dgm:t>
    </dgm:pt>
    <dgm:pt modelId="{2CD41A5D-A3F1-4605-BB7D-3E3C6C8E2130}" type="pres">
      <dgm:prSet presAssocID="{F68E8CBC-C995-4502-946F-56ABF79999EF}" presName="vertSpace2" presStyleLbl="node1" presStyleIdx="0" presStyleCnt="2"/>
      <dgm:spPr/>
    </dgm:pt>
    <dgm:pt modelId="{B3F6F43B-5EA7-4BEE-9438-09A034C86EE5}" type="pres">
      <dgm:prSet presAssocID="{F68E8CBC-C995-4502-946F-56ABF79999EF}" presName="circle2" presStyleLbl="node1" presStyleIdx="1" presStyleCnt="2"/>
      <dgm:spPr/>
    </dgm:pt>
    <dgm:pt modelId="{A1E507DD-9C85-4A51-AC9D-2A342A813BC1}" type="pres">
      <dgm:prSet presAssocID="{F68E8CBC-C995-4502-946F-56ABF79999EF}" presName="rect2" presStyleLbl="alignAcc1" presStyleIdx="1" presStyleCnt="2" custScaleY="115000"/>
      <dgm:spPr/>
      <dgm:t>
        <a:bodyPr/>
        <a:lstStyle/>
        <a:p>
          <a:endParaRPr lang="es-AR"/>
        </a:p>
      </dgm:t>
    </dgm:pt>
    <dgm:pt modelId="{F80A0B7B-ACBC-4C87-82EF-44C6396DD649}" type="pres">
      <dgm:prSet presAssocID="{EE1E0AC2-B5DE-4A92-BC30-50DDC636D292}" presName="rect1ParTxNoCh" presStyleLbl="alignAcc1" presStyleIdx="1" presStyleCnt="2">
        <dgm:presLayoutVars>
          <dgm:chMax val="1"/>
          <dgm:bulletEnabled val="1"/>
        </dgm:presLayoutVars>
      </dgm:prSet>
      <dgm:spPr/>
      <dgm:t>
        <a:bodyPr/>
        <a:lstStyle/>
        <a:p>
          <a:endParaRPr lang="es-AR"/>
        </a:p>
      </dgm:t>
    </dgm:pt>
    <dgm:pt modelId="{722F86C0-1014-4AF8-BC3F-4558E6ABF0E0}" type="pres">
      <dgm:prSet presAssocID="{F68E8CBC-C995-4502-946F-56ABF79999EF}" presName="rect2ParTxNoCh" presStyleLbl="alignAcc1" presStyleIdx="1" presStyleCnt="2">
        <dgm:presLayoutVars>
          <dgm:chMax val="1"/>
          <dgm:bulletEnabled val="1"/>
        </dgm:presLayoutVars>
      </dgm:prSet>
      <dgm:spPr/>
      <dgm:t>
        <a:bodyPr/>
        <a:lstStyle/>
        <a:p>
          <a:endParaRPr lang="es-AR"/>
        </a:p>
      </dgm:t>
    </dgm:pt>
  </dgm:ptLst>
  <dgm:cxnLst>
    <dgm:cxn modelId="{3078C5EC-F5C8-4D05-98B2-1A62A14DC6E4}" type="presOf" srcId="{71E408F3-E5BD-4405-867A-FFBACF96E4E7}" destId="{F9750BCA-57B0-49B6-B82C-79F6E6762F1D}" srcOrd="0" destOrd="0" presId="urn:microsoft.com/office/officeart/2005/8/layout/target3"/>
    <dgm:cxn modelId="{F28CF43C-D4A5-4C1F-A887-8A0364F1C84A}" type="presOf" srcId="{F68E8CBC-C995-4502-946F-56ABF79999EF}" destId="{722F86C0-1014-4AF8-BC3F-4558E6ABF0E0}" srcOrd="1" destOrd="0" presId="urn:microsoft.com/office/officeart/2005/8/layout/target3"/>
    <dgm:cxn modelId="{A33AC931-42F2-4AC7-B3B6-EC5A1D5CC7BA}" srcId="{71E408F3-E5BD-4405-867A-FFBACF96E4E7}" destId="{F68E8CBC-C995-4502-946F-56ABF79999EF}" srcOrd="1" destOrd="0" parTransId="{B3B9ABF3-5B79-46D1-8E27-1C78D99CC1B9}" sibTransId="{62E2BEDF-6934-46CD-AE71-6C10E5DA1A78}"/>
    <dgm:cxn modelId="{6B284F2E-2BE5-4E2B-9426-5CC16AC1B295}" type="presOf" srcId="{EE1E0AC2-B5DE-4A92-BC30-50DDC636D292}" destId="{3A0B1145-1230-425D-AAAD-3FCB5923DD59}" srcOrd="0" destOrd="0" presId="urn:microsoft.com/office/officeart/2005/8/layout/target3"/>
    <dgm:cxn modelId="{55C818F1-DBBE-4DD4-8C21-7BBDDAB0AA7C}" type="presOf" srcId="{F68E8CBC-C995-4502-946F-56ABF79999EF}" destId="{A1E507DD-9C85-4A51-AC9D-2A342A813BC1}" srcOrd="0" destOrd="0" presId="urn:microsoft.com/office/officeart/2005/8/layout/target3"/>
    <dgm:cxn modelId="{3ECED53B-31C9-401B-8DA7-33D327FE4356}" srcId="{71E408F3-E5BD-4405-867A-FFBACF96E4E7}" destId="{EE1E0AC2-B5DE-4A92-BC30-50DDC636D292}" srcOrd="0" destOrd="0" parTransId="{90C4C76C-50C0-4F96-8AA4-F0EB0D1D7D35}" sibTransId="{75B74566-7CE8-4591-8844-90B7DD0CB05E}"/>
    <dgm:cxn modelId="{ECA65D9C-FF56-4367-A49C-6EFB28EF5B17}" type="presOf" srcId="{EE1E0AC2-B5DE-4A92-BC30-50DDC636D292}" destId="{F80A0B7B-ACBC-4C87-82EF-44C6396DD649}" srcOrd="1" destOrd="0" presId="urn:microsoft.com/office/officeart/2005/8/layout/target3"/>
    <dgm:cxn modelId="{03C2DEE9-DD1E-48C7-91DE-FDB435D51E74}" type="presParOf" srcId="{F9750BCA-57B0-49B6-B82C-79F6E6762F1D}" destId="{78F5E099-3703-477F-9FEC-052E8B204A81}" srcOrd="0" destOrd="0" presId="urn:microsoft.com/office/officeart/2005/8/layout/target3"/>
    <dgm:cxn modelId="{69B7A48D-F23A-4002-9D26-21F28EBAF327}" type="presParOf" srcId="{F9750BCA-57B0-49B6-B82C-79F6E6762F1D}" destId="{F628257D-5C91-45FF-9A7A-DA03FA6C0454}" srcOrd="1" destOrd="0" presId="urn:microsoft.com/office/officeart/2005/8/layout/target3"/>
    <dgm:cxn modelId="{DF3CDC90-B0A4-4052-A457-9741B67B15D7}" type="presParOf" srcId="{F9750BCA-57B0-49B6-B82C-79F6E6762F1D}" destId="{3A0B1145-1230-425D-AAAD-3FCB5923DD59}" srcOrd="2" destOrd="0" presId="urn:microsoft.com/office/officeart/2005/8/layout/target3"/>
    <dgm:cxn modelId="{80771644-16D4-44D5-9255-E4B6FD1E3DD8}" type="presParOf" srcId="{F9750BCA-57B0-49B6-B82C-79F6E6762F1D}" destId="{2CD41A5D-A3F1-4605-BB7D-3E3C6C8E2130}" srcOrd="3" destOrd="0" presId="urn:microsoft.com/office/officeart/2005/8/layout/target3"/>
    <dgm:cxn modelId="{AD1DF24C-49A7-480A-AD0E-F17E5F36BC13}" type="presParOf" srcId="{F9750BCA-57B0-49B6-B82C-79F6E6762F1D}" destId="{B3F6F43B-5EA7-4BEE-9438-09A034C86EE5}" srcOrd="4" destOrd="0" presId="urn:microsoft.com/office/officeart/2005/8/layout/target3"/>
    <dgm:cxn modelId="{AF1A5EC0-A816-4EB4-A688-8014CECBDC92}" type="presParOf" srcId="{F9750BCA-57B0-49B6-B82C-79F6E6762F1D}" destId="{A1E507DD-9C85-4A51-AC9D-2A342A813BC1}" srcOrd="5" destOrd="0" presId="urn:microsoft.com/office/officeart/2005/8/layout/target3"/>
    <dgm:cxn modelId="{6268CFAC-82F1-4E4B-90F2-5E03A459FB7A}" type="presParOf" srcId="{F9750BCA-57B0-49B6-B82C-79F6E6762F1D}" destId="{F80A0B7B-ACBC-4C87-82EF-44C6396DD649}" srcOrd="6" destOrd="0" presId="urn:microsoft.com/office/officeart/2005/8/layout/target3"/>
    <dgm:cxn modelId="{61D5EA51-E623-4348-BC75-CEA2479B3269}" type="presParOf" srcId="{F9750BCA-57B0-49B6-B82C-79F6E6762F1D}" destId="{722F86C0-1014-4AF8-BC3F-4558E6ABF0E0}"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DC0288E-C4AB-488F-9E54-B91103D4ECBC}" type="doc">
      <dgm:prSet loTypeId="urn:microsoft.com/office/officeart/2005/8/layout/vList3#3" loCatId="list" qsTypeId="urn:microsoft.com/office/officeart/2005/8/quickstyle/3d1" qsCatId="3D" csTypeId="urn:microsoft.com/office/officeart/2005/8/colors/accent1_2" csCatId="accent1" phldr="1"/>
      <dgm:spPr/>
    </dgm:pt>
    <dgm:pt modelId="{78232D13-C39B-47ED-932D-2626D8DA5A8B}">
      <dgm:prSet phldrT="[Texto]" custT="1"/>
      <dgm:spPr/>
      <dgm:t>
        <a:bodyPr/>
        <a:lstStyle/>
        <a:p>
          <a:r>
            <a:rPr lang="es-AR" sz="2000" dirty="0"/>
            <a:t>LIBRE DISPOSICIÓN Y ADMINISTRACÓN DE LOS BIENES </a:t>
          </a:r>
        </a:p>
        <a:p>
          <a:r>
            <a:rPr lang="es-AR" sz="1800" i="1" dirty="0"/>
            <a:t>(Excepto Protección de la vivienda, UC Inscriptas) ART. 518</a:t>
          </a:r>
        </a:p>
      </dgm:t>
    </dgm:pt>
    <dgm:pt modelId="{6096BC65-0002-49BC-88D6-BEE2456331B7}" type="parTrans" cxnId="{D454954C-2EE2-4FB3-8380-E7FB3375C65F}">
      <dgm:prSet/>
      <dgm:spPr/>
      <dgm:t>
        <a:bodyPr/>
        <a:lstStyle/>
        <a:p>
          <a:endParaRPr lang="es-AR"/>
        </a:p>
      </dgm:t>
    </dgm:pt>
    <dgm:pt modelId="{9EA65DBA-3752-4951-BD3B-8C2411EF0FD5}" type="sibTrans" cxnId="{D454954C-2EE2-4FB3-8380-E7FB3375C65F}">
      <dgm:prSet/>
      <dgm:spPr/>
      <dgm:t>
        <a:bodyPr/>
        <a:lstStyle/>
        <a:p>
          <a:endParaRPr lang="es-AR"/>
        </a:p>
      </dgm:t>
    </dgm:pt>
    <dgm:pt modelId="{AFC825B5-C929-4ADF-AE7A-2401A306C052}">
      <dgm:prSet phldrT="[Texto]" custT="1"/>
      <dgm:spPr/>
      <dgm:t>
        <a:bodyPr/>
        <a:lstStyle/>
        <a:p>
          <a:r>
            <a:rPr lang="es-AR" sz="2000" dirty="0"/>
            <a:t>LOS BIENES ADQUIRIDOS DURANTE LA UC:</a:t>
          </a:r>
        </a:p>
        <a:p>
          <a:r>
            <a:rPr lang="es-AR" sz="2000" dirty="0"/>
            <a:t> se mantienen en el patrimonio al que ingresaron.  </a:t>
          </a:r>
        </a:p>
      </dgm:t>
    </dgm:pt>
    <dgm:pt modelId="{8877D84C-F729-4DF7-973A-5F0538B5657B}" type="sibTrans" cxnId="{31BFBA39-8700-462F-856E-E1007B7BDACE}">
      <dgm:prSet/>
      <dgm:spPr/>
      <dgm:t>
        <a:bodyPr/>
        <a:lstStyle/>
        <a:p>
          <a:endParaRPr lang="es-AR"/>
        </a:p>
      </dgm:t>
    </dgm:pt>
    <dgm:pt modelId="{842BB9C8-4A1B-47DF-B915-410C95FC94A9}" type="parTrans" cxnId="{31BFBA39-8700-462F-856E-E1007B7BDACE}">
      <dgm:prSet/>
      <dgm:spPr/>
      <dgm:t>
        <a:bodyPr/>
        <a:lstStyle/>
        <a:p>
          <a:endParaRPr lang="es-AR"/>
        </a:p>
      </dgm:t>
    </dgm:pt>
    <dgm:pt modelId="{F5D573AF-273E-4343-8826-5F24A82CA807}" type="pres">
      <dgm:prSet presAssocID="{2DC0288E-C4AB-488F-9E54-B91103D4ECBC}" presName="linearFlow" presStyleCnt="0">
        <dgm:presLayoutVars>
          <dgm:dir/>
          <dgm:resizeHandles val="exact"/>
        </dgm:presLayoutVars>
      </dgm:prSet>
      <dgm:spPr/>
    </dgm:pt>
    <dgm:pt modelId="{01CD12C9-6370-4FC9-B87C-4D2344DADEBF}" type="pres">
      <dgm:prSet presAssocID="{78232D13-C39B-47ED-932D-2626D8DA5A8B}" presName="composite" presStyleCnt="0"/>
      <dgm:spPr/>
    </dgm:pt>
    <dgm:pt modelId="{7D7FF63E-FF00-496C-8162-7989D3248575}" type="pres">
      <dgm:prSet presAssocID="{78232D13-C39B-47ED-932D-2626D8DA5A8B}" presName="imgShp" presStyleLbl="fgImgPlace1" presStyleIdx="0" presStyleCnt="2"/>
      <dgm:spPr>
        <a:solidFill>
          <a:schemeClr val="accent2"/>
        </a:solidFill>
      </dgm:spPr>
    </dgm:pt>
    <dgm:pt modelId="{9A302778-2605-40C6-AAD6-27EC1714FE9A}" type="pres">
      <dgm:prSet presAssocID="{78232D13-C39B-47ED-932D-2626D8DA5A8B}" presName="txShp" presStyleLbl="node1" presStyleIdx="0" presStyleCnt="2">
        <dgm:presLayoutVars>
          <dgm:bulletEnabled val="1"/>
        </dgm:presLayoutVars>
      </dgm:prSet>
      <dgm:spPr/>
      <dgm:t>
        <a:bodyPr/>
        <a:lstStyle/>
        <a:p>
          <a:endParaRPr lang="es-AR"/>
        </a:p>
      </dgm:t>
    </dgm:pt>
    <dgm:pt modelId="{A4A7A228-2A29-4D5E-9DD0-8C3B3E1A4377}" type="pres">
      <dgm:prSet presAssocID="{9EA65DBA-3752-4951-BD3B-8C2411EF0FD5}" presName="spacing" presStyleCnt="0"/>
      <dgm:spPr/>
    </dgm:pt>
    <dgm:pt modelId="{77AF8823-C69D-4183-A1FF-1BC82E6DC692}" type="pres">
      <dgm:prSet presAssocID="{AFC825B5-C929-4ADF-AE7A-2401A306C052}" presName="composite" presStyleCnt="0"/>
      <dgm:spPr/>
    </dgm:pt>
    <dgm:pt modelId="{DC5B6C94-F3CA-48FD-AF32-7419F982F7A9}" type="pres">
      <dgm:prSet presAssocID="{AFC825B5-C929-4ADF-AE7A-2401A306C052}" presName="imgShp" presStyleLbl="fgImgPlace1" presStyleIdx="1" presStyleCnt="2"/>
      <dgm:spPr>
        <a:solidFill>
          <a:schemeClr val="accent4"/>
        </a:solidFill>
      </dgm:spPr>
    </dgm:pt>
    <dgm:pt modelId="{CC72DBF4-177B-4337-A98F-98F8B6D65693}" type="pres">
      <dgm:prSet presAssocID="{AFC825B5-C929-4ADF-AE7A-2401A306C052}" presName="txShp" presStyleLbl="node1" presStyleIdx="1" presStyleCnt="2">
        <dgm:presLayoutVars>
          <dgm:bulletEnabled val="1"/>
        </dgm:presLayoutVars>
      </dgm:prSet>
      <dgm:spPr/>
      <dgm:t>
        <a:bodyPr/>
        <a:lstStyle/>
        <a:p>
          <a:endParaRPr lang="es-AR"/>
        </a:p>
      </dgm:t>
    </dgm:pt>
  </dgm:ptLst>
  <dgm:cxnLst>
    <dgm:cxn modelId="{31BFBA39-8700-462F-856E-E1007B7BDACE}" srcId="{2DC0288E-C4AB-488F-9E54-B91103D4ECBC}" destId="{AFC825B5-C929-4ADF-AE7A-2401A306C052}" srcOrd="1" destOrd="0" parTransId="{842BB9C8-4A1B-47DF-B915-410C95FC94A9}" sibTransId="{8877D84C-F729-4DF7-973A-5F0538B5657B}"/>
    <dgm:cxn modelId="{A7FECFF6-B49F-499D-83B8-1A6D3B564913}" type="presOf" srcId="{AFC825B5-C929-4ADF-AE7A-2401A306C052}" destId="{CC72DBF4-177B-4337-A98F-98F8B6D65693}" srcOrd="0" destOrd="0" presId="urn:microsoft.com/office/officeart/2005/8/layout/vList3#3"/>
    <dgm:cxn modelId="{D349F48D-2414-4C75-9443-3496FF30F79F}" type="presOf" srcId="{78232D13-C39B-47ED-932D-2626D8DA5A8B}" destId="{9A302778-2605-40C6-AAD6-27EC1714FE9A}" srcOrd="0" destOrd="0" presId="urn:microsoft.com/office/officeart/2005/8/layout/vList3#3"/>
    <dgm:cxn modelId="{D454954C-2EE2-4FB3-8380-E7FB3375C65F}" srcId="{2DC0288E-C4AB-488F-9E54-B91103D4ECBC}" destId="{78232D13-C39B-47ED-932D-2626D8DA5A8B}" srcOrd="0" destOrd="0" parTransId="{6096BC65-0002-49BC-88D6-BEE2456331B7}" sibTransId="{9EA65DBA-3752-4951-BD3B-8C2411EF0FD5}"/>
    <dgm:cxn modelId="{CFA44383-4963-496B-B4A6-3B2C01F3FF9E}" type="presOf" srcId="{2DC0288E-C4AB-488F-9E54-B91103D4ECBC}" destId="{F5D573AF-273E-4343-8826-5F24A82CA807}" srcOrd="0" destOrd="0" presId="urn:microsoft.com/office/officeart/2005/8/layout/vList3#3"/>
    <dgm:cxn modelId="{2FD83D87-FB8E-4146-81DB-30A631E96866}" type="presParOf" srcId="{F5D573AF-273E-4343-8826-5F24A82CA807}" destId="{01CD12C9-6370-4FC9-B87C-4D2344DADEBF}" srcOrd="0" destOrd="0" presId="urn:microsoft.com/office/officeart/2005/8/layout/vList3#3"/>
    <dgm:cxn modelId="{3B1CBA93-5C74-44A4-B3C7-99A789EAEB3A}" type="presParOf" srcId="{01CD12C9-6370-4FC9-B87C-4D2344DADEBF}" destId="{7D7FF63E-FF00-496C-8162-7989D3248575}" srcOrd="0" destOrd="0" presId="urn:microsoft.com/office/officeart/2005/8/layout/vList3#3"/>
    <dgm:cxn modelId="{148D1AF0-B898-4D11-833C-26B53BBF39EB}" type="presParOf" srcId="{01CD12C9-6370-4FC9-B87C-4D2344DADEBF}" destId="{9A302778-2605-40C6-AAD6-27EC1714FE9A}" srcOrd="1" destOrd="0" presId="urn:microsoft.com/office/officeart/2005/8/layout/vList3#3"/>
    <dgm:cxn modelId="{3F7F0C63-F492-4BA7-B60B-84870718EFE6}" type="presParOf" srcId="{F5D573AF-273E-4343-8826-5F24A82CA807}" destId="{A4A7A228-2A29-4D5E-9DD0-8C3B3E1A4377}" srcOrd="1" destOrd="0" presId="urn:microsoft.com/office/officeart/2005/8/layout/vList3#3"/>
    <dgm:cxn modelId="{AFE90357-77AD-48CD-95E8-03A39EEFC635}" type="presParOf" srcId="{F5D573AF-273E-4343-8826-5F24A82CA807}" destId="{77AF8823-C69D-4183-A1FF-1BC82E6DC692}" srcOrd="2" destOrd="0" presId="urn:microsoft.com/office/officeart/2005/8/layout/vList3#3"/>
    <dgm:cxn modelId="{DB5CA74F-A7A9-49A4-9B40-3ACF0D4D8804}" type="presParOf" srcId="{77AF8823-C69D-4183-A1FF-1BC82E6DC692}" destId="{DC5B6C94-F3CA-48FD-AF32-7419F982F7A9}" srcOrd="0" destOrd="0" presId="urn:microsoft.com/office/officeart/2005/8/layout/vList3#3"/>
    <dgm:cxn modelId="{88F2EF72-D34F-4D6A-8D89-5FD7B5EC1787}" type="presParOf" srcId="{77AF8823-C69D-4183-A1FF-1BC82E6DC692}" destId="{CC72DBF4-177B-4337-A98F-98F8B6D65693}" srcOrd="1" destOrd="0" presId="urn:microsoft.com/office/officeart/2005/8/layout/vList3#3"/>
  </dgm:cxnLst>
  <dgm:bg>
    <a:solidFill>
      <a:srgbClr val="00B050"/>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538E19C-9CD3-406C-A0E0-E030F63FB0C4}" type="doc">
      <dgm:prSet loTypeId="urn:microsoft.com/office/officeart/2005/8/layout/vList3#4" loCatId="list" qsTypeId="urn:microsoft.com/office/officeart/2005/8/quickstyle/simple4" qsCatId="simple" csTypeId="urn:microsoft.com/office/officeart/2005/8/colors/colorful3" csCatId="colorful" phldr="1"/>
      <dgm:spPr/>
      <dgm:t>
        <a:bodyPr/>
        <a:lstStyle/>
        <a:p>
          <a:endParaRPr lang="es-AR"/>
        </a:p>
      </dgm:t>
    </dgm:pt>
    <dgm:pt modelId="{585B8C44-E6E2-4BD9-BB26-817D04579D00}">
      <dgm:prSet custT="1"/>
      <dgm:spPr/>
      <dgm:t>
        <a:bodyPr/>
        <a:lstStyle/>
        <a:p>
          <a:r>
            <a:rPr lang="es-AR" sz="2400" dirty="0">
              <a:latin typeface="Arial Narrow" panose="020B0606020202030204" pitchFamily="34" charset="0"/>
            </a:rPr>
            <a:t>Procesos relativos a los </a:t>
          </a:r>
          <a:r>
            <a:rPr lang="es-AR" sz="2400" b="1" dirty="0">
              <a:solidFill>
                <a:schemeClr val="tx1"/>
              </a:solidFill>
              <a:latin typeface="Arial Narrow" panose="020B0606020202030204" pitchFamily="34" charset="0"/>
            </a:rPr>
            <a:t>derechos de niños, niñas y adolescentes</a:t>
          </a:r>
          <a:r>
            <a:rPr lang="es-AR" sz="2400" dirty="0">
              <a:latin typeface="Arial Narrow" panose="020B0606020202030204" pitchFamily="34" charset="0"/>
            </a:rPr>
            <a:t> = Es competente el juez del lugar donde el menor de edad tiene su </a:t>
          </a:r>
          <a:r>
            <a:rPr lang="es-AR" sz="2400" b="1" u="sng" dirty="0">
              <a:effectLst>
                <a:outerShdw blurRad="38100" dist="38100" dir="2700000" algn="tl">
                  <a:srgbClr val="000000">
                    <a:alpha val="43137"/>
                  </a:srgbClr>
                </a:outerShdw>
              </a:effectLst>
              <a:latin typeface="Arial Narrow" panose="020B0606020202030204" pitchFamily="34" charset="0"/>
            </a:rPr>
            <a:t>centro de vida</a:t>
          </a:r>
          <a:r>
            <a:rPr lang="es-AR" sz="2400" dirty="0">
              <a:latin typeface="Arial Narrow" panose="020B0606020202030204" pitchFamily="34" charset="0"/>
            </a:rPr>
            <a:t>.</a:t>
          </a:r>
        </a:p>
      </dgm:t>
    </dgm:pt>
    <dgm:pt modelId="{84FCBE01-A043-4976-887F-7457401B4BD3}" type="parTrans" cxnId="{074DD62B-1C1A-46DE-85A2-E8490AE557D5}">
      <dgm:prSet/>
      <dgm:spPr/>
      <dgm:t>
        <a:bodyPr/>
        <a:lstStyle/>
        <a:p>
          <a:endParaRPr lang="es-AR"/>
        </a:p>
      </dgm:t>
    </dgm:pt>
    <dgm:pt modelId="{D1FE501E-29FB-4AE6-AEFC-E048327E7168}" type="sibTrans" cxnId="{074DD62B-1C1A-46DE-85A2-E8490AE557D5}">
      <dgm:prSet/>
      <dgm:spPr/>
      <dgm:t>
        <a:bodyPr/>
        <a:lstStyle/>
        <a:p>
          <a:endParaRPr lang="es-AR"/>
        </a:p>
      </dgm:t>
    </dgm:pt>
    <dgm:pt modelId="{F70302DE-E5C5-44CD-9648-B50621401426}">
      <dgm:prSet custT="1"/>
      <dgm:spPr/>
      <dgm:t>
        <a:bodyPr/>
        <a:lstStyle/>
        <a:p>
          <a:r>
            <a:rPr lang="es-AR" sz="2400" dirty="0">
              <a:latin typeface="Arial Narrow" panose="020B0606020202030204" pitchFamily="34" charset="0"/>
            </a:rPr>
            <a:t>Procesos de </a:t>
          </a:r>
          <a:r>
            <a:rPr lang="es-AR" sz="2400" b="1" dirty="0">
              <a:solidFill>
                <a:schemeClr val="tx1"/>
              </a:solidFill>
              <a:latin typeface="Arial Narrow" panose="020B0606020202030204" pitchFamily="34" charset="0"/>
            </a:rPr>
            <a:t>divorcio y nulidad de matrimonio</a:t>
          </a:r>
          <a:r>
            <a:rPr lang="es-AR" sz="2400" dirty="0">
              <a:latin typeface="Arial Narrow" panose="020B0606020202030204" pitchFamily="34" charset="0"/>
            </a:rPr>
            <a:t> = Es competente  el juez del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ultimo domicilio conyuga</a:t>
          </a:r>
          <a:r>
            <a:rPr lang="es-AR" sz="2400" dirty="0">
              <a:solidFill>
                <a:schemeClr val="tx1"/>
              </a:solidFill>
              <a:effectLst>
                <a:outerShdw blurRad="38100" dist="38100" dir="2700000" algn="tl">
                  <a:srgbClr val="000000">
                    <a:alpha val="43137"/>
                  </a:srgbClr>
                </a:outerShdw>
              </a:effectLst>
              <a:latin typeface="Arial Narrow" panose="020B0606020202030204" pitchFamily="34" charset="0"/>
            </a:rPr>
            <a:t>l</a:t>
          </a:r>
          <a:r>
            <a:rPr lang="es-AR" sz="2400" dirty="0">
              <a:latin typeface="Arial Narrow" panose="020B0606020202030204" pitchFamily="34" charset="0"/>
            </a:rPr>
            <a:t> o el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del demandado</a:t>
          </a:r>
          <a:r>
            <a:rPr lang="es-AR" sz="2400" dirty="0">
              <a:latin typeface="Arial Narrow" panose="020B0606020202030204" pitchFamily="34" charset="0"/>
            </a:rPr>
            <a:t> a elección de actor o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de cualquiera</a:t>
          </a:r>
          <a:r>
            <a:rPr lang="es-AR" sz="2400" dirty="0">
              <a:latin typeface="Arial Narrow" panose="020B0606020202030204" pitchFamily="34" charset="0"/>
            </a:rPr>
            <a:t> de ellos si es conjunta.</a:t>
          </a:r>
        </a:p>
      </dgm:t>
    </dgm:pt>
    <dgm:pt modelId="{DF6A210A-5337-4219-9CD5-E57F1CD77E1E}" type="parTrans" cxnId="{7D7955A1-89F4-4D2D-95A1-B916B5A4DB3B}">
      <dgm:prSet/>
      <dgm:spPr/>
      <dgm:t>
        <a:bodyPr/>
        <a:lstStyle/>
        <a:p>
          <a:endParaRPr lang="es-AR"/>
        </a:p>
      </dgm:t>
    </dgm:pt>
    <dgm:pt modelId="{9D8215DA-25E4-4588-8603-B3F024DD16CD}" type="sibTrans" cxnId="{7D7955A1-89F4-4D2D-95A1-B916B5A4DB3B}">
      <dgm:prSet/>
      <dgm:spPr/>
      <dgm:t>
        <a:bodyPr/>
        <a:lstStyle/>
        <a:p>
          <a:endParaRPr lang="es-AR"/>
        </a:p>
      </dgm:t>
    </dgm:pt>
    <dgm:pt modelId="{6F01C1F8-9C9D-4DF7-A73F-0D4CBAFA0B6A}">
      <dgm:prSet custT="1"/>
      <dgm:spPr/>
      <dgm:t>
        <a:bodyPr/>
        <a:lstStyle/>
        <a:p>
          <a:r>
            <a:rPr lang="es-AR" sz="2400" dirty="0">
              <a:solidFill>
                <a:schemeClr val="tx1"/>
              </a:solidFill>
              <a:effectLst>
                <a:outerShdw blurRad="38100" dist="38100" dir="2700000" algn="tl">
                  <a:srgbClr val="000000">
                    <a:alpha val="43137"/>
                  </a:srgbClr>
                </a:outerShdw>
              </a:effectLst>
              <a:latin typeface="Arial Narrow" panose="020B0606020202030204" pitchFamily="34" charset="0"/>
            </a:rPr>
            <a:t>Uniones Convivenciales</a:t>
          </a:r>
          <a:r>
            <a:rPr lang="es-AR" sz="2400" dirty="0">
              <a:latin typeface="Arial Narrow" panose="020B0606020202030204" pitchFamily="34" charset="0"/>
            </a:rPr>
            <a:t> = Es competente el juez del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ultimo domicilio </a:t>
          </a:r>
          <a:r>
            <a:rPr lang="es-AR" sz="2400" b="1" u="sng" dirty="0" err="1">
              <a:solidFill>
                <a:schemeClr val="tx1"/>
              </a:solidFill>
              <a:effectLst>
                <a:outerShdw blurRad="38100" dist="38100" dir="2700000" algn="tl">
                  <a:srgbClr val="000000">
                    <a:alpha val="43137"/>
                  </a:srgbClr>
                </a:outerShdw>
              </a:effectLst>
              <a:latin typeface="Arial Narrow" panose="020B0606020202030204" pitchFamily="34" charset="0"/>
            </a:rPr>
            <a:t>convivencial</a:t>
          </a:r>
          <a:r>
            <a:rPr lang="es-AR" sz="2400" dirty="0">
              <a:latin typeface="Arial Narrow" panose="020B0606020202030204" pitchFamily="34" charset="0"/>
            </a:rPr>
            <a:t> o el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del demandado</a:t>
          </a:r>
          <a:r>
            <a:rPr lang="es-AR" sz="2400" dirty="0">
              <a:latin typeface="Arial Narrow" panose="020B0606020202030204" pitchFamily="34" charset="0"/>
            </a:rPr>
            <a:t> a elección del actor</a:t>
          </a:r>
        </a:p>
      </dgm:t>
    </dgm:pt>
    <dgm:pt modelId="{5B48BA1E-E154-4B43-A6D4-84BB075A95C7}" type="parTrans" cxnId="{5BCF1F05-27CB-45FB-9FA1-4AD7AD2B5F0A}">
      <dgm:prSet/>
      <dgm:spPr/>
      <dgm:t>
        <a:bodyPr/>
        <a:lstStyle/>
        <a:p>
          <a:endParaRPr lang="es-AR"/>
        </a:p>
      </dgm:t>
    </dgm:pt>
    <dgm:pt modelId="{12AB8CAB-27F8-4C91-BCA5-388BB1E0DC9C}" type="sibTrans" cxnId="{5BCF1F05-27CB-45FB-9FA1-4AD7AD2B5F0A}">
      <dgm:prSet/>
      <dgm:spPr/>
      <dgm:t>
        <a:bodyPr/>
        <a:lstStyle/>
        <a:p>
          <a:endParaRPr lang="es-AR"/>
        </a:p>
      </dgm:t>
    </dgm:pt>
    <dgm:pt modelId="{E22379E0-3EFF-4310-88AC-54D480DFAF51}" type="pres">
      <dgm:prSet presAssocID="{3538E19C-9CD3-406C-A0E0-E030F63FB0C4}" presName="linearFlow" presStyleCnt="0">
        <dgm:presLayoutVars>
          <dgm:dir/>
          <dgm:resizeHandles val="exact"/>
        </dgm:presLayoutVars>
      </dgm:prSet>
      <dgm:spPr/>
      <dgm:t>
        <a:bodyPr/>
        <a:lstStyle/>
        <a:p>
          <a:endParaRPr lang="es-AR"/>
        </a:p>
      </dgm:t>
    </dgm:pt>
    <dgm:pt modelId="{5119C288-EDC5-4534-B2CC-B37851BCEFDA}" type="pres">
      <dgm:prSet presAssocID="{585B8C44-E6E2-4BD9-BB26-817D04579D00}" presName="composite" presStyleCnt="0"/>
      <dgm:spPr/>
    </dgm:pt>
    <dgm:pt modelId="{FE71264F-2C45-4655-AFA0-B1D32FCD4B7E}" type="pres">
      <dgm:prSet presAssocID="{585B8C44-E6E2-4BD9-BB26-817D04579D00}" presName="imgShp" presStyleLbl="fgImgPlace1" presStyleIdx="0" presStyleCnt="3" custLinFactNeighborX="-22878" custLinFactNeighborY="-174"/>
      <dgm:spPr>
        <a:blipFill>
          <a:blip xmlns:r="http://schemas.openxmlformats.org/officeDocument/2006/relationships" r:embed="rId1">
            <a:extLst>
              <a:ext uri="{28A0092B-C50C-407E-A947-70E740481C1C}">
                <a14:useLocalDpi xmlns:a14="http://schemas.microsoft.com/office/drawing/2010/main" xmlns="" val="0"/>
              </a:ext>
            </a:extLst>
          </a:blip>
          <a:srcRect/>
          <a:stretch>
            <a:fillRect t="-37000" b="-37000"/>
          </a:stretch>
        </a:blipFill>
      </dgm:spPr>
    </dgm:pt>
    <dgm:pt modelId="{03C8245B-9D20-4394-A522-7F810ED24940}" type="pres">
      <dgm:prSet presAssocID="{585B8C44-E6E2-4BD9-BB26-817D04579D00}" presName="txShp" presStyleLbl="node1" presStyleIdx="0" presStyleCnt="3" custScaleX="106282" custLinFactNeighborX="12672" custLinFactNeighborY="5410">
        <dgm:presLayoutVars>
          <dgm:bulletEnabled val="1"/>
        </dgm:presLayoutVars>
      </dgm:prSet>
      <dgm:spPr/>
      <dgm:t>
        <a:bodyPr/>
        <a:lstStyle/>
        <a:p>
          <a:endParaRPr lang="es-AR"/>
        </a:p>
      </dgm:t>
    </dgm:pt>
    <dgm:pt modelId="{108E8217-E32B-4617-BC0B-1C0018E19B25}" type="pres">
      <dgm:prSet presAssocID="{D1FE501E-29FB-4AE6-AEFC-E048327E7168}" presName="spacing" presStyleCnt="0"/>
      <dgm:spPr/>
    </dgm:pt>
    <dgm:pt modelId="{70EF0F49-8C3C-4EE0-9EAA-D81581663CE4}" type="pres">
      <dgm:prSet presAssocID="{F70302DE-E5C5-44CD-9648-B50621401426}" presName="composite" presStyleCnt="0"/>
      <dgm:spPr/>
    </dgm:pt>
    <dgm:pt modelId="{6D927AD3-0A41-4C97-8767-A689D0B6F827}" type="pres">
      <dgm:prSet presAssocID="{F70302DE-E5C5-44CD-9648-B50621401426}" presName="imgShp" presStyleLbl="fgImgPlace1" presStyleIdx="1" presStyleCnt="3" custLinFactNeighborX="-22636" custLinFactNeighborY="-4335"/>
      <dgm:spPr>
        <a:blipFill>
          <a:blip xmlns:r="http://schemas.openxmlformats.org/officeDocument/2006/relationships" r:embed="rId2" cstate="print">
            <a:extLst>
              <a:ext uri="{28A0092B-C50C-407E-A947-70E740481C1C}">
                <a14:useLocalDpi xmlns:a14="http://schemas.microsoft.com/office/drawing/2010/main" xmlns="" val="0"/>
              </a:ext>
            </a:extLst>
          </a:blip>
          <a:srcRect/>
          <a:stretch>
            <a:fillRect t="-2000" b="-2000"/>
          </a:stretch>
        </a:blipFill>
      </dgm:spPr>
    </dgm:pt>
    <dgm:pt modelId="{767FC5A6-2479-4462-8BE7-D36A535FC7AB}" type="pres">
      <dgm:prSet presAssocID="{F70302DE-E5C5-44CD-9648-B50621401426}" presName="txShp" presStyleLbl="node1" presStyleIdx="1" presStyleCnt="3" custScaleX="107455" custLinFactNeighborX="12672" custLinFactNeighborY="-8621">
        <dgm:presLayoutVars>
          <dgm:bulletEnabled val="1"/>
        </dgm:presLayoutVars>
      </dgm:prSet>
      <dgm:spPr/>
      <dgm:t>
        <a:bodyPr/>
        <a:lstStyle/>
        <a:p>
          <a:endParaRPr lang="es-AR"/>
        </a:p>
      </dgm:t>
    </dgm:pt>
    <dgm:pt modelId="{E4847868-425D-4AB1-B6F2-2293524F24F3}" type="pres">
      <dgm:prSet presAssocID="{9D8215DA-25E4-4588-8603-B3F024DD16CD}" presName="spacing" presStyleCnt="0"/>
      <dgm:spPr/>
    </dgm:pt>
    <dgm:pt modelId="{5BF24D52-E792-47AF-AAAA-07D47992DD6C}" type="pres">
      <dgm:prSet presAssocID="{6F01C1F8-9C9D-4DF7-A73F-0D4CBAFA0B6A}" presName="composite" presStyleCnt="0"/>
      <dgm:spPr/>
    </dgm:pt>
    <dgm:pt modelId="{BB441043-0D1A-4422-B633-7345442D420E}" type="pres">
      <dgm:prSet presAssocID="{6F01C1F8-9C9D-4DF7-A73F-0D4CBAFA0B6A}" presName="imgShp" presStyleLbl="fgImgPlace1" presStyleIdx="2" presStyleCnt="3" custLinFactNeighborX="-27037" custLinFactNeighborY="-386"/>
      <dgm:spPr>
        <a:blipFill>
          <a:blip xmlns:r="http://schemas.openxmlformats.org/officeDocument/2006/relationships" r:embed="rId3">
            <a:extLst>
              <a:ext uri="{28A0092B-C50C-407E-A947-70E740481C1C}">
                <a14:useLocalDpi xmlns:a14="http://schemas.microsoft.com/office/drawing/2010/main" xmlns="" val="0"/>
              </a:ext>
            </a:extLst>
          </a:blip>
          <a:srcRect/>
          <a:stretch>
            <a:fillRect l="-7000" r="-7000"/>
          </a:stretch>
        </a:blipFill>
      </dgm:spPr>
    </dgm:pt>
    <dgm:pt modelId="{750446C3-2642-4171-BDE8-0E3676E73711}" type="pres">
      <dgm:prSet presAssocID="{6F01C1F8-9C9D-4DF7-A73F-0D4CBAFA0B6A}" presName="txShp" presStyleLbl="node1" presStyleIdx="2" presStyleCnt="3" custScaleX="109029" custLinFactNeighborX="12672" custLinFactNeighborY="-10738">
        <dgm:presLayoutVars>
          <dgm:bulletEnabled val="1"/>
        </dgm:presLayoutVars>
      </dgm:prSet>
      <dgm:spPr/>
      <dgm:t>
        <a:bodyPr/>
        <a:lstStyle/>
        <a:p>
          <a:endParaRPr lang="es-AR"/>
        </a:p>
      </dgm:t>
    </dgm:pt>
  </dgm:ptLst>
  <dgm:cxnLst>
    <dgm:cxn modelId="{5BCF1F05-27CB-45FB-9FA1-4AD7AD2B5F0A}" srcId="{3538E19C-9CD3-406C-A0E0-E030F63FB0C4}" destId="{6F01C1F8-9C9D-4DF7-A73F-0D4CBAFA0B6A}" srcOrd="2" destOrd="0" parTransId="{5B48BA1E-E154-4B43-A6D4-84BB075A95C7}" sibTransId="{12AB8CAB-27F8-4C91-BCA5-388BB1E0DC9C}"/>
    <dgm:cxn modelId="{074DD62B-1C1A-46DE-85A2-E8490AE557D5}" srcId="{3538E19C-9CD3-406C-A0E0-E030F63FB0C4}" destId="{585B8C44-E6E2-4BD9-BB26-817D04579D00}" srcOrd="0" destOrd="0" parTransId="{84FCBE01-A043-4976-887F-7457401B4BD3}" sibTransId="{D1FE501E-29FB-4AE6-AEFC-E048327E7168}"/>
    <dgm:cxn modelId="{7D7955A1-89F4-4D2D-95A1-B916B5A4DB3B}" srcId="{3538E19C-9CD3-406C-A0E0-E030F63FB0C4}" destId="{F70302DE-E5C5-44CD-9648-B50621401426}" srcOrd="1" destOrd="0" parTransId="{DF6A210A-5337-4219-9CD5-E57F1CD77E1E}" sibTransId="{9D8215DA-25E4-4588-8603-B3F024DD16CD}"/>
    <dgm:cxn modelId="{9A5B632C-9009-4691-B15A-484E1FA413DE}" type="presOf" srcId="{6F01C1F8-9C9D-4DF7-A73F-0D4CBAFA0B6A}" destId="{750446C3-2642-4171-BDE8-0E3676E73711}" srcOrd="0" destOrd="0" presId="urn:microsoft.com/office/officeart/2005/8/layout/vList3#4"/>
    <dgm:cxn modelId="{FF61CF38-76C5-47DE-80F3-E79D8C935D38}" type="presOf" srcId="{F70302DE-E5C5-44CD-9648-B50621401426}" destId="{767FC5A6-2479-4462-8BE7-D36A535FC7AB}" srcOrd="0" destOrd="0" presId="urn:microsoft.com/office/officeart/2005/8/layout/vList3#4"/>
    <dgm:cxn modelId="{049994FA-4EC0-496E-9481-F99111FE83DC}" type="presOf" srcId="{585B8C44-E6E2-4BD9-BB26-817D04579D00}" destId="{03C8245B-9D20-4394-A522-7F810ED24940}" srcOrd="0" destOrd="0" presId="urn:microsoft.com/office/officeart/2005/8/layout/vList3#4"/>
    <dgm:cxn modelId="{DA4B97E2-E309-4529-8830-A9F773CDC8F1}" type="presOf" srcId="{3538E19C-9CD3-406C-A0E0-E030F63FB0C4}" destId="{E22379E0-3EFF-4310-88AC-54D480DFAF51}" srcOrd="0" destOrd="0" presId="urn:microsoft.com/office/officeart/2005/8/layout/vList3#4"/>
    <dgm:cxn modelId="{CF2F15E9-10F0-424B-A7A8-A39FBA46D00E}" type="presParOf" srcId="{E22379E0-3EFF-4310-88AC-54D480DFAF51}" destId="{5119C288-EDC5-4534-B2CC-B37851BCEFDA}" srcOrd="0" destOrd="0" presId="urn:microsoft.com/office/officeart/2005/8/layout/vList3#4"/>
    <dgm:cxn modelId="{BB315D92-52B1-489B-B33C-0945AB7BCF34}" type="presParOf" srcId="{5119C288-EDC5-4534-B2CC-B37851BCEFDA}" destId="{FE71264F-2C45-4655-AFA0-B1D32FCD4B7E}" srcOrd="0" destOrd="0" presId="urn:microsoft.com/office/officeart/2005/8/layout/vList3#4"/>
    <dgm:cxn modelId="{27308F21-3948-4347-B84D-85A8859016C1}" type="presParOf" srcId="{5119C288-EDC5-4534-B2CC-B37851BCEFDA}" destId="{03C8245B-9D20-4394-A522-7F810ED24940}" srcOrd="1" destOrd="0" presId="urn:microsoft.com/office/officeart/2005/8/layout/vList3#4"/>
    <dgm:cxn modelId="{350AE465-9270-4705-AE41-8DF16AA5FBDB}" type="presParOf" srcId="{E22379E0-3EFF-4310-88AC-54D480DFAF51}" destId="{108E8217-E32B-4617-BC0B-1C0018E19B25}" srcOrd="1" destOrd="0" presId="urn:microsoft.com/office/officeart/2005/8/layout/vList3#4"/>
    <dgm:cxn modelId="{7A6CCC25-FC0B-4E9C-AA6F-1FC735168D35}" type="presParOf" srcId="{E22379E0-3EFF-4310-88AC-54D480DFAF51}" destId="{70EF0F49-8C3C-4EE0-9EAA-D81581663CE4}" srcOrd="2" destOrd="0" presId="urn:microsoft.com/office/officeart/2005/8/layout/vList3#4"/>
    <dgm:cxn modelId="{950AF026-AB26-4D7E-AD96-E0FC24090C01}" type="presParOf" srcId="{70EF0F49-8C3C-4EE0-9EAA-D81581663CE4}" destId="{6D927AD3-0A41-4C97-8767-A689D0B6F827}" srcOrd="0" destOrd="0" presId="urn:microsoft.com/office/officeart/2005/8/layout/vList3#4"/>
    <dgm:cxn modelId="{672119D2-A169-4BD1-B231-390B6DFBCE8F}" type="presParOf" srcId="{70EF0F49-8C3C-4EE0-9EAA-D81581663CE4}" destId="{767FC5A6-2479-4462-8BE7-D36A535FC7AB}" srcOrd="1" destOrd="0" presId="urn:microsoft.com/office/officeart/2005/8/layout/vList3#4"/>
    <dgm:cxn modelId="{26D9F46B-B82F-4ABC-82A5-BE30A9C2C6A3}" type="presParOf" srcId="{E22379E0-3EFF-4310-88AC-54D480DFAF51}" destId="{E4847868-425D-4AB1-B6F2-2293524F24F3}" srcOrd="3" destOrd="0" presId="urn:microsoft.com/office/officeart/2005/8/layout/vList3#4"/>
    <dgm:cxn modelId="{A518AAE6-9DED-4ADA-AAF5-5A34D48A1236}" type="presParOf" srcId="{E22379E0-3EFF-4310-88AC-54D480DFAF51}" destId="{5BF24D52-E792-47AF-AAAA-07D47992DD6C}" srcOrd="4" destOrd="0" presId="urn:microsoft.com/office/officeart/2005/8/layout/vList3#4"/>
    <dgm:cxn modelId="{9E3EC3BD-AB39-4D08-9835-5FD17580EC2D}" type="presParOf" srcId="{5BF24D52-E792-47AF-AAAA-07D47992DD6C}" destId="{BB441043-0D1A-4422-B633-7345442D420E}" srcOrd="0" destOrd="0" presId="urn:microsoft.com/office/officeart/2005/8/layout/vList3#4"/>
    <dgm:cxn modelId="{D13BDCA4-B8E7-445B-BC65-8B839C732972}" type="presParOf" srcId="{5BF24D52-E792-47AF-AAAA-07D47992DD6C}" destId="{750446C3-2642-4171-BDE8-0E3676E73711}" srcOrd="1" destOrd="0" presId="urn:microsoft.com/office/officeart/2005/8/layout/vList3#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129056-E275-4E29-87E0-AD6D8C623B45}" type="doc">
      <dgm:prSet loTypeId="urn:microsoft.com/office/officeart/2008/layout/VerticalCurvedList" loCatId="list" qsTypeId="urn:microsoft.com/office/officeart/2005/8/quickstyle/simple1" qsCatId="simple" csTypeId="urn:microsoft.com/office/officeart/2005/8/colors/colorful1#1" csCatId="colorful" phldr="1"/>
      <dgm:spPr/>
      <dgm:t>
        <a:bodyPr/>
        <a:lstStyle/>
        <a:p>
          <a:endParaRPr lang="es-AR"/>
        </a:p>
      </dgm:t>
    </dgm:pt>
    <dgm:pt modelId="{43BFCC4E-F618-4EC2-AA87-893D7974B09B}">
      <dgm:prSet phldrT="[Texto]" custT="1"/>
      <dgm:spPr/>
      <dgm:t>
        <a:bodyPr/>
        <a:lstStyle/>
        <a:p>
          <a:r>
            <a:rPr lang="es-AR" sz="2400" b="1" dirty="0"/>
            <a:t>ATALA RIFFO CONTRA CHILE 24/02/2012</a:t>
          </a:r>
        </a:p>
      </dgm:t>
    </dgm:pt>
    <dgm:pt modelId="{3F06069E-DD98-4115-8F96-67CC7D96C224}" type="parTrans" cxnId="{5994BF6E-6A34-4AAD-82BB-41A32418B720}">
      <dgm:prSet/>
      <dgm:spPr/>
      <dgm:t>
        <a:bodyPr/>
        <a:lstStyle/>
        <a:p>
          <a:endParaRPr lang="es-AR"/>
        </a:p>
      </dgm:t>
    </dgm:pt>
    <dgm:pt modelId="{9AD6FA7B-11C2-4B6E-8559-4CE9893F6106}" type="sibTrans" cxnId="{5994BF6E-6A34-4AAD-82BB-41A32418B720}">
      <dgm:prSet/>
      <dgm:spPr/>
      <dgm:t>
        <a:bodyPr/>
        <a:lstStyle/>
        <a:p>
          <a:endParaRPr lang="es-AR"/>
        </a:p>
      </dgm:t>
    </dgm:pt>
    <dgm:pt modelId="{1C1021FF-3200-417E-B59F-1C9C053BC8ED}">
      <dgm:prSet phldrT="[Texto]"/>
      <dgm:spPr/>
      <dgm:t>
        <a:bodyPr/>
        <a:lstStyle/>
        <a:p>
          <a:r>
            <a:rPr lang="es-AR" b="1" dirty="0" err="1"/>
            <a:t>Artavia</a:t>
          </a:r>
          <a:r>
            <a:rPr lang="es-AR" b="1" dirty="0"/>
            <a:t> Murillo y otros c/ </a:t>
          </a:r>
          <a:r>
            <a:rPr lang="es-AR" b="1" dirty="0" err="1"/>
            <a:t>C.Rica</a:t>
          </a:r>
          <a:r>
            <a:rPr lang="es-AR" b="1" dirty="0"/>
            <a:t> 28/11/12</a:t>
          </a:r>
        </a:p>
      </dgm:t>
    </dgm:pt>
    <dgm:pt modelId="{26EE72C0-0E4C-49D7-BF94-3800CFC7F5F8}" type="parTrans" cxnId="{05E19D38-2D93-46E2-87B0-F7B1176347FC}">
      <dgm:prSet/>
      <dgm:spPr/>
      <dgm:t>
        <a:bodyPr/>
        <a:lstStyle/>
        <a:p>
          <a:endParaRPr lang="es-AR"/>
        </a:p>
      </dgm:t>
    </dgm:pt>
    <dgm:pt modelId="{CAC99BCB-C612-4643-B2BC-F9656B303F9A}" type="sibTrans" cxnId="{05E19D38-2D93-46E2-87B0-F7B1176347FC}">
      <dgm:prSet/>
      <dgm:spPr/>
      <dgm:t>
        <a:bodyPr/>
        <a:lstStyle/>
        <a:p>
          <a:endParaRPr lang="es-AR"/>
        </a:p>
      </dgm:t>
    </dgm:pt>
    <dgm:pt modelId="{3AA92087-6E39-44AE-846C-D787FE303237}">
      <dgm:prSet phldrT="[Texto]"/>
      <dgm:spPr/>
      <dgm:t>
        <a:bodyPr/>
        <a:lstStyle/>
        <a:p>
          <a:r>
            <a:rPr lang="es-AR" b="1" dirty="0"/>
            <a:t>B. (Beatriz) contra El Salvador 29/05/2013</a:t>
          </a:r>
        </a:p>
      </dgm:t>
    </dgm:pt>
    <dgm:pt modelId="{CDCA006F-7BBB-4224-AA3A-96BE4D92FEFA}" type="parTrans" cxnId="{ABD27DF5-1E20-4C89-A339-9425E2BC67AA}">
      <dgm:prSet/>
      <dgm:spPr/>
      <dgm:t>
        <a:bodyPr/>
        <a:lstStyle/>
        <a:p>
          <a:endParaRPr lang="es-AR"/>
        </a:p>
      </dgm:t>
    </dgm:pt>
    <dgm:pt modelId="{A3319EF1-19D6-4BC7-94E3-9433B765BB97}" type="sibTrans" cxnId="{ABD27DF5-1E20-4C89-A339-9425E2BC67AA}">
      <dgm:prSet/>
      <dgm:spPr/>
      <dgm:t>
        <a:bodyPr/>
        <a:lstStyle/>
        <a:p>
          <a:endParaRPr lang="es-AR"/>
        </a:p>
      </dgm:t>
    </dgm:pt>
    <dgm:pt modelId="{D428A798-CAE6-497F-BD35-C1746BC710A2}">
      <dgm:prSet/>
      <dgm:spPr/>
      <dgm:t>
        <a:bodyPr/>
        <a:lstStyle/>
        <a:p>
          <a:endParaRPr lang="es-AR" sz="1200" dirty="0"/>
        </a:p>
      </dgm:t>
    </dgm:pt>
    <dgm:pt modelId="{14A0E08C-65C7-4052-BC69-28B4B0A96E88}" type="parTrans" cxnId="{DD45A097-3876-4505-9245-F7EC8DE1E31B}">
      <dgm:prSet/>
      <dgm:spPr/>
      <dgm:t>
        <a:bodyPr/>
        <a:lstStyle/>
        <a:p>
          <a:endParaRPr lang="es-AR"/>
        </a:p>
      </dgm:t>
    </dgm:pt>
    <dgm:pt modelId="{8B2AAAE7-75BA-4BE0-B006-67061910D5DC}" type="sibTrans" cxnId="{DD45A097-3876-4505-9245-F7EC8DE1E31B}">
      <dgm:prSet/>
      <dgm:spPr/>
      <dgm:t>
        <a:bodyPr/>
        <a:lstStyle/>
        <a:p>
          <a:endParaRPr lang="es-AR"/>
        </a:p>
      </dgm:t>
    </dgm:pt>
    <dgm:pt modelId="{E44E843C-2E7C-4AC8-A5B5-94F7047974EC}">
      <dgm:prSet custT="1"/>
      <dgm:spPr/>
      <dgm:t>
        <a:bodyPr/>
        <a:lstStyle/>
        <a:p>
          <a:r>
            <a:rPr lang="es-AR" sz="2800" b="1" dirty="0" err="1"/>
            <a:t>Fornerón</a:t>
          </a:r>
          <a:r>
            <a:rPr lang="es-AR" sz="2800" b="1" dirty="0"/>
            <a:t> y otro c/ Argentina 27/04/12</a:t>
          </a:r>
        </a:p>
      </dgm:t>
    </dgm:pt>
    <dgm:pt modelId="{137864D5-7166-4ED4-A78E-C321216A8847}" type="parTrans" cxnId="{CFDBDE42-F6BC-435E-940C-CF59CAD3F4D5}">
      <dgm:prSet/>
      <dgm:spPr/>
      <dgm:t>
        <a:bodyPr/>
        <a:lstStyle/>
        <a:p>
          <a:endParaRPr lang="es-AR"/>
        </a:p>
      </dgm:t>
    </dgm:pt>
    <dgm:pt modelId="{65BF4FBF-EB8E-4EEA-9610-4D5E41AB7C52}" type="sibTrans" cxnId="{CFDBDE42-F6BC-435E-940C-CF59CAD3F4D5}">
      <dgm:prSet/>
      <dgm:spPr/>
      <dgm:t>
        <a:bodyPr/>
        <a:lstStyle/>
        <a:p>
          <a:endParaRPr lang="es-AR"/>
        </a:p>
      </dgm:t>
    </dgm:pt>
    <dgm:pt modelId="{663E39E5-9504-4E5F-B122-E87C38549CCE}">
      <dgm:prSet/>
      <dgm:spPr/>
      <dgm:t>
        <a:bodyPr/>
        <a:lstStyle/>
        <a:p>
          <a:r>
            <a:rPr lang="es-AR" b="1" dirty="0" err="1"/>
            <a:t>Furlán</a:t>
          </a:r>
          <a:r>
            <a:rPr lang="es-AR" b="1" dirty="0"/>
            <a:t> y otros c/ Argentina 31/08/12</a:t>
          </a:r>
        </a:p>
      </dgm:t>
    </dgm:pt>
    <dgm:pt modelId="{E3EF74A0-4C69-4D4C-A226-D2194ADC5820}" type="parTrans" cxnId="{F12FC210-CCC1-4BD7-88D1-842150FB7534}">
      <dgm:prSet/>
      <dgm:spPr/>
      <dgm:t>
        <a:bodyPr/>
        <a:lstStyle/>
        <a:p>
          <a:endParaRPr lang="es-AR"/>
        </a:p>
      </dgm:t>
    </dgm:pt>
    <dgm:pt modelId="{5AA56950-CCB6-471B-9004-D17B2F3E9F7F}" type="sibTrans" cxnId="{F12FC210-CCC1-4BD7-88D1-842150FB7534}">
      <dgm:prSet/>
      <dgm:spPr/>
      <dgm:t>
        <a:bodyPr/>
        <a:lstStyle/>
        <a:p>
          <a:endParaRPr lang="es-AR"/>
        </a:p>
      </dgm:t>
    </dgm:pt>
    <dgm:pt modelId="{4087F0B9-B26D-4D1A-95CA-830FC53D804D}" type="pres">
      <dgm:prSet presAssocID="{A1129056-E275-4E29-87E0-AD6D8C623B45}" presName="Name0" presStyleCnt="0">
        <dgm:presLayoutVars>
          <dgm:chMax val="7"/>
          <dgm:chPref val="7"/>
          <dgm:dir/>
        </dgm:presLayoutVars>
      </dgm:prSet>
      <dgm:spPr/>
      <dgm:t>
        <a:bodyPr/>
        <a:lstStyle/>
        <a:p>
          <a:endParaRPr lang="es-AR"/>
        </a:p>
      </dgm:t>
    </dgm:pt>
    <dgm:pt modelId="{358BC8CA-30BE-4A94-B619-4B2B472D10D8}" type="pres">
      <dgm:prSet presAssocID="{A1129056-E275-4E29-87E0-AD6D8C623B45}" presName="Name1" presStyleCnt="0"/>
      <dgm:spPr/>
    </dgm:pt>
    <dgm:pt modelId="{CCFC6367-4D4B-4A11-943D-4C56A60542BC}" type="pres">
      <dgm:prSet presAssocID="{A1129056-E275-4E29-87E0-AD6D8C623B45}" presName="cycle" presStyleCnt="0"/>
      <dgm:spPr/>
    </dgm:pt>
    <dgm:pt modelId="{ED8063F1-319F-49A8-984B-87368A9B7634}" type="pres">
      <dgm:prSet presAssocID="{A1129056-E275-4E29-87E0-AD6D8C623B45}" presName="srcNode" presStyleLbl="node1" presStyleIdx="0" presStyleCnt="5"/>
      <dgm:spPr/>
    </dgm:pt>
    <dgm:pt modelId="{6347186F-8E52-4EFB-87B0-A8DA4D108E9C}" type="pres">
      <dgm:prSet presAssocID="{A1129056-E275-4E29-87E0-AD6D8C623B45}" presName="conn" presStyleLbl="parChTrans1D2" presStyleIdx="0" presStyleCnt="1"/>
      <dgm:spPr/>
      <dgm:t>
        <a:bodyPr/>
        <a:lstStyle/>
        <a:p>
          <a:endParaRPr lang="es-AR"/>
        </a:p>
      </dgm:t>
    </dgm:pt>
    <dgm:pt modelId="{FF108108-9A9E-4C0A-8F4D-A49DEC05E1FE}" type="pres">
      <dgm:prSet presAssocID="{A1129056-E275-4E29-87E0-AD6D8C623B45}" presName="extraNode" presStyleLbl="node1" presStyleIdx="0" presStyleCnt="5"/>
      <dgm:spPr/>
    </dgm:pt>
    <dgm:pt modelId="{261241E3-DF94-44D9-9167-983C29DAEEA9}" type="pres">
      <dgm:prSet presAssocID="{A1129056-E275-4E29-87E0-AD6D8C623B45}" presName="dstNode" presStyleLbl="node1" presStyleIdx="0" presStyleCnt="5"/>
      <dgm:spPr/>
    </dgm:pt>
    <dgm:pt modelId="{CEA2A918-57FC-449C-B64C-9F863AA61893}" type="pres">
      <dgm:prSet presAssocID="{43BFCC4E-F618-4EC2-AA87-893D7974B09B}" presName="text_1" presStyleLbl="node1" presStyleIdx="0" presStyleCnt="5">
        <dgm:presLayoutVars>
          <dgm:bulletEnabled val="1"/>
        </dgm:presLayoutVars>
      </dgm:prSet>
      <dgm:spPr/>
      <dgm:t>
        <a:bodyPr/>
        <a:lstStyle/>
        <a:p>
          <a:endParaRPr lang="es-AR"/>
        </a:p>
      </dgm:t>
    </dgm:pt>
    <dgm:pt modelId="{FCB8FDFB-5771-4E58-A752-A7D37505A8FB}" type="pres">
      <dgm:prSet presAssocID="{43BFCC4E-F618-4EC2-AA87-893D7974B09B}" presName="accent_1" presStyleCnt="0"/>
      <dgm:spPr/>
    </dgm:pt>
    <dgm:pt modelId="{8A9794D1-C24B-4C61-A453-6F93203E8CC7}" type="pres">
      <dgm:prSet presAssocID="{43BFCC4E-F618-4EC2-AA87-893D7974B09B}" presName="accentRepeatNode" presStyleLbl="solidFgAcc1" presStyleIdx="0" presStyleCnt="5"/>
      <dgm:spPr/>
    </dgm:pt>
    <dgm:pt modelId="{9B7C62E4-2145-4953-A1EC-C076C855C69A}" type="pres">
      <dgm:prSet presAssocID="{E44E843C-2E7C-4AC8-A5B5-94F7047974EC}" presName="text_2" presStyleLbl="node1" presStyleIdx="1" presStyleCnt="5">
        <dgm:presLayoutVars>
          <dgm:bulletEnabled val="1"/>
        </dgm:presLayoutVars>
      </dgm:prSet>
      <dgm:spPr/>
      <dgm:t>
        <a:bodyPr/>
        <a:lstStyle/>
        <a:p>
          <a:endParaRPr lang="es-AR"/>
        </a:p>
      </dgm:t>
    </dgm:pt>
    <dgm:pt modelId="{3BA8A557-4165-483B-AFE1-6DB44DF778D4}" type="pres">
      <dgm:prSet presAssocID="{E44E843C-2E7C-4AC8-A5B5-94F7047974EC}" presName="accent_2" presStyleCnt="0"/>
      <dgm:spPr/>
    </dgm:pt>
    <dgm:pt modelId="{9F7B93DD-9F16-4AC1-BC9B-0517A64BDB15}" type="pres">
      <dgm:prSet presAssocID="{E44E843C-2E7C-4AC8-A5B5-94F7047974EC}" presName="accentRepeatNode" presStyleLbl="solidFgAcc1" presStyleIdx="1" presStyleCnt="5"/>
      <dgm:spPr/>
    </dgm:pt>
    <dgm:pt modelId="{9B76AD6F-6771-496A-87FD-5BD2B82AB562}" type="pres">
      <dgm:prSet presAssocID="{663E39E5-9504-4E5F-B122-E87C38549CCE}" presName="text_3" presStyleLbl="node1" presStyleIdx="2" presStyleCnt="5">
        <dgm:presLayoutVars>
          <dgm:bulletEnabled val="1"/>
        </dgm:presLayoutVars>
      </dgm:prSet>
      <dgm:spPr/>
      <dgm:t>
        <a:bodyPr/>
        <a:lstStyle/>
        <a:p>
          <a:endParaRPr lang="es-AR"/>
        </a:p>
      </dgm:t>
    </dgm:pt>
    <dgm:pt modelId="{CBA09B92-9BB4-462A-AB27-8800F45529D0}" type="pres">
      <dgm:prSet presAssocID="{663E39E5-9504-4E5F-B122-E87C38549CCE}" presName="accent_3" presStyleCnt="0"/>
      <dgm:spPr/>
    </dgm:pt>
    <dgm:pt modelId="{58037452-4501-4FC4-BA7C-6EE5EF918675}" type="pres">
      <dgm:prSet presAssocID="{663E39E5-9504-4E5F-B122-E87C38549CCE}" presName="accentRepeatNode" presStyleLbl="solidFgAcc1" presStyleIdx="2" presStyleCnt="5"/>
      <dgm:spPr/>
    </dgm:pt>
    <dgm:pt modelId="{512970DE-F290-40A1-84E8-E3788C97DF7C}" type="pres">
      <dgm:prSet presAssocID="{1C1021FF-3200-417E-B59F-1C9C053BC8ED}" presName="text_4" presStyleLbl="node1" presStyleIdx="3" presStyleCnt="5">
        <dgm:presLayoutVars>
          <dgm:bulletEnabled val="1"/>
        </dgm:presLayoutVars>
      </dgm:prSet>
      <dgm:spPr/>
      <dgm:t>
        <a:bodyPr/>
        <a:lstStyle/>
        <a:p>
          <a:endParaRPr lang="es-AR"/>
        </a:p>
      </dgm:t>
    </dgm:pt>
    <dgm:pt modelId="{0B02CA37-3067-4DA7-8E5B-B144DF216F8C}" type="pres">
      <dgm:prSet presAssocID="{1C1021FF-3200-417E-B59F-1C9C053BC8ED}" presName="accent_4" presStyleCnt="0"/>
      <dgm:spPr/>
    </dgm:pt>
    <dgm:pt modelId="{F004A9F3-C2F6-4532-9B98-D22D3AD96EC5}" type="pres">
      <dgm:prSet presAssocID="{1C1021FF-3200-417E-B59F-1C9C053BC8ED}" presName="accentRepeatNode" presStyleLbl="solidFgAcc1" presStyleIdx="3" presStyleCnt="5"/>
      <dgm:spPr/>
    </dgm:pt>
    <dgm:pt modelId="{95ABED5C-C4F2-4761-B3D3-EFFD9E29E4C1}" type="pres">
      <dgm:prSet presAssocID="{3AA92087-6E39-44AE-846C-D787FE303237}" presName="text_5" presStyleLbl="node1" presStyleIdx="4" presStyleCnt="5">
        <dgm:presLayoutVars>
          <dgm:bulletEnabled val="1"/>
        </dgm:presLayoutVars>
      </dgm:prSet>
      <dgm:spPr/>
      <dgm:t>
        <a:bodyPr/>
        <a:lstStyle/>
        <a:p>
          <a:endParaRPr lang="es-AR"/>
        </a:p>
      </dgm:t>
    </dgm:pt>
    <dgm:pt modelId="{BEB1FBBE-937B-48C9-B469-43CF33CEF023}" type="pres">
      <dgm:prSet presAssocID="{3AA92087-6E39-44AE-846C-D787FE303237}" presName="accent_5" presStyleCnt="0"/>
      <dgm:spPr/>
    </dgm:pt>
    <dgm:pt modelId="{EEA841EF-722B-4FCF-97C8-A8B5CDFC21D7}" type="pres">
      <dgm:prSet presAssocID="{3AA92087-6E39-44AE-846C-D787FE303237}" presName="accentRepeatNode" presStyleLbl="solidFgAcc1" presStyleIdx="4" presStyleCnt="5"/>
      <dgm:spPr/>
    </dgm:pt>
  </dgm:ptLst>
  <dgm:cxnLst>
    <dgm:cxn modelId="{088F7D9A-473E-4601-AD5A-2F70706140D2}" type="presOf" srcId="{8B2AAAE7-75BA-4BE0-B006-67061910D5DC}" destId="{6347186F-8E52-4EFB-87B0-A8DA4D108E9C}" srcOrd="0" destOrd="0" presId="urn:microsoft.com/office/officeart/2008/layout/VerticalCurvedList"/>
    <dgm:cxn modelId="{DD45A097-3876-4505-9245-F7EC8DE1E31B}" srcId="{43BFCC4E-F618-4EC2-AA87-893D7974B09B}" destId="{D428A798-CAE6-497F-BD35-C1746BC710A2}" srcOrd="0" destOrd="0" parTransId="{14A0E08C-65C7-4052-BC69-28B4B0A96E88}" sibTransId="{8B2AAAE7-75BA-4BE0-B006-67061910D5DC}"/>
    <dgm:cxn modelId="{9D2E9DE4-7DE1-49BC-AA1B-CD9558726D2E}" type="presOf" srcId="{A1129056-E275-4E29-87E0-AD6D8C623B45}" destId="{4087F0B9-B26D-4D1A-95CA-830FC53D804D}" srcOrd="0" destOrd="0" presId="urn:microsoft.com/office/officeart/2008/layout/VerticalCurvedList"/>
    <dgm:cxn modelId="{F12FC210-CCC1-4BD7-88D1-842150FB7534}" srcId="{A1129056-E275-4E29-87E0-AD6D8C623B45}" destId="{663E39E5-9504-4E5F-B122-E87C38549CCE}" srcOrd="2" destOrd="0" parTransId="{E3EF74A0-4C69-4D4C-A226-D2194ADC5820}" sibTransId="{5AA56950-CCB6-471B-9004-D17B2F3E9F7F}"/>
    <dgm:cxn modelId="{ABD27DF5-1E20-4C89-A339-9425E2BC67AA}" srcId="{A1129056-E275-4E29-87E0-AD6D8C623B45}" destId="{3AA92087-6E39-44AE-846C-D787FE303237}" srcOrd="4" destOrd="0" parTransId="{CDCA006F-7BBB-4224-AA3A-96BE4D92FEFA}" sibTransId="{A3319EF1-19D6-4BC7-94E3-9433B765BB97}"/>
    <dgm:cxn modelId="{05E19D38-2D93-46E2-87B0-F7B1176347FC}" srcId="{A1129056-E275-4E29-87E0-AD6D8C623B45}" destId="{1C1021FF-3200-417E-B59F-1C9C053BC8ED}" srcOrd="3" destOrd="0" parTransId="{26EE72C0-0E4C-49D7-BF94-3800CFC7F5F8}" sibTransId="{CAC99BCB-C612-4643-B2BC-F9656B303F9A}"/>
    <dgm:cxn modelId="{0F7E2440-06BB-4C59-8F4C-AC339BFAED67}" type="presOf" srcId="{663E39E5-9504-4E5F-B122-E87C38549CCE}" destId="{9B76AD6F-6771-496A-87FD-5BD2B82AB562}" srcOrd="0" destOrd="0" presId="urn:microsoft.com/office/officeart/2008/layout/VerticalCurvedList"/>
    <dgm:cxn modelId="{207D0D51-41AC-4D2C-86A2-CD4764D4A168}" type="presOf" srcId="{1C1021FF-3200-417E-B59F-1C9C053BC8ED}" destId="{512970DE-F290-40A1-84E8-E3788C97DF7C}" srcOrd="0" destOrd="0" presId="urn:microsoft.com/office/officeart/2008/layout/VerticalCurvedList"/>
    <dgm:cxn modelId="{C24B1922-BC95-4B59-B722-A8924FC5D821}" type="presOf" srcId="{E44E843C-2E7C-4AC8-A5B5-94F7047974EC}" destId="{9B7C62E4-2145-4953-A1EC-C076C855C69A}" srcOrd="0" destOrd="0" presId="urn:microsoft.com/office/officeart/2008/layout/VerticalCurvedList"/>
    <dgm:cxn modelId="{CB821279-52FA-4C23-B90A-C6D5131C40CE}" type="presOf" srcId="{D428A798-CAE6-497F-BD35-C1746BC710A2}" destId="{CEA2A918-57FC-449C-B64C-9F863AA61893}" srcOrd="0" destOrd="1" presId="urn:microsoft.com/office/officeart/2008/layout/VerticalCurvedList"/>
    <dgm:cxn modelId="{ADDAE6B3-B6CD-48B7-A2CE-8DA0138B75C1}" type="presOf" srcId="{43BFCC4E-F618-4EC2-AA87-893D7974B09B}" destId="{CEA2A918-57FC-449C-B64C-9F863AA61893}" srcOrd="0" destOrd="0" presId="urn:microsoft.com/office/officeart/2008/layout/VerticalCurvedList"/>
    <dgm:cxn modelId="{CFDBDE42-F6BC-435E-940C-CF59CAD3F4D5}" srcId="{A1129056-E275-4E29-87E0-AD6D8C623B45}" destId="{E44E843C-2E7C-4AC8-A5B5-94F7047974EC}" srcOrd="1" destOrd="0" parTransId="{137864D5-7166-4ED4-A78E-C321216A8847}" sibTransId="{65BF4FBF-EB8E-4EEA-9610-4D5E41AB7C52}"/>
    <dgm:cxn modelId="{BD6E38AA-B53D-4744-8171-A14B289FC06B}" type="presOf" srcId="{3AA92087-6E39-44AE-846C-D787FE303237}" destId="{95ABED5C-C4F2-4761-B3D3-EFFD9E29E4C1}" srcOrd="0" destOrd="0" presId="urn:microsoft.com/office/officeart/2008/layout/VerticalCurvedList"/>
    <dgm:cxn modelId="{5994BF6E-6A34-4AAD-82BB-41A32418B720}" srcId="{A1129056-E275-4E29-87E0-AD6D8C623B45}" destId="{43BFCC4E-F618-4EC2-AA87-893D7974B09B}" srcOrd="0" destOrd="0" parTransId="{3F06069E-DD98-4115-8F96-67CC7D96C224}" sibTransId="{9AD6FA7B-11C2-4B6E-8559-4CE9893F6106}"/>
    <dgm:cxn modelId="{6ED04CF9-EE10-4F06-BE87-75ED1C578DBE}" type="presParOf" srcId="{4087F0B9-B26D-4D1A-95CA-830FC53D804D}" destId="{358BC8CA-30BE-4A94-B619-4B2B472D10D8}" srcOrd="0" destOrd="0" presId="urn:microsoft.com/office/officeart/2008/layout/VerticalCurvedList"/>
    <dgm:cxn modelId="{090A32D7-A931-4DFA-BEF5-430E8757B80E}" type="presParOf" srcId="{358BC8CA-30BE-4A94-B619-4B2B472D10D8}" destId="{CCFC6367-4D4B-4A11-943D-4C56A60542BC}" srcOrd="0" destOrd="0" presId="urn:microsoft.com/office/officeart/2008/layout/VerticalCurvedList"/>
    <dgm:cxn modelId="{A207D33E-1E45-45B6-8A79-C496E762FF5F}" type="presParOf" srcId="{CCFC6367-4D4B-4A11-943D-4C56A60542BC}" destId="{ED8063F1-319F-49A8-984B-87368A9B7634}" srcOrd="0" destOrd="0" presId="urn:microsoft.com/office/officeart/2008/layout/VerticalCurvedList"/>
    <dgm:cxn modelId="{36B0A648-DC18-452D-BDE3-67870E79DC87}" type="presParOf" srcId="{CCFC6367-4D4B-4A11-943D-4C56A60542BC}" destId="{6347186F-8E52-4EFB-87B0-A8DA4D108E9C}" srcOrd="1" destOrd="0" presId="urn:microsoft.com/office/officeart/2008/layout/VerticalCurvedList"/>
    <dgm:cxn modelId="{36DC33F0-45DC-4F7C-A5C2-4F30393E028F}" type="presParOf" srcId="{CCFC6367-4D4B-4A11-943D-4C56A60542BC}" destId="{FF108108-9A9E-4C0A-8F4D-A49DEC05E1FE}" srcOrd="2" destOrd="0" presId="urn:microsoft.com/office/officeart/2008/layout/VerticalCurvedList"/>
    <dgm:cxn modelId="{55F6F0D5-9F22-4F20-BD93-C20FBA7105B5}" type="presParOf" srcId="{CCFC6367-4D4B-4A11-943D-4C56A60542BC}" destId="{261241E3-DF94-44D9-9167-983C29DAEEA9}" srcOrd="3" destOrd="0" presId="urn:microsoft.com/office/officeart/2008/layout/VerticalCurvedList"/>
    <dgm:cxn modelId="{B5EFA94F-636A-46FF-AE23-8B14BC42FEA4}" type="presParOf" srcId="{358BC8CA-30BE-4A94-B619-4B2B472D10D8}" destId="{CEA2A918-57FC-449C-B64C-9F863AA61893}" srcOrd="1" destOrd="0" presId="urn:microsoft.com/office/officeart/2008/layout/VerticalCurvedList"/>
    <dgm:cxn modelId="{D40BCF71-6206-409B-AE9B-AF51B79AE5E4}" type="presParOf" srcId="{358BC8CA-30BE-4A94-B619-4B2B472D10D8}" destId="{FCB8FDFB-5771-4E58-A752-A7D37505A8FB}" srcOrd="2" destOrd="0" presId="urn:microsoft.com/office/officeart/2008/layout/VerticalCurvedList"/>
    <dgm:cxn modelId="{E7DC6A9C-7D55-48C8-B913-BBE45F9EA4C0}" type="presParOf" srcId="{FCB8FDFB-5771-4E58-A752-A7D37505A8FB}" destId="{8A9794D1-C24B-4C61-A453-6F93203E8CC7}" srcOrd="0" destOrd="0" presId="urn:microsoft.com/office/officeart/2008/layout/VerticalCurvedList"/>
    <dgm:cxn modelId="{AEF0BC3A-7E8D-446D-9768-37B940ACD9C1}" type="presParOf" srcId="{358BC8CA-30BE-4A94-B619-4B2B472D10D8}" destId="{9B7C62E4-2145-4953-A1EC-C076C855C69A}" srcOrd="3" destOrd="0" presId="urn:microsoft.com/office/officeart/2008/layout/VerticalCurvedList"/>
    <dgm:cxn modelId="{45BB7370-E050-4CA5-A076-1CF822D3B2E1}" type="presParOf" srcId="{358BC8CA-30BE-4A94-B619-4B2B472D10D8}" destId="{3BA8A557-4165-483B-AFE1-6DB44DF778D4}" srcOrd="4" destOrd="0" presId="urn:microsoft.com/office/officeart/2008/layout/VerticalCurvedList"/>
    <dgm:cxn modelId="{1EE83061-D932-465A-938A-AD8CE5C96093}" type="presParOf" srcId="{3BA8A557-4165-483B-AFE1-6DB44DF778D4}" destId="{9F7B93DD-9F16-4AC1-BC9B-0517A64BDB15}" srcOrd="0" destOrd="0" presId="urn:microsoft.com/office/officeart/2008/layout/VerticalCurvedList"/>
    <dgm:cxn modelId="{320CAAAA-7E89-4ECA-99FF-7E48731444D3}" type="presParOf" srcId="{358BC8CA-30BE-4A94-B619-4B2B472D10D8}" destId="{9B76AD6F-6771-496A-87FD-5BD2B82AB562}" srcOrd="5" destOrd="0" presId="urn:microsoft.com/office/officeart/2008/layout/VerticalCurvedList"/>
    <dgm:cxn modelId="{52C070A1-451F-483B-8AF1-E426E3F88F04}" type="presParOf" srcId="{358BC8CA-30BE-4A94-B619-4B2B472D10D8}" destId="{CBA09B92-9BB4-462A-AB27-8800F45529D0}" srcOrd="6" destOrd="0" presId="urn:microsoft.com/office/officeart/2008/layout/VerticalCurvedList"/>
    <dgm:cxn modelId="{E1323E09-30A5-4ADE-A638-468172DA065C}" type="presParOf" srcId="{CBA09B92-9BB4-462A-AB27-8800F45529D0}" destId="{58037452-4501-4FC4-BA7C-6EE5EF918675}" srcOrd="0" destOrd="0" presId="urn:microsoft.com/office/officeart/2008/layout/VerticalCurvedList"/>
    <dgm:cxn modelId="{84E11835-7600-4D64-AEE9-F3EEB6529F87}" type="presParOf" srcId="{358BC8CA-30BE-4A94-B619-4B2B472D10D8}" destId="{512970DE-F290-40A1-84E8-E3788C97DF7C}" srcOrd="7" destOrd="0" presId="urn:microsoft.com/office/officeart/2008/layout/VerticalCurvedList"/>
    <dgm:cxn modelId="{2E3F1876-C704-449F-80A1-DC8E1789E3F1}" type="presParOf" srcId="{358BC8CA-30BE-4A94-B619-4B2B472D10D8}" destId="{0B02CA37-3067-4DA7-8E5B-B144DF216F8C}" srcOrd="8" destOrd="0" presId="urn:microsoft.com/office/officeart/2008/layout/VerticalCurvedList"/>
    <dgm:cxn modelId="{3F37E24E-0A0B-4C2D-A7A6-E3E5E8DF3846}" type="presParOf" srcId="{0B02CA37-3067-4DA7-8E5B-B144DF216F8C}" destId="{F004A9F3-C2F6-4532-9B98-D22D3AD96EC5}" srcOrd="0" destOrd="0" presId="urn:microsoft.com/office/officeart/2008/layout/VerticalCurvedList"/>
    <dgm:cxn modelId="{B25375DB-FDD9-40B1-A1E4-8E690D01C6A5}" type="presParOf" srcId="{358BC8CA-30BE-4A94-B619-4B2B472D10D8}" destId="{95ABED5C-C4F2-4761-B3D3-EFFD9E29E4C1}" srcOrd="9" destOrd="0" presId="urn:microsoft.com/office/officeart/2008/layout/VerticalCurvedList"/>
    <dgm:cxn modelId="{19EA5AA8-D30F-46F5-9F8C-261CFBD53D80}" type="presParOf" srcId="{358BC8CA-30BE-4A94-B619-4B2B472D10D8}" destId="{BEB1FBBE-937B-48C9-B469-43CF33CEF023}" srcOrd="10" destOrd="0" presId="urn:microsoft.com/office/officeart/2008/layout/VerticalCurvedList"/>
    <dgm:cxn modelId="{CAF4D7CE-2BB9-4356-B4FA-5887A652AB04}" type="presParOf" srcId="{BEB1FBBE-937B-48C9-B469-43CF33CEF023}" destId="{EEA841EF-722B-4FCF-97C8-A8B5CDFC21D7}"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538E19C-9CD3-406C-A0E0-E030F63FB0C4}" type="doc">
      <dgm:prSet loTypeId="urn:microsoft.com/office/officeart/2005/8/layout/vList3#5" loCatId="list" qsTypeId="urn:microsoft.com/office/officeart/2005/8/quickstyle/simple4" qsCatId="simple" csTypeId="urn:microsoft.com/office/officeart/2005/8/colors/colorful3" csCatId="colorful" phldr="1"/>
      <dgm:spPr/>
      <dgm:t>
        <a:bodyPr/>
        <a:lstStyle/>
        <a:p>
          <a:endParaRPr lang="es-AR"/>
        </a:p>
      </dgm:t>
    </dgm:pt>
    <dgm:pt modelId="{5F2DEC60-7A57-4873-835C-C4570EAC802E}">
      <dgm:prSet custT="1"/>
      <dgm:spPr/>
      <dgm:t>
        <a:bodyPr/>
        <a:lstStyle/>
        <a:p>
          <a:pPr algn="l"/>
          <a:r>
            <a:rPr lang="es-AR" sz="2400" b="1" dirty="0">
              <a:solidFill>
                <a:schemeClr val="tx1"/>
              </a:solidFill>
              <a:latin typeface="Arial Narrow" panose="020B0606020202030204" pitchFamily="34" charset="0"/>
            </a:rPr>
            <a:t>Alimentos y Pensiones entre cónyuges o convivientes</a:t>
          </a:r>
          <a:r>
            <a:rPr lang="es-AR" sz="2400" dirty="0">
              <a:latin typeface="Arial Narrow" panose="020B0606020202030204" pitchFamily="34" charset="0"/>
            </a:rPr>
            <a:t> = Es competente el juez del </a:t>
          </a:r>
          <a:r>
            <a:rPr lang="es-AR" sz="2400" b="1" u="sng" dirty="0">
              <a:solidFill>
                <a:schemeClr val="tx1"/>
              </a:solidFill>
              <a:latin typeface="Arial Narrow" panose="020B0606020202030204" pitchFamily="34" charset="0"/>
            </a:rPr>
            <a:t>ultimo  domicilio conyugal o </a:t>
          </a:r>
          <a:r>
            <a:rPr lang="es-AR" sz="2400" b="1" u="sng" dirty="0" err="1">
              <a:solidFill>
                <a:schemeClr val="tx1"/>
              </a:solidFill>
              <a:latin typeface="Arial Narrow" panose="020B0606020202030204" pitchFamily="34" charset="0"/>
            </a:rPr>
            <a:t>convivencia</a:t>
          </a:r>
          <a:r>
            <a:rPr lang="es-AR" sz="2400" u="sng" dirty="0" err="1">
              <a:solidFill>
                <a:schemeClr val="tx1"/>
              </a:solidFill>
              <a:latin typeface="Arial Narrow" panose="020B0606020202030204" pitchFamily="34" charset="0"/>
            </a:rPr>
            <a:t>l</a:t>
          </a:r>
          <a:r>
            <a:rPr lang="es-AR" sz="2400" dirty="0">
              <a:latin typeface="Arial Narrow" panose="020B0606020202030204" pitchFamily="34" charset="0"/>
            </a:rPr>
            <a:t>, o el del </a:t>
          </a:r>
          <a:r>
            <a:rPr lang="es-AR" sz="2400" u="sng" dirty="0">
              <a:solidFill>
                <a:schemeClr val="tx1"/>
              </a:solidFill>
              <a:effectLst>
                <a:outerShdw blurRad="38100" dist="38100" dir="2700000" algn="tl">
                  <a:srgbClr val="000000">
                    <a:alpha val="43137"/>
                  </a:srgbClr>
                </a:outerShdw>
              </a:effectLst>
              <a:latin typeface="Arial Narrow" panose="020B0606020202030204" pitchFamily="34" charset="0"/>
            </a:rPr>
            <a:t>domicilio del beneficiario</a:t>
          </a:r>
          <a:r>
            <a:rPr lang="es-AR" sz="2400" dirty="0">
              <a:latin typeface="Arial Narrow" panose="020B0606020202030204" pitchFamily="34" charset="0"/>
            </a:rPr>
            <a:t>, o </a:t>
          </a:r>
          <a:r>
            <a:rPr lang="es-AR" sz="2400" u="sng" dirty="0">
              <a:solidFill>
                <a:schemeClr val="tx1"/>
              </a:solidFill>
              <a:latin typeface="Arial Narrow" panose="020B0606020202030204" pitchFamily="34" charset="0"/>
            </a:rPr>
            <a:t>el del demandado</a:t>
          </a:r>
          <a:r>
            <a:rPr lang="es-AR" sz="2400" dirty="0">
              <a:latin typeface="Arial Narrow" panose="020B0606020202030204" pitchFamily="34" charset="0"/>
            </a:rPr>
            <a:t>, o aquel donde deba ser cumplida la obligación alimentaria, a elección del actor</a:t>
          </a:r>
        </a:p>
      </dgm:t>
    </dgm:pt>
    <dgm:pt modelId="{48E2B7B7-C729-4CD1-85EF-B34A828DD3E2}" type="sibTrans" cxnId="{393A46F2-6BBD-453F-A3E4-C3835FE4ED90}">
      <dgm:prSet/>
      <dgm:spPr/>
      <dgm:t>
        <a:bodyPr/>
        <a:lstStyle/>
        <a:p>
          <a:endParaRPr lang="es-AR"/>
        </a:p>
      </dgm:t>
    </dgm:pt>
    <dgm:pt modelId="{71A16263-08B0-4B2F-AEBE-BAB9D783F7A6}" type="parTrans" cxnId="{393A46F2-6BBD-453F-A3E4-C3835FE4ED90}">
      <dgm:prSet/>
      <dgm:spPr/>
      <dgm:t>
        <a:bodyPr/>
        <a:lstStyle/>
        <a:p>
          <a:endParaRPr lang="es-AR"/>
        </a:p>
      </dgm:t>
    </dgm:pt>
    <dgm:pt modelId="{2C48DCE0-4C6E-45F2-858B-A418559B49A2}">
      <dgm:prSet custT="1"/>
      <dgm:spPr/>
      <dgm:t>
        <a:bodyPr/>
        <a:lstStyle/>
        <a:p>
          <a:pPr algn="ctr"/>
          <a:r>
            <a:rPr lang="es-AR" sz="2400" dirty="0">
              <a:latin typeface="Arial Narrow" panose="020B0606020202030204" pitchFamily="34" charset="0"/>
            </a:rPr>
            <a:t>(Art. 720) </a:t>
          </a:r>
          <a:r>
            <a:rPr lang="es-AR" sz="2400" b="1" dirty="0">
              <a:solidFill>
                <a:schemeClr val="tx1"/>
              </a:solidFill>
              <a:latin typeface="Arial Narrow" panose="020B0606020202030204" pitchFamily="34" charset="0"/>
            </a:rPr>
            <a:t>Accion de filiación</a:t>
          </a:r>
          <a:r>
            <a:rPr lang="es-AR" sz="2400" dirty="0">
              <a:latin typeface="Arial Narrow" panose="020B0606020202030204" pitchFamily="34" charset="0"/>
            </a:rPr>
            <a:t> = Es competente el juez del</a:t>
          </a:r>
          <a:r>
            <a:rPr lang="es-AR" sz="2400" dirty="0">
              <a:solidFill>
                <a:schemeClr val="tx1"/>
              </a:solidFill>
              <a:latin typeface="Arial Narrow" panose="020B0606020202030204" pitchFamily="34" charset="0"/>
            </a:rPr>
            <a:t> </a:t>
          </a:r>
          <a:r>
            <a:rPr lang="es-AR" sz="2400" b="1" u="sng" dirty="0">
              <a:solidFill>
                <a:schemeClr val="tx1"/>
              </a:solidFill>
              <a:effectLst>
                <a:outerShdw blurRad="38100" dist="38100" dir="2700000" algn="tl">
                  <a:srgbClr val="000000">
                    <a:alpha val="43137"/>
                  </a:srgbClr>
                </a:outerShdw>
              </a:effectLst>
              <a:latin typeface="Arial Narrow" panose="020B0606020202030204" pitchFamily="34" charset="0"/>
            </a:rPr>
            <a:t>domicilio del demandado</a:t>
          </a:r>
          <a:r>
            <a:rPr lang="es-AR" sz="2400" dirty="0">
              <a:latin typeface="Arial Narrow" panose="020B0606020202030204" pitchFamily="34" charset="0"/>
            </a:rPr>
            <a:t>, excepto que el </a:t>
          </a:r>
          <a:r>
            <a:rPr lang="es-AR" sz="2400" dirty="0">
              <a:solidFill>
                <a:schemeClr val="tx1"/>
              </a:solidFill>
              <a:latin typeface="Arial Narrow" panose="020B0606020202030204" pitchFamily="34" charset="0"/>
            </a:rPr>
            <a:t>actor sea menor de edad o con capacidad restringida</a:t>
          </a:r>
        </a:p>
      </dgm:t>
    </dgm:pt>
    <dgm:pt modelId="{BD6123AF-1E3F-4956-8F49-6189CB06520C}" type="parTrans" cxnId="{40E59A1F-846F-4E4E-AC83-801D5D6952B7}">
      <dgm:prSet/>
      <dgm:spPr/>
      <dgm:t>
        <a:bodyPr/>
        <a:lstStyle/>
        <a:p>
          <a:endParaRPr lang="es-AR"/>
        </a:p>
      </dgm:t>
    </dgm:pt>
    <dgm:pt modelId="{F7CA245D-3DC4-45C5-9C82-00196801F605}" type="sibTrans" cxnId="{40E59A1F-846F-4E4E-AC83-801D5D6952B7}">
      <dgm:prSet/>
      <dgm:spPr/>
      <dgm:t>
        <a:bodyPr/>
        <a:lstStyle/>
        <a:p>
          <a:endParaRPr lang="es-AR"/>
        </a:p>
      </dgm:t>
    </dgm:pt>
    <dgm:pt modelId="{E22379E0-3EFF-4310-88AC-54D480DFAF51}" type="pres">
      <dgm:prSet presAssocID="{3538E19C-9CD3-406C-A0E0-E030F63FB0C4}" presName="linearFlow" presStyleCnt="0">
        <dgm:presLayoutVars>
          <dgm:dir/>
          <dgm:resizeHandles val="exact"/>
        </dgm:presLayoutVars>
      </dgm:prSet>
      <dgm:spPr/>
      <dgm:t>
        <a:bodyPr/>
        <a:lstStyle/>
        <a:p>
          <a:endParaRPr lang="es-AR"/>
        </a:p>
      </dgm:t>
    </dgm:pt>
    <dgm:pt modelId="{C43A558D-C62A-40A0-A32D-D5189CFEE57C}" type="pres">
      <dgm:prSet presAssocID="{2C48DCE0-4C6E-45F2-858B-A418559B49A2}" presName="composite" presStyleCnt="0"/>
      <dgm:spPr/>
    </dgm:pt>
    <dgm:pt modelId="{C5D9916E-DB70-4004-860A-2050A20E8FCC}" type="pres">
      <dgm:prSet presAssocID="{2C48DCE0-4C6E-45F2-858B-A418559B49A2}" presName="imgShp" presStyleLbl="fgImgPlace1" presStyleIdx="0" presStyleCnt="2" custScaleX="62597" custScaleY="52589" custLinFactNeighborX="-12784" custLinFactNeighborY="-1460"/>
      <dgm:spPr>
        <a:blipFill>
          <a:blip xmlns:r="http://schemas.openxmlformats.org/officeDocument/2006/relationships" r:embed="rId1">
            <a:extLst>
              <a:ext uri="{28A0092B-C50C-407E-A947-70E740481C1C}">
                <a14:useLocalDpi xmlns:a14="http://schemas.microsoft.com/office/drawing/2010/main" xmlns="" val="0"/>
              </a:ext>
            </a:extLst>
          </a:blip>
          <a:srcRect/>
          <a:stretch>
            <a:fillRect t="-14000" b="-14000"/>
          </a:stretch>
        </a:blipFill>
      </dgm:spPr>
    </dgm:pt>
    <dgm:pt modelId="{4F98A2A4-2B96-4D67-801B-490F9061F341}" type="pres">
      <dgm:prSet presAssocID="{2C48DCE0-4C6E-45F2-858B-A418559B49A2}" presName="txShp" presStyleLbl="node1" presStyleIdx="0" presStyleCnt="2" custScaleX="107041" custScaleY="65807" custLinFactNeighborX="10042" custLinFactNeighborY="-106">
        <dgm:presLayoutVars>
          <dgm:bulletEnabled val="1"/>
        </dgm:presLayoutVars>
      </dgm:prSet>
      <dgm:spPr/>
      <dgm:t>
        <a:bodyPr/>
        <a:lstStyle/>
        <a:p>
          <a:endParaRPr lang="es-AR"/>
        </a:p>
      </dgm:t>
    </dgm:pt>
    <dgm:pt modelId="{CBABA8D0-ABD5-435F-B8FA-1ABDECDC1761}" type="pres">
      <dgm:prSet presAssocID="{F7CA245D-3DC4-45C5-9C82-00196801F605}" presName="spacing" presStyleCnt="0"/>
      <dgm:spPr/>
    </dgm:pt>
    <dgm:pt modelId="{DAC98EF6-8C80-4D0E-AA14-EF8F37F00179}" type="pres">
      <dgm:prSet presAssocID="{5F2DEC60-7A57-4873-835C-C4570EAC802E}" presName="composite" presStyleCnt="0"/>
      <dgm:spPr/>
    </dgm:pt>
    <dgm:pt modelId="{212A523A-96E5-47ED-AD66-69C6AC556C4D}" type="pres">
      <dgm:prSet presAssocID="{5F2DEC60-7A57-4873-835C-C4570EAC802E}" presName="imgShp" presStyleLbl="fgImgPlace1" presStyleIdx="1" presStyleCnt="2" custScaleX="56557" custScaleY="65171" custLinFactNeighborX="-10710" custLinFactNeighborY="-3888"/>
      <dgm:spPr>
        <a:blipFill>
          <a:blip xmlns:r="http://schemas.openxmlformats.org/officeDocument/2006/relationships" r:embed="rId2">
            <a:extLst>
              <a:ext uri="{28A0092B-C50C-407E-A947-70E740481C1C}">
                <a14:useLocalDpi xmlns:a14="http://schemas.microsoft.com/office/drawing/2010/main" xmlns="" val="0"/>
              </a:ext>
            </a:extLst>
          </a:blip>
          <a:srcRect/>
          <a:stretch>
            <a:fillRect/>
          </a:stretch>
        </a:blipFill>
      </dgm:spPr>
    </dgm:pt>
    <dgm:pt modelId="{120CC593-7CFC-4459-B42A-C1C32792ECBB}" type="pres">
      <dgm:prSet presAssocID="{5F2DEC60-7A57-4873-835C-C4570EAC802E}" presName="txShp" presStyleLbl="node1" presStyleIdx="1" presStyleCnt="2" custScaleX="114255" custScaleY="79587" custLinFactNeighborX="13182" custLinFactNeighborY="-6161">
        <dgm:presLayoutVars>
          <dgm:bulletEnabled val="1"/>
        </dgm:presLayoutVars>
      </dgm:prSet>
      <dgm:spPr/>
      <dgm:t>
        <a:bodyPr/>
        <a:lstStyle/>
        <a:p>
          <a:endParaRPr lang="es-AR"/>
        </a:p>
      </dgm:t>
    </dgm:pt>
  </dgm:ptLst>
  <dgm:cxnLst>
    <dgm:cxn modelId="{5E0A2F81-3E53-4CB4-B483-95B296FADAAF}" type="presOf" srcId="{5F2DEC60-7A57-4873-835C-C4570EAC802E}" destId="{120CC593-7CFC-4459-B42A-C1C32792ECBB}" srcOrd="0" destOrd="0" presId="urn:microsoft.com/office/officeart/2005/8/layout/vList3#5"/>
    <dgm:cxn modelId="{9214C630-7490-4223-95A1-6336452382E5}" type="presOf" srcId="{3538E19C-9CD3-406C-A0E0-E030F63FB0C4}" destId="{E22379E0-3EFF-4310-88AC-54D480DFAF51}" srcOrd="0" destOrd="0" presId="urn:microsoft.com/office/officeart/2005/8/layout/vList3#5"/>
    <dgm:cxn modelId="{40E59A1F-846F-4E4E-AC83-801D5D6952B7}" srcId="{3538E19C-9CD3-406C-A0E0-E030F63FB0C4}" destId="{2C48DCE0-4C6E-45F2-858B-A418559B49A2}" srcOrd="0" destOrd="0" parTransId="{BD6123AF-1E3F-4956-8F49-6189CB06520C}" sibTransId="{F7CA245D-3DC4-45C5-9C82-00196801F605}"/>
    <dgm:cxn modelId="{393A46F2-6BBD-453F-A3E4-C3835FE4ED90}" srcId="{3538E19C-9CD3-406C-A0E0-E030F63FB0C4}" destId="{5F2DEC60-7A57-4873-835C-C4570EAC802E}" srcOrd="1" destOrd="0" parTransId="{71A16263-08B0-4B2F-AEBE-BAB9D783F7A6}" sibTransId="{48E2B7B7-C729-4CD1-85EF-B34A828DD3E2}"/>
    <dgm:cxn modelId="{1386A6B5-CF6E-4E1F-B8F6-E2812971854A}" type="presOf" srcId="{2C48DCE0-4C6E-45F2-858B-A418559B49A2}" destId="{4F98A2A4-2B96-4D67-801B-490F9061F341}" srcOrd="0" destOrd="0" presId="urn:microsoft.com/office/officeart/2005/8/layout/vList3#5"/>
    <dgm:cxn modelId="{15B2A0FC-A30B-465E-8C5C-55F1827DCC44}" type="presParOf" srcId="{E22379E0-3EFF-4310-88AC-54D480DFAF51}" destId="{C43A558D-C62A-40A0-A32D-D5189CFEE57C}" srcOrd="0" destOrd="0" presId="urn:microsoft.com/office/officeart/2005/8/layout/vList3#5"/>
    <dgm:cxn modelId="{DCC405BF-E94D-4E51-888F-D7E29DE19DA3}" type="presParOf" srcId="{C43A558D-C62A-40A0-A32D-D5189CFEE57C}" destId="{C5D9916E-DB70-4004-860A-2050A20E8FCC}" srcOrd="0" destOrd="0" presId="urn:microsoft.com/office/officeart/2005/8/layout/vList3#5"/>
    <dgm:cxn modelId="{3C371A7A-1916-4270-B597-E0EA75A51112}" type="presParOf" srcId="{C43A558D-C62A-40A0-A32D-D5189CFEE57C}" destId="{4F98A2A4-2B96-4D67-801B-490F9061F341}" srcOrd="1" destOrd="0" presId="urn:microsoft.com/office/officeart/2005/8/layout/vList3#5"/>
    <dgm:cxn modelId="{0F21E15C-327E-43F0-B8F3-060D5A183E21}" type="presParOf" srcId="{E22379E0-3EFF-4310-88AC-54D480DFAF51}" destId="{CBABA8D0-ABD5-435F-B8FA-1ABDECDC1761}" srcOrd="1" destOrd="0" presId="urn:microsoft.com/office/officeart/2005/8/layout/vList3#5"/>
    <dgm:cxn modelId="{999AA593-D71D-4B2C-BD66-9CD2AD7F4D97}" type="presParOf" srcId="{E22379E0-3EFF-4310-88AC-54D480DFAF51}" destId="{DAC98EF6-8C80-4D0E-AA14-EF8F37F00179}" srcOrd="2" destOrd="0" presId="urn:microsoft.com/office/officeart/2005/8/layout/vList3#5"/>
    <dgm:cxn modelId="{50E6E39C-739B-4500-A3F0-D2A2C09EAD1C}" type="presParOf" srcId="{DAC98EF6-8C80-4D0E-AA14-EF8F37F00179}" destId="{212A523A-96E5-47ED-AD66-69C6AC556C4D}" srcOrd="0" destOrd="0" presId="urn:microsoft.com/office/officeart/2005/8/layout/vList3#5"/>
    <dgm:cxn modelId="{7DCD2227-40A1-4B97-A32B-63D8795688BB}" type="presParOf" srcId="{DAC98EF6-8C80-4D0E-AA14-EF8F37F00179}" destId="{120CC593-7CFC-4459-B42A-C1C32792ECBB}" srcOrd="1" destOrd="0" presId="urn:microsoft.com/office/officeart/2005/8/layout/vList3#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12F35D-6EB4-4652-B915-B2A0A77D5D0A}"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s-AR"/>
        </a:p>
      </dgm:t>
    </dgm:pt>
    <dgm:pt modelId="{DA3F564F-0F41-4B93-81D4-37B90FCF18F5}">
      <dgm:prSet phldrT="[Texto]"/>
      <dgm:spPr>
        <a:solidFill>
          <a:schemeClr val="tx1"/>
        </a:solidFill>
      </dgm:spPr>
      <dgm:t>
        <a:bodyPr/>
        <a:lstStyle/>
        <a:p>
          <a:r>
            <a:rPr lang="es-AR" dirty="0"/>
            <a:t>DIVORCIO</a:t>
          </a:r>
        </a:p>
        <a:p>
          <a:r>
            <a:rPr lang="es-AR" dirty="0"/>
            <a:t>Acción de estado</a:t>
          </a:r>
        </a:p>
      </dgm:t>
    </dgm:pt>
    <dgm:pt modelId="{C728AECA-EEA9-4C4B-AFF4-50754FB20B9B}" type="parTrans" cxnId="{F866897F-F51C-4684-85A2-7E4545E463D3}">
      <dgm:prSet/>
      <dgm:spPr/>
      <dgm:t>
        <a:bodyPr/>
        <a:lstStyle/>
        <a:p>
          <a:endParaRPr lang="es-AR"/>
        </a:p>
      </dgm:t>
    </dgm:pt>
    <dgm:pt modelId="{EA6F3320-8B2C-4100-8541-B202DED0D693}" type="sibTrans" cxnId="{F866897F-F51C-4684-85A2-7E4545E463D3}">
      <dgm:prSet/>
      <dgm:spPr/>
      <dgm:t>
        <a:bodyPr/>
        <a:lstStyle/>
        <a:p>
          <a:endParaRPr lang="es-AR"/>
        </a:p>
      </dgm:t>
    </dgm:pt>
    <dgm:pt modelId="{633972C7-E023-4633-8E35-61B721AC6F29}">
      <dgm:prSet phldrT="[Texto]" custT="1"/>
      <dgm:spPr>
        <a:solidFill>
          <a:srgbClr val="00B050"/>
        </a:solidFill>
      </dgm:spPr>
      <dgm:t>
        <a:bodyPr/>
        <a:lstStyle/>
        <a:p>
          <a:r>
            <a:rPr lang="es-AR" sz="2400" dirty="0"/>
            <a:t>IRRENUNCIABLE</a:t>
          </a:r>
        </a:p>
        <a:p>
          <a:r>
            <a:rPr lang="es-AR" sz="2400" dirty="0"/>
            <a:t>IMPRESCRIPTIBLE</a:t>
          </a:r>
        </a:p>
        <a:p>
          <a:r>
            <a:rPr lang="es-AR" sz="2400" dirty="0"/>
            <a:t>(Arts. 436 Y 712)</a:t>
          </a:r>
        </a:p>
      </dgm:t>
    </dgm:pt>
    <dgm:pt modelId="{146D51E1-B52A-44B5-B6DD-93A935121C82}" type="parTrans" cxnId="{37F9F129-8FA9-4194-8058-9C779F79A562}">
      <dgm:prSet/>
      <dgm:spPr/>
      <dgm:t>
        <a:bodyPr/>
        <a:lstStyle/>
        <a:p>
          <a:endParaRPr lang="es-AR"/>
        </a:p>
      </dgm:t>
    </dgm:pt>
    <dgm:pt modelId="{3A9C7F3F-7E9F-4780-BE3D-FFD21FC09DBF}" type="sibTrans" cxnId="{37F9F129-8FA9-4194-8058-9C779F79A562}">
      <dgm:prSet/>
      <dgm:spPr/>
      <dgm:t>
        <a:bodyPr/>
        <a:lstStyle/>
        <a:p>
          <a:endParaRPr lang="es-AR"/>
        </a:p>
      </dgm:t>
    </dgm:pt>
    <dgm:pt modelId="{254B6D7D-E220-4C53-A6DA-94EE6D0F0C31}">
      <dgm:prSet phldrT="[Texto]" custT="1"/>
      <dgm:spPr>
        <a:solidFill>
          <a:srgbClr val="FF0000"/>
        </a:solidFill>
      </dgm:spPr>
      <dgm:t>
        <a:bodyPr/>
        <a:lstStyle/>
        <a:p>
          <a:pPr algn="l"/>
          <a:r>
            <a:rPr lang="es-AR" sz="2400" dirty="0">
              <a:latin typeface="Berlin Sans FB" panose="020E0602020502020306" pitchFamily="34" charset="0"/>
            </a:rPr>
            <a:t>+ Ultimo domicilio conyugal</a:t>
          </a:r>
        </a:p>
        <a:p>
          <a:pPr algn="l"/>
          <a:r>
            <a:rPr lang="es-AR" sz="2400" dirty="0">
              <a:latin typeface="Berlin Sans FB" panose="020E0602020502020306" pitchFamily="34" charset="0"/>
            </a:rPr>
            <a:t>+ Demandado</a:t>
          </a:r>
        </a:p>
        <a:p>
          <a:pPr algn="l"/>
          <a:r>
            <a:rPr lang="es-AR" sz="2400" dirty="0">
              <a:latin typeface="Berlin Sans FB" panose="020E0602020502020306" pitchFamily="34" charset="0"/>
            </a:rPr>
            <a:t>+ Cualquiera de cónyuges (Art. 717)</a:t>
          </a:r>
        </a:p>
      </dgm:t>
    </dgm:pt>
    <dgm:pt modelId="{A437282C-63F4-4644-A6A2-4B55E4F7378A}" type="parTrans" cxnId="{39963233-97F9-4890-A772-21F1D75A067F}">
      <dgm:prSet/>
      <dgm:spPr/>
      <dgm:t>
        <a:bodyPr/>
        <a:lstStyle/>
        <a:p>
          <a:endParaRPr lang="es-AR"/>
        </a:p>
      </dgm:t>
    </dgm:pt>
    <dgm:pt modelId="{4FF93E1D-65AC-4DDD-85F3-89C2E62FCFD6}" type="sibTrans" cxnId="{39963233-97F9-4890-A772-21F1D75A067F}">
      <dgm:prSet/>
      <dgm:spPr/>
      <dgm:t>
        <a:bodyPr/>
        <a:lstStyle/>
        <a:p>
          <a:endParaRPr lang="es-AR"/>
        </a:p>
      </dgm:t>
    </dgm:pt>
    <dgm:pt modelId="{242F1877-C939-49CE-8439-825D6DAFEDBC}">
      <dgm:prSet phldrT="[Texto]" custT="1"/>
      <dgm:spPr>
        <a:solidFill>
          <a:srgbClr val="7030A0"/>
        </a:solidFill>
      </dgm:spPr>
      <dgm:t>
        <a:bodyPr/>
        <a:lstStyle/>
        <a:p>
          <a:r>
            <a:rPr lang="es-AR" sz="2400" b="0" dirty="0">
              <a:effectLst/>
              <a:latin typeface="Berlin Sans FB" panose="020E0602020502020306" pitchFamily="34" charset="0"/>
            </a:rPr>
            <a:t>INHERENCIA PERSONAL</a:t>
          </a:r>
        </a:p>
        <a:p>
          <a:r>
            <a:rPr lang="es-AR" sz="2400" b="0" dirty="0">
              <a:effectLst/>
              <a:latin typeface="Berlin Sans FB" panose="020E0602020502020306" pitchFamily="34" charset="0"/>
            </a:rPr>
            <a:t>-uno o ambos-</a:t>
          </a:r>
        </a:p>
        <a:p>
          <a:r>
            <a:rPr lang="es-AR" sz="2400" b="0" dirty="0">
              <a:effectLst/>
              <a:latin typeface="Berlin Sans FB" panose="020E0602020502020306" pitchFamily="34" charset="0"/>
            </a:rPr>
            <a:t> (Arts. 437 Y 713)</a:t>
          </a:r>
        </a:p>
      </dgm:t>
    </dgm:pt>
    <dgm:pt modelId="{A4ABA8C4-B539-4DC1-A635-BDB8C0BF2F76}" type="parTrans" cxnId="{6EFA43D6-162F-429A-BA7B-446976020DF3}">
      <dgm:prSet/>
      <dgm:spPr/>
      <dgm:t>
        <a:bodyPr/>
        <a:lstStyle/>
        <a:p>
          <a:endParaRPr lang="es-AR"/>
        </a:p>
      </dgm:t>
    </dgm:pt>
    <dgm:pt modelId="{F1C9A91B-DC39-44F1-AABB-7D3576E3A5DB}" type="sibTrans" cxnId="{6EFA43D6-162F-429A-BA7B-446976020DF3}">
      <dgm:prSet/>
      <dgm:spPr/>
      <dgm:t>
        <a:bodyPr/>
        <a:lstStyle/>
        <a:p>
          <a:endParaRPr lang="es-AR"/>
        </a:p>
      </dgm:t>
    </dgm:pt>
    <dgm:pt modelId="{716AAD2F-75F4-4CAB-9627-221EB2D9E1F2}" type="pres">
      <dgm:prSet presAssocID="{1612F35D-6EB4-4652-B915-B2A0A77D5D0A}" presName="Name0" presStyleCnt="0">
        <dgm:presLayoutVars>
          <dgm:chMax val="1"/>
          <dgm:chPref val="1"/>
          <dgm:dir/>
          <dgm:animOne val="branch"/>
          <dgm:animLvl val="lvl"/>
        </dgm:presLayoutVars>
      </dgm:prSet>
      <dgm:spPr/>
      <dgm:t>
        <a:bodyPr/>
        <a:lstStyle/>
        <a:p>
          <a:endParaRPr lang="es-AR"/>
        </a:p>
      </dgm:t>
    </dgm:pt>
    <dgm:pt modelId="{B3FC8D2D-7142-46EF-A374-5B71F84C01C1}" type="pres">
      <dgm:prSet presAssocID="{DA3F564F-0F41-4B93-81D4-37B90FCF18F5}" presName="singleCycle" presStyleCnt="0"/>
      <dgm:spPr/>
    </dgm:pt>
    <dgm:pt modelId="{2D671478-FFA5-4E8E-B6A3-814E4B2BB420}" type="pres">
      <dgm:prSet presAssocID="{DA3F564F-0F41-4B93-81D4-37B90FCF18F5}" presName="singleCenter" presStyleLbl="node1" presStyleIdx="0" presStyleCnt="4" custScaleX="162511" custLinFactNeighborX="811" custLinFactNeighborY="-10163">
        <dgm:presLayoutVars>
          <dgm:chMax val="7"/>
          <dgm:chPref val="7"/>
        </dgm:presLayoutVars>
      </dgm:prSet>
      <dgm:spPr/>
      <dgm:t>
        <a:bodyPr/>
        <a:lstStyle/>
        <a:p>
          <a:endParaRPr lang="es-AR"/>
        </a:p>
      </dgm:t>
    </dgm:pt>
    <dgm:pt modelId="{3AE9D12A-0A2E-4CC4-8804-44D8E385BEBE}" type="pres">
      <dgm:prSet presAssocID="{146D51E1-B52A-44B5-B6DD-93A935121C82}" presName="Name56" presStyleLbl="parChTrans1D2" presStyleIdx="0" presStyleCnt="3"/>
      <dgm:spPr/>
      <dgm:t>
        <a:bodyPr/>
        <a:lstStyle/>
        <a:p>
          <a:endParaRPr lang="es-AR"/>
        </a:p>
      </dgm:t>
    </dgm:pt>
    <dgm:pt modelId="{73865C50-2572-47A8-91B8-ADC59604E79D}" type="pres">
      <dgm:prSet presAssocID="{633972C7-E023-4633-8E35-61B721AC6F29}" presName="text0" presStyleLbl="node1" presStyleIdx="1" presStyleCnt="4" custScaleX="220332" custScaleY="130915">
        <dgm:presLayoutVars>
          <dgm:bulletEnabled val="1"/>
        </dgm:presLayoutVars>
      </dgm:prSet>
      <dgm:spPr/>
      <dgm:t>
        <a:bodyPr/>
        <a:lstStyle/>
        <a:p>
          <a:endParaRPr lang="es-AR"/>
        </a:p>
      </dgm:t>
    </dgm:pt>
    <dgm:pt modelId="{0C9E8DFE-AB49-4C8B-8FAF-8312FF902B40}" type="pres">
      <dgm:prSet presAssocID="{A437282C-63F4-4644-A6A2-4B55E4F7378A}" presName="Name56" presStyleLbl="parChTrans1D2" presStyleIdx="1" presStyleCnt="3"/>
      <dgm:spPr/>
      <dgm:t>
        <a:bodyPr/>
        <a:lstStyle/>
        <a:p>
          <a:endParaRPr lang="es-AR"/>
        </a:p>
      </dgm:t>
    </dgm:pt>
    <dgm:pt modelId="{08BD563B-34E0-40B2-9C2A-80D246E1A213}" type="pres">
      <dgm:prSet presAssocID="{254B6D7D-E220-4C53-A6DA-94EE6D0F0C31}" presName="text0" presStyleLbl="node1" presStyleIdx="2" presStyleCnt="4" custScaleX="237326" custScaleY="143773">
        <dgm:presLayoutVars>
          <dgm:bulletEnabled val="1"/>
        </dgm:presLayoutVars>
      </dgm:prSet>
      <dgm:spPr/>
      <dgm:t>
        <a:bodyPr/>
        <a:lstStyle/>
        <a:p>
          <a:endParaRPr lang="es-AR"/>
        </a:p>
      </dgm:t>
    </dgm:pt>
    <dgm:pt modelId="{F0A8E34C-B66E-405F-AD21-4FF691120AF3}" type="pres">
      <dgm:prSet presAssocID="{A4ABA8C4-B539-4DC1-A635-BDB8C0BF2F76}" presName="Name56" presStyleLbl="parChTrans1D2" presStyleIdx="2" presStyleCnt="3"/>
      <dgm:spPr/>
      <dgm:t>
        <a:bodyPr/>
        <a:lstStyle/>
        <a:p>
          <a:endParaRPr lang="es-AR"/>
        </a:p>
      </dgm:t>
    </dgm:pt>
    <dgm:pt modelId="{A3789651-ADC4-4F8E-BE1C-89B42F068634}" type="pres">
      <dgm:prSet presAssocID="{242F1877-C939-49CE-8439-825D6DAFEDBC}" presName="text0" presStyleLbl="node1" presStyleIdx="3" presStyleCnt="4" custScaleX="238067" custScaleY="143557">
        <dgm:presLayoutVars>
          <dgm:bulletEnabled val="1"/>
        </dgm:presLayoutVars>
      </dgm:prSet>
      <dgm:spPr/>
      <dgm:t>
        <a:bodyPr/>
        <a:lstStyle/>
        <a:p>
          <a:endParaRPr lang="es-AR"/>
        </a:p>
      </dgm:t>
    </dgm:pt>
  </dgm:ptLst>
  <dgm:cxnLst>
    <dgm:cxn modelId="{6EFA43D6-162F-429A-BA7B-446976020DF3}" srcId="{DA3F564F-0F41-4B93-81D4-37B90FCF18F5}" destId="{242F1877-C939-49CE-8439-825D6DAFEDBC}" srcOrd="2" destOrd="0" parTransId="{A4ABA8C4-B539-4DC1-A635-BDB8C0BF2F76}" sibTransId="{F1C9A91B-DC39-44F1-AABB-7D3576E3A5DB}"/>
    <dgm:cxn modelId="{06F1AE8C-7932-4B0A-8CCA-24017123C64B}" type="presOf" srcId="{DA3F564F-0F41-4B93-81D4-37B90FCF18F5}" destId="{2D671478-FFA5-4E8E-B6A3-814E4B2BB420}" srcOrd="0" destOrd="0" presId="urn:microsoft.com/office/officeart/2008/layout/RadialCluster"/>
    <dgm:cxn modelId="{EE23BC96-894E-4845-A0BC-64D569E04BD3}" type="presOf" srcId="{A4ABA8C4-B539-4DC1-A635-BDB8C0BF2F76}" destId="{F0A8E34C-B66E-405F-AD21-4FF691120AF3}" srcOrd="0" destOrd="0" presId="urn:microsoft.com/office/officeart/2008/layout/RadialCluster"/>
    <dgm:cxn modelId="{37F9F129-8FA9-4194-8058-9C779F79A562}" srcId="{DA3F564F-0F41-4B93-81D4-37B90FCF18F5}" destId="{633972C7-E023-4633-8E35-61B721AC6F29}" srcOrd="0" destOrd="0" parTransId="{146D51E1-B52A-44B5-B6DD-93A935121C82}" sibTransId="{3A9C7F3F-7E9F-4780-BE3D-FFD21FC09DBF}"/>
    <dgm:cxn modelId="{78D5272E-1DF8-4ACB-8586-22496E09D811}" type="presOf" srcId="{242F1877-C939-49CE-8439-825D6DAFEDBC}" destId="{A3789651-ADC4-4F8E-BE1C-89B42F068634}" srcOrd="0" destOrd="0" presId="urn:microsoft.com/office/officeart/2008/layout/RadialCluster"/>
    <dgm:cxn modelId="{8ACB4B02-BD23-41C1-8CBB-0BF97D98F64A}" type="presOf" srcId="{146D51E1-B52A-44B5-B6DD-93A935121C82}" destId="{3AE9D12A-0A2E-4CC4-8804-44D8E385BEBE}" srcOrd="0" destOrd="0" presId="urn:microsoft.com/office/officeart/2008/layout/RadialCluster"/>
    <dgm:cxn modelId="{39963233-97F9-4890-A772-21F1D75A067F}" srcId="{DA3F564F-0F41-4B93-81D4-37B90FCF18F5}" destId="{254B6D7D-E220-4C53-A6DA-94EE6D0F0C31}" srcOrd="1" destOrd="0" parTransId="{A437282C-63F4-4644-A6A2-4B55E4F7378A}" sibTransId="{4FF93E1D-65AC-4DDD-85F3-89C2E62FCFD6}"/>
    <dgm:cxn modelId="{8DB21C23-133C-4A61-9D1E-FF5233D28BD8}" type="presOf" srcId="{254B6D7D-E220-4C53-A6DA-94EE6D0F0C31}" destId="{08BD563B-34E0-40B2-9C2A-80D246E1A213}" srcOrd="0" destOrd="0" presId="urn:microsoft.com/office/officeart/2008/layout/RadialCluster"/>
    <dgm:cxn modelId="{F866897F-F51C-4684-85A2-7E4545E463D3}" srcId="{1612F35D-6EB4-4652-B915-B2A0A77D5D0A}" destId="{DA3F564F-0F41-4B93-81D4-37B90FCF18F5}" srcOrd="0" destOrd="0" parTransId="{C728AECA-EEA9-4C4B-AFF4-50754FB20B9B}" sibTransId="{EA6F3320-8B2C-4100-8541-B202DED0D693}"/>
    <dgm:cxn modelId="{3AADE8F6-AAC4-4C02-B8EF-D5F94349E595}" type="presOf" srcId="{1612F35D-6EB4-4652-B915-B2A0A77D5D0A}" destId="{716AAD2F-75F4-4CAB-9627-221EB2D9E1F2}" srcOrd="0" destOrd="0" presId="urn:microsoft.com/office/officeart/2008/layout/RadialCluster"/>
    <dgm:cxn modelId="{49FEBA3A-7930-45B0-B975-57B82B8B2DF1}" type="presOf" srcId="{A437282C-63F4-4644-A6A2-4B55E4F7378A}" destId="{0C9E8DFE-AB49-4C8B-8FAF-8312FF902B40}" srcOrd="0" destOrd="0" presId="urn:microsoft.com/office/officeart/2008/layout/RadialCluster"/>
    <dgm:cxn modelId="{61A08712-0FB8-473F-A874-1ECF89E74774}" type="presOf" srcId="{633972C7-E023-4633-8E35-61B721AC6F29}" destId="{73865C50-2572-47A8-91B8-ADC59604E79D}" srcOrd="0" destOrd="0" presId="urn:microsoft.com/office/officeart/2008/layout/RadialCluster"/>
    <dgm:cxn modelId="{9D088C9D-54CD-4B2E-8120-AFA9B14A673B}" type="presParOf" srcId="{716AAD2F-75F4-4CAB-9627-221EB2D9E1F2}" destId="{B3FC8D2D-7142-46EF-A374-5B71F84C01C1}" srcOrd="0" destOrd="0" presId="urn:microsoft.com/office/officeart/2008/layout/RadialCluster"/>
    <dgm:cxn modelId="{833AD3F7-61BB-424F-AE38-58A229E443AF}" type="presParOf" srcId="{B3FC8D2D-7142-46EF-A374-5B71F84C01C1}" destId="{2D671478-FFA5-4E8E-B6A3-814E4B2BB420}" srcOrd="0" destOrd="0" presId="urn:microsoft.com/office/officeart/2008/layout/RadialCluster"/>
    <dgm:cxn modelId="{AA20B0D7-0751-41C3-9B23-4717C362F97D}" type="presParOf" srcId="{B3FC8D2D-7142-46EF-A374-5B71F84C01C1}" destId="{3AE9D12A-0A2E-4CC4-8804-44D8E385BEBE}" srcOrd="1" destOrd="0" presId="urn:microsoft.com/office/officeart/2008/layout/RadialCluster"/>
    <dgm:cxn modelId="{C1697786-8190-496C-AD6F-EF23A1F9A43A}" type="presParOf" srcId="{B3FC8D2D-7142-46EF-A374-5B71F84C01C1}" destId="{73865C50-2572-47A8-91B8-ADC59604E79D}" srcOrd="2" destOrd="0" presId="urn:microsoft.com/office/officeart/2008/layout/RadialCluster"/>
    <dgm:cxn modelId="{6B1FE2C5-AFB3-4198-A234-5CE6E85127F3}" type="presParOf" srcId="{B3FC8D2D-7142-46EF-A374-5B71F84C01C1}" destId="{0C9E8DFE-AB49-4C8B-8FAF-8312FF902B40}" srcOrd="3" destOrd="0" presId="urn:microsoft.com/office/officeart/2008/layout/RadialCluster"/>
    <dgm:cxn modelId="{D3E84DD0-77A3-4EA6-BA37-AF519250CCDA}" type="presParOf" srcId="{B3FC8D2D-7142-46EF-A374-5B71F84C01C1}" destId="{08BD563B-34E0-40B2-9C2A-80D246E1A213}" srcOrd="4" destOrd="0" presId="urn:microsoft.com/office/officeart/2008/layout/RadialCluster"/>
    <dgm:cxn modelId="{4F7D51F6-C2DA-4C0D-8F95-FA68113F6D29}" type="presParOf" srcId="{B3FC8D2D-7142-46EF-A374-5B71F84C01C1}" destId="{F0A8E34C-B66E-405F-AD21-4FF691120AF3}" srcOrd="5" destOrd="0" presId="urn:microsoft.com/office/officeart/2008/layout/RadialCluster"/>
    <dgm:cxn modelId="{EE090933-5787-40D9-8B07-230959DCCD1D}" type="presParOf" srcId="{B3FC8D2D-7142-46EF-A374-5B71F84C01C1}" destId="{A3789651-ADC4-4F8E-BE1C-89B42F068634}" srcOrd="6" destOrd="0" presId="urn:microsoft.com/office/officeart/2008/layout/RadialCluster"/>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3C2543-8E2C-4A6E-A212-E6FB959CBC4E}" type="doc">
      <dgm:prSet loTypeId="urn:microsoft.com/office/officeart/2008/layout/HalfCircleOrganizationChart" loCatId="hierarchy" qsTypeId="urn:microsoft.com/office/officeart/2005/8/quickstyle/simple1" qsCatId="simple" csTypeId="urn:microsoft.com/office/officeart/2005/8/colors/accent3_2" csCatId="accent3" phldr="1"/>
      <dgm:spPr/>
      <dgm:t>
        <a:bodyPr/>
        <a:lstStyle/>
        <a:p>
          <a:endParaRPr lang="es-AR"/>
        </a:p>
      </dgm:t>
    </dgm:pt>
    <dgm:pt modelId="{A900F9BF-366D-4AE7-A9D6-B627DE62F98A}">
      <dgm:prSet phldrT="[Texto]" custT="1"/>
      <dgm:spPr/>
      <dgm:t>
        <a:bodyPr/>
        <a:lstStyle/>
        <a:p>
          <a:r>
            <a:rPr lang="es-AR" sz="3200" dirty="0">
              <a:latin typeface="Aharoni" panose="02010803020104030203" pitchFamily="2" charset="-79"/>
              <a:cs typeface="Aharoni" panose="02010803020104030203" pitchFamily="2" charset="-79"/>
            </a:rPr>
            <a:t>DIVORCIO BILATERAL</a:t>
          </a:r>
        </a:p>
      </dgm:t>
    </dgm:pt>
    <dgm:pt modelId="{3E9F973F-3EB3-43E3-9577-E158ABB4C6AF}" type="parTrans" cxnId="{17ECD4A4-B20E-43F4-8547-6B95C8BB6A97}">
      <dgm:prSet/>
      <dgm:spPr/>
      <dgm:t>
        <a:bodyPr/>
        <a:lstStyle/>
        <a:p>
          <a:endParaRPr lang="es-AR"/>
        </a:p>
      </dgm:t>
    </dgm:pt>
    <dgm:pt modelId="{04E448AF-6B16-4FF5-A2D6-67B1C0333128}" type="sibTrans" cxnId="{17ECD4A4-B20E-43F4-8547-6B95C8BB6A97}">
      <dgm:prSet custT="1"/>
      <dgm:spPr/>
    </dgm:pt>
    <dgm:pt modelId="{D8918D0E-EFC2-4389-856F-5DDB15B2D5D6}" type="asst">
      <dgm:prSet phldrT="[Texto]" custT="1"/>
      <dgm:spPr/>
      <dgm:t>
        <a:bodyPr/>
        <a:lstStyle/>
        <a:p>
          <a:r>
            <a:rPr lang="es-AR" sz="3200" dirty="0">
              <a:latin typeface="Berlin Sans FB" panose="020E0602020502020306" pitchFamily="34" charset="0"/>
            </a:rPr>
            <a:t>PETICIÓN</a:t>
          </a:r>
        </a:p>
        <a:p>
          <a:r>
            <a:rPr lang="es-AR" sz="3200" dirty="0">
              <a:latin typeface="Berlin Sans FB" panose="020E0602020502020306" pitchFamily="34" charset="0"/>
            </a:rPr>
            <a:t>CONVENIO REGULADOR</a:t>
          </a:r>
        </a:p>
      </dgm:t>
    </dgm:pt>
    <dgm:pt modelId="{CBAA2821-1D67-4A32-9EC8-D6191021BD4C}" type="parTrans" cxnId="{BF9FDFCD-C2C6-45DE-9784-ABD10348C9A9}">
      <dgm:prSet/>
      <dgm:spPr/>
      <dgm:t>
        <a:bodyPr/>
        <a:lstStyle/>
        <a:p>
          <a:endParaRPr lang="es-AR"/>
        </a:p>
      </dgm:t>
    </dgm:pt>
    <dgm:pt modelId="{E5DE4A70-F8F2-483D-B14D-520ED06B6CBD}" type="sibTrans" cxnId="{BF9FDFCD-C2C6-45DE-9784-ABD10348C9A9}">
      <dgm:prSet custT="1"/>
      <dgm:spPr/>
    </dgm:pt>
    <dgm:pt modelId="{D256C5FF-A9C1-4609-B9A3-7167E7647C48}">
      <dgm:prSet phldrT="[Texto]" custT="1"/>
      <dgm:spPr/>
      <dgm:t>
        <a:bodyPr/>
        <a:lstStyle/>
        <a:p>
          <a:r>
            <a:rPr lang="es-AR" sz="3200" dirty="0">
              <a:latin typeface="Berlin Sans FB" panose="020E0602020502020306" pitchFamily="34" charset="0"/>
            </a:rPr>
            <a:t>CONVENIO </a:t>
          </a:r>
        </a:p>
        <a:p>
          <a:r>
            <a:rPr lang="es-AR" sz="3200" dirty="0">
              <a:latin typeface="Berlin Sans FB" panose="020E0602020502020306" pitchFamily="34" charset="0"/>
            </a:rPr>
            <a:t>PROPUESTA</a:t>
          </a:r>
        </a:p>
      </dgm:t>
    </dgm:pt>
    <dgm:pt modelId="{B1D62DC8-7A0B-4506-8A96-D189268A676C}" type="parTrans" cxnId="{27CCADE9-34F4-47A5-B5B7-5CCE42FDE1BE}">
      <dgm:prSet/>
      <dgm:spPr/>
      <dgm:t>
        <a:bodyPr/>
        <a:lstStyle/>
        <a:p>
          <a:endParaRPr lang="es-AR"/>
        </a:p>
      </dgm:t>
    </dgm:pt>
    <dgm:pt modelId="{D88DFB89-3904-46B1-BD67-F2A28EAAD730}" type="sibTrans" cxnId="{27CCADE9-34F4-47A5-B5B7-5CCE42FDE1BE}">
      <dgm:prSet custT="1"/>
      <dgm:spPr/>
    </dgm:pt>
    <dgm:pt modelId="{1508328D-D957-4B6E-A286-127C6CF13BBA}">
      <dgm:prSet phldrT="[Texto]" custT="1"/>
      <dgm:spPr/>
      <dgm:t>
        <a:bodyPr/>
        <a:lstStyle/>
        <a:p>
          <a:r>
            <a:rPr lang="es-AR" sz="3200" dirty="0">
              <a:latin typeface="Berlin Sans FB" panose="020E0602020502020306" pitchFamily="34" charset="0"/>
            </a:rPr>
            <a:t>PROPUESTA </a:t>
          </a:r>
        </a:p>
        <a:p>
          <a:r>
            <a:rPr lang="es-AR" sz="3200" dirty="0">
              <a:latin typeface="Berlin Sans FB" panose="020E0602020502020306" pitchFamily="34" charset="0"/>
            </a:rPr>
            <a:t>PROPUESTA</a:t>
          </a:r>
        </a:p>
      </dgm:t>
    </dgm:pt>
    <dgm:pt modelId="{7B66CD00-1E37-4CE4-A777-02C9F8E0A021}" type="parTrans" cxnId="{E220CCF1-9A7B-4CB2-90F7-A7C7432012DA}">
      <dgm:prSet/>
      <dgm:spPr/>
      <dgm:t>
        <a:bodyPr/>
        <a:lstStyle/>
        <a:p>
          <a:endParaRPr lang="es-AR"/>
        </a:p>
      </dgm:t>
    </dgm:pt>
    <dgm:pt modelId="{65AE65C0-8C95-498B-AF19-56DCD4F3DA18}" type="sibTrans" cxnId="{E220CCF1-9A7B-4CB2-90F7-A7C7432012DA}">
      <dgm:prSet custT="1"/>
      <dgm:spPr/>
    </dgm:pt>
    <dgm:pt modelId="{FF545612-268F-4EAD-BB00-0FCD592F6AAC}">
      <dgm:prSet phldrT="[Texto]" custT="1"/>
      <dgm:spPr/>
      <dgm:t>
        <a:bodyPr/>
        <a:lstStyle/>
        <a:p>
          <a:r>
            <a:rPr lang="es-AR" sz="3200" dirty="0">
              <a:latin typeface="Berlin Sans FB" panose="020E0602020502020306" pitchFamily="34" charset="0"/>
            </a:rPr>
            <a:t>PETICIÓN </a:t>
          </a:r>
        </a:p>
      </dgm:t>
    </dgm:pt>
    <dgm:pt modelId="{88E50396-A156-4F02-9400-5A1E47D0A5BF}" type="parTrans" cxnId="{F84EC222-2D5B-43EB-8320-D944D9CC3534}">
      <dgm:prSet/>
      <dgm:spPr/>
      <dgm:t>
        <a:bodyPr/>
        <a:lstStyle/>
        <a:p>
          <a:endParaRPr lang="es-AR"/>
        </a:p>
      </dgm:t>
    </dgm:pt>
    <dgm:pt modelId="{7576DE27-494B-42E7-9E89-31B37241378F}" type="sibTrans" cxnId="{F84EC222-2D5B-43EB-8320-D944D9CC3534}">
      <dgm:prSet/>
      <dgm:spPr/>
    </dgm:pt>
    <dgm:pt modelId="{DE7DC672-074B-4372-9287-D4C2B08B8240}" type="pres">
      <dgm:prSet presAssocID="{BC3C2543-8E2C-4A6E-A212-E6FB959CBC4E}" presName="Name0" presStyleCnt="0">
        <dgm:presLayoutVars>
          <dgm:orgChart val="1"/>
          <dgm:chPref val="1"/>
          <dgm:dir/>
          <dgm:animOne val="branch"/>
          <dgm:animLvl val="lvl"/>
          <dgm:resizeHandles/>
        </dgm:presLayoutVars>
      </dgm:prSet>
      <dgm:spPr/>
      <dgm:t>
        <a:bodyPr/>
        <a:lstStyle/>
        <a:p>
          <a:endParaRPr lang="es-AR"/>
        </a:p>
      </dgm:t>
    </dgm:pt>
    <dgm:pt modelId="{E089DED8-B882-4539-A141-D69E5CF0118B}" type="pres">
      <dgm:prSet presAssocID="{A900F9BF-366D-4AE7-A9D6-B627DE62F98A}" presName="hierRoot1" presStyleCnt="0">
        <dgm:presLayoutVars>
          <dgm:hierBranch val="init"/>
        </dgm:presLayoutVars>
      </dgm:prSet>
      <dgm:spPr/>
    </dgm:pt>
    <dgm:pt modelId="{4593C983-61DA-4830-8A07-49C8FF3A68A5}" type="pres">
      <dgm:prSet presAssocID="{A900F9BF-366D-4AE7-A9D6-B627DE62F98A}" presName="rootComposite1" presStyleCnt="0"/>
      <dgm:spPr/>
    </dgm:pt>
    <dgm:pt modelId="{841BC8F9-E7F1-4635-8059-5572BE4615F9}" type="pres">
      <dgm:prSet presAssocID="{A900F9BF-366D-4AE7-A9D6-B627DE62F98A}" presName="rootText1" presStyleLbl="alignAcc1" presStyleIdx="0" presStyleCnt="0" custScaleX="197111">
        <dgm:presLayoutVars>
          <dgm:chPref val="3"/>
        </dgm:presLayoutVars>
      </dgm:prSet>
      <dgm:spPr/>
      <dgm:t>
        <a:bodyPr/>
        <a:lstStyle/>
        <a:p>
          <a:endParaRPr lang="es-AR"/>
        </a:p>
      </dgm:t>
    </dgm:pt>
    <dgm:pt modelId="{E276D452-EFF8-4E35-B123-26F3FF542BBA}" type="pres">
      <dgm:prSet presAssocID="{A900F9BF-366D-4AE7-A9D6-B627DE62F98A}" presName="topArc1" presStyleLbl="parChTrans1D1" presStyleIdx="0" presStyleCnt="10"/>
      <dgm:spPr/>
    </dgm:pt>
    <dgm:pt modelId="{9DF30028-E187-42F4-8F13-8149AA90DF03}" type="pres">
      <dgm:prSet presAssocID="{A900F9BF-366D-4AE7-A9D6-B627DE62F98A}" presName="bottomArc1" presStyleLbl="parChTrans1D1" presStyleIdx="1" presStyleCnt="10"/>
      <dgm:spPr/>
    </dgm:pt>
    <dgm:pt modelId="{3E0CA63D-251C-4AF5-BF8F-40152C15DBF3}" type="pres">
      <dgm:prSet presAssocID="{A900F9BF-366D-4AE7-A9D6-B627DE62F98A}" presName="topConnNode1" presStyleLbl="node1" presStyleIdx="0" presStyleCnt="0"/>
      <dgm:spPr/>
      <dgm:t>
        <a:bodyPr/>
        <a:lstStyle/>
        <a:p>
          <a:endParaRPr lang="es-AR"/>
        </a:p>
      </dgm:t>
    </dgm:pt>
    <dgm:pt modelId="{83ED6BBB-33B2-4E58-BD86-F24745DF2B71}" type="pres">
      <dgm:prSet presAssocID="{A900F9BF-366D-4AE7-A9D6-B627DE62F98A}" presName="hierChild2" presStyleCnt="0"/>
      <dgm:spPr/>
    </dgm:pt>
    <dgm:pt modelId="{4E47D399-75A4-4F95-9090-01CFC99680BD}" type="pres">
      <dgm:prSet presAssocID="{B1D62DC8-7A0B-4506-8A96-D189268A676C}" presName="Name28" presStyleLbl="parChTrans1D2" presStyleIdx="0" presStyleCnt="4"/>
      <dgm:spPr/>
      <dgm:t>
        <a:bodyPr/>
        <a:lstStyle/>
        <a:p>
          <a:endParaRPr lang="es-AR"/>
        </a:p>
      </dgm:t>
    </dgm:pt>
    <dgm:pt modelId="{364B3799-D1C7-4D1A-B354-ACEF32039677}" type="pres">
      <dgm:prSet presAssocID="{D256C5FF-A9C1-4609-B9A3-7167E7647C48}" presName="hierRoot2" presStyleCnt="0">
        <dgm:presLayoutVars>
          <dgm:hierBranch val="init"/>
        </dgm:presLayoutVars>
      </dgm:prSet>
      <dgm:spPr/>
    </dgm:pt>
    <dgm:pt modelId="{39ED2205-3BF9-40C1-BC24-7E68AD3A59FD}" type="pres">
      <dgm:prSet presAssocID="{D256C5FF-A9C1-4609-B9A3-7167E7647C48}" presName="rootComposite2" presStyleCnt="0"/>
      <dgm:spPr/>
    </dgm:pt>
    <dgm:pt modelId="{ACECA17D-3740-446F-AEE4-A9CC4489510A}" type="pres">
      <dgm:prSet presAssocID="{D256C5FF-A9C1-4609-B9A3-7167E7647C48}" presName="rootText2" presStyleLbl="alignAcc1" presStyleIdx="0" presStyleCnt="0">
        <dgm:presLayoutVars>
          <dgm:chPref val="3"/>
        </dgm:presLayoutVars>
      </dgm:prSet>
      <dgm:spPr/>
      <dgm:t>
        <a:bodyPr/>
        <a:lstStyle/>
        <a:p>
          <a:endParaRPr lang="es-AR"/>
        </a:p>
      </dgm:t>
    </dgm:pt>
    <dgm:pt modelId="{159D0C3B-9290-4834-BA88-42D6FC002643}" type="pres">
      <dgm:prSet presAssocID="{D256C5FF-A9C1-4609-B9A3-7167E7647C48}" presName="topArc2" presStyleLbl="parChTrans1D1" presStyleIdx="2" presStyleCnt="10"/>
      <dgm:spPr/>
    </dgm:pt>
    <dgm:pt modelId="{27027F11-BEEE-418C-91FB-8919806F2D0E}" type="pres">
      <dgm:prSet presAssocID="{D256C5FF-A9C1-4609-B9A3-7167E7647C48}" presName="bottomArc2" presStyleLbl="parChTrans1D1" presStyleIdx="3" presStyleCnt="10"/>
      <dgm:spPr/>
    </dgm:pt>
    <dgm:pt modelId="{53228CAC-5AEB-465D-B8B7-D0C167E84ED9}" type="pres">
      <dgm:prSet presAssocID="{D256C5FF-A9C1-4609-B9A3-7167E7647C48}" presName="topConnNode2" presStyleLbl="node2" presStyleIdx="0" presStyleCnt="0"/>
      <dgm:spPr/>
      <dgm:t>
        <a:bodyPr/>
        <a:lstStyle/>
        <a:p>
          <a:endParaRPr lang="es-AR"/>
        </a:p>
      </dgm:t>
    </dgm:pt>
    <dgm:pt modelId="{DEEAFE2F-59C6-4F4B-A5D8-FBC3D6A57C7A}" type="pres">
      <dgm:prSet presAssocID="{D256C5FF-A9C1-4609-B9A3-7167E7647C48}" presName="hierChild4" presStyleCnt="0"/>
      <dgm:spPr/>
    </dgm:pt>
    <dgm:pt modelId="{BA7708DA-CEC4-4083-B68F-0AF3DB26D90A}" type="pres">
      <dgm:prSet presAssocID="{D256C5FF-A9C1-4609-B9A3-7167E7647C48}" presName="hierChild5" presStyleCnt="0"/>
      <dgm:spPr/>
    </dgm:pt>
    <dgm:pt modelId="{A6EDFD3B-616C-46CC-891F-5C6501BA961E}" type="pres">
      <dgm:prSet presAssocID="{7B66CD00-1E37-4CE4-A777-02C9F8E0A021}" presName="Name28" presStyleLbl="parChTrans1D2" presStyleIdx="1" presStyleCnt="4"/>
      <dgm:spPr/>
      <dgm:t>
        <a:bodyPr/>
        <a:lstStyle/>
        <a:p>
          <a:endParaRPr lang="es-AR"/>
        </a:p>
      </dgm:t>
    </dgm:pt>
    <dgm:pt modelId="{97AE7C8C-8D90-41CF-B890-43AD59CC623A}" type="pres">
      <dgm:prSet presAssocID="{1508328D-D957-4B6E-A286-127C6CF13BBA}" presName="hierRoot2" presStyleCnt="0">
        <dgm:presLayoutVars>
          <dgm:hierBranch val="init"/>
        </dgm:presLayoutVars>
      </dgm:prSet>
      <dgm:spPr/>
    </dgm:pt>
    <dgm:pt modelId="{314C5E3B-7ADC-442F-9F5F-3FA8981A1738}" type="pres">
      <dgm:prSet presAssocID="{1508328D-D957-4B6E-A286-127C6CF13BBA}" presName="rootComposite2" presStyleCnt="0"/>
      <dgm:spPr/>
    </dgm:pt>
    <dgm:pt modelId="{CB5DFB36-F2D9-4AC8-8B01-C23862E30FB8}" type="pres">
      <dgm:prSet presAssocID="{1508328D-D957-4B6E-A286-127C6CF13BBA}" presName="rootText2" presStyleLbl="alignAcc1" presStyleIdx="0" presStyleCnt="0">
        <dgm:presLayoutVars>
          <dgm:chPref val="3"/>
        </dgm:presLayoutVars>
      </dgm:prSet>
      <dgm:spPr/>
      <dgm:t>
        <a:bodyPr/>
        <a:lstStyle/>
        <a:p>
          <a:endParaRPr lang="es-AR"/>
        </a:p>
      </dgm:t>
    </dgm:pt>
    <dgm:pt modelId="{466F87EA-EF15-45A5-BD30-58EE8498C3E2}" type="pres">
      <dgm:prSet presAssocID="{1508328D-D957-4B6E-A286-127C6CF13BBA}" presName="topArc2" presStyleLbl="parChTrans1D1" presStyleIdx="4" presStyleCnt="10"/>
      <dgm:spPr/>
    </dgm:pt>
    <dgm:pt modelId="{EF7564F2-8511-478F-A2E3-0A43E8D34807}" type="pres">
      <dgm:prSet presAssocID="{1508328D-D957-4B6E-A286-127C6CF13BBA}" presName="bottomArc2" presStyleLbl="parChTrans1D1" presStyleIdx="5" presStyleCnt="10"/>
      <dgm:spPr/>
    </dgm:pt>
    <dgm:pt modelId="{768CD94C-E6F5-4122-95F2-FF1DC0658096}" type="pres">
      <dgm:prSet presAssocID="{1508328D-D957-4B6E-A286-127C6CF13BBA}" presName="topConnNode2" presStyleLbl="node2" presStyleIdx="0" presStyleCnt="0"/>
      <dgm:spPr/>
      <dgm:t>
        <a:bodyPr/>
        <a:lstStyle/>
        <a:p>
          <a:endParaRPr lang="es-AR"/>
        </a:p>
      </dgm:t>
    </dgm:pt>
    <dgm:pt modelId="{91802831-4291-4EE7-814E-8DBBD2E0FB1F}" type="pres">
      <dgm:prSet presAssocID="{1508328D-D957-4B6E-A286-127C6CF13BBA}" presName="hierChild4" presStyleCnt="0"/>
      <dgm:spPr/>
    </dgm:pt>
    <dgm:pt modelId="{6EEBDBED-F8A4-4040-B493-4595E67671EC}" type="pres">
      <dgm:prSet presAssocID="{1508328D-D957-4B6E-A286-127C6CF13BBA}" presName="hierChild5" presStyleCnt="0"/>
      <dgm:spPr/>
    </dgm:pt>
    <dgm:pt modelId="{B7903C56-5CD8-4AB7-9509-B171B73340C3}" type="pres">
      <dgm:prSet presAssocID="{88E50396-A156-4F02-9400-5A1E47D0A5BF}" presName="Name28" presStyleLbl="parChTrans1D2" presStyleIdx="2" presStyleCnt="4"/>
      <dgm:spPr/>
      <dgm:t>
        <a:bodyPr/>
        <a:lstStyle/>
        <a:p>
          <a:endParaRPr lang="es-AR"/>
        </a:p>
      </dgm:t>
    </dgm:pt>
    <dgm:pt modelId="{C08516B7-9727-40EA-9B9D-6B1DB71778EA}" type="pres">
      <dgm:prSet presAssocID="{FF545612-268F-4EAD-BB00-0FCD592F6AAC}" presName="hierRoot2" presStyleCnt="0">
        <dgm:presLayoutVars>
          <dgm:hierBranch val="init"/>
        </dgm:presLayoutVars>
      </dgm:prSet>
      <dgm:spPr/>
    </dgm:pt>
    <dgm:pt modelId="{007EBD17-A9D3-435C-8E5B-3515D114FF3E}" type="pres">
      <dgm:prSet presAssocID="{FF545612-268F-4EAD-BB00-0FCD592F6AAC}" presName="rootComposite2" presStyleCnt="0"/>
      <dgm:spPr/>
    </dgm:pt>
    <dgm:pt modelId="{40571FF5-FBCC-4673-B917-86EF24822ADE}" type="pres">
      <dgm:prSet presAssocID="{FF545612-268F-4EAD-BB00-0FCD592F6AAC}" presName="rootText2" presStyleLbl="alignAcc1" presStyleIdx="0" presStyleCnt="0">
        <dgm:presLayoutVars>
          <dgm:chPref val="3"/>
        </dgm:presLayoutVars>
      </dgm:prSet>
      <dgm:spPr/>
      <dgm:t>
        <a:bodyPr/>
        <a:lstStyle/>
        <a:p>
          <a:endParaRPr lang="es-AR"/>
        </a:p>
      </dgm:t>
    </dgm:pt>
    <dgm:pt modelId="{262796C0-D8F7-4768-AF24-66DAD0D6882B}" type="pres">
      <dgm:prSet presAssocID="{FF545612-268F-4EAD-BB00-0FCD592F6AAC}" presName="topArc2" presStyleLbl="parChTrans1D1" presStyleIdx="6" presStyleCnt="10"/>
      <dgm:spPr/>
    </dgm:pt>
    <dgm:pt modelId="{54513F0E-1C15-49F2-BB4C-A57B868E5CFC}" type="pres">
      <dgm:prSet presAssocID="{FF545612-268F-4EAD-BB00-0FCD592F6AAC}" presName="bottomArc2" presStyleLbl="parChTrans1D1" presStyleIdx="7" presStyleCnt="10"/>
      <dgm:spPr/>
    </dgm:pt>
    <dgm:pt modelId="{8EDB8B2F-3C25-4667-A738-F2263C7755B4}" type="pres">
      <dgm:prSet presAssocID="{FF545612-268F-4EAD-BB00-0FCD592F6AAC}" presName="topConnNode2" presStyleLbl="node2" presStyleIdx="0" presStyleCnt="0"/>
      <dgm:spPr/>
      <dgm:t>
        <a:bodyPr/>
        <a:lstStyle/>
        <a:p>
          <a:endParaRPr lang="es-AR"/>
        </a:p>
      </dgm:t>
    </dgm:pt>
    <dgm:pt modelId="{A6CFC590-8ECD-4DCD-AED8-6D7D50EA62F0}" type="pres">
      <dgm:prSet presAssocID="{FF545612-268F-4EAD-BB00-0FCD592F6AAC}" presName="hierChild4" presStyleCnt="0"/>
      <dgm:spPr/>
    </dgm:pt>
    <dgm:pt modelId="{4F3D56DD-75E1-45F2-8176-09248982B05B}" type="pres">
      <dgm:prSet presAssocID="{FF545612-268F-4EAD-BB00-0FCD592F6AAC}" presName="hierChild5" presStyleCnt="0"/>
      <dgm:spPr/>
    </dgm:pt>
    <dgm:pt modelId="{4DFEF171-B5DA-4322-A22A-675BD65C1373}" type="pres">
      <dgm:prSet presAssocID="{A900F9BF-366D-4AE7-A9D6-B627DE62F98A}" presName="hierChild3" presStyleCnt="0"/>
      <dgm:spPr/>
    </dgm:pt>
    <dgm:pt modelId="{9F98FC05-7059-492F-9C1B-A45D245DB6C4}" type="pres">
      <dgm:prSet presAssocID="{CBAA2821-1D67-4A32-9EC8-D6191021BD4C}" presName="Name101" presStyleLbl="parChTrans1D2" presStyleIdx="3" presStyleCnt="4"/>
      <dgm:spPr/>
      <dgm:t>
        <a:bodyPr/>
        <a:lstStyle/>
        <a:p>
          <a:endParaRPr lang="es-AR"/>
        </a:p>
      </dgm:t>
    </dgm:pt>
    <dgm:pt modelId="{9E2E2AE5-C892-46FA-A9F3-3AB4857FA301}" type="pres">
      <dgm:prSet presAssocID="{D8918D0E-EFC2-4389-856F-5DDB15B2D5D6}" presName="hierRoot3" presStyleCnt="0">
        <dgm:presLayoutVars>
          <dgm:hierBranch val="init"/>
        </dgm:presLayoutVars>
      </dgm:prSet>
      <dgm:spPr/>
    </dgm:pt>
    <dgm:pt modelId="{868A6731-22DF-48BF-8A89-1D668E80B022}" type="pres">
      <dgm:prSet presAssocID="{D8918D0E-EFC2-4389-856F-5DDB15B2D5D6}" presName="rootComposite3" presStyleCnt="0"/>
      <dgm:spPr/>
    </dgm:pt>
    <dgm:pt modelId="{19FAEBEC-61D0-4642-B2AF-7F5C60B4F698}" type="pres">
      <dgm:prSet presAssocID="{D8918D0E-EFC2-4389-856F-5DDB15B2D5D6}" presName="rootText3" presStyleLbl="alignAcc1" presStyleIdx="0" presStyleCnt="0" custScaleX="151477" custScaleY="213957">
        <dgm:presLayoutVars>
          <dgm:chPref val="3"/>
        </dgm:presLayoutVars>
      </dgm:prSet>
      <dgm:spPr/>
      <dgm:t>
        <a:bodyPr/>
        <a:lstStyle/>
        <a:p>
          <a:endParaRPr lang="es-AR"/>
        </a:p>
      </dgm:t>
    </dgm:pt>
    <dgm:pt modelId="{9F0BF5EE-CC5C-492D-AAB3-FD7FC47A9E06}" type="pres">
      <dgm:prSet presAssocID="{D8918D0E-EFC2-4389-856F-5DDB15B2D5D6}" presName="topArc3" presStyleLbl="parChTrans1D1" presStyleIdx="8" presStyleCnt="10"/>
      <dgm:spPr/>
    </dgm:pt>
    <dgm:pt modelId="{312F07D6-D484-4E58-B6C4-F9C3F2B2CF53}" type="pres">
      <dgm:prSet presAssocID="{D8918D0E-EFC2-4389-856F-5DDB15B2D5D6}" presName="bottomArc3" presStyleLbl="parChTrans1D1" presStyleIdx="9" presStyleCnt="10"/>
      <dgm:spPr/>
    </dgm:pt>
    <dgm:pt modelId="{48B4DFA7-FC36-436D-AD54-0300389B7A4F}" type="pres">
      <dgm:prSet presAssocID="{D8918D0E-EFC2-4389-856F-5DDB15B2D5D6}" presName="topConnNode3" presStyleLbl="asst1" presStyleIdx="0" presStyleCnt="0"/>
      <dgm:spPr/>
      <dgm:t>
        <a:bodyPr/>
        <a:lstStyle/>
        <a:p>
          <a:endParaRPr lang="es-AR"/>
        </a:p>
      </dgm:t>
    </dgm:pt>
    <dgm:pt modelId="{B5938E58-D699-4ABD-9CED-5F2A344CB125}" type="pres">
      <dgm:prSet presAssocID="{D8918D0E-EFC2-4389-856F-5DDB15B2D5D6}" presName="hierChild6" presStyleCnt="0"/>
      <dgm:spPr/>
    </dgm:pt>
    <dgm:pt modelId="{1ED120DB-C774-4D71-BE4C-0C63B6EA9415}" type="pres">
      <dgm:prSet presAssocID="{D8918D0E-EFC2-4389-856F-5DDB15B2D5D6}" presName="hierChild7" presStyleCnt="0"/>
      <dgm:spPr/>
    </dgm:pt>
  </dgm:ptLst>
  <dgm:cxnLst>
    <dgm:cxn modelId="{1BFF3F74-C9D4-417A-914A-EE0D8AF5E573}" type="presOf" srcId="{A900F9BF-366D-4AE7-A9D6-B627DE62F98A}" destId="{841BC8F9-E7F1-4635-8059-5572BE4615F9}" srcOrd="0" destOrd="0" presId="urn:microsoft.com/office/officeart/2008/layout/HalfCircleOrganizationChart"/>
    <dgm:cxn modelId="{4C082EEA-A21B-4CEC-9CD6-D00CA036605A}" type="presOf" srcId="{CBAA2821-1D67-4A32-9EC8-D6191021BD4C}" destId="{9F98FC05-7059-492F-9C1B-A45D245DB6C4}" srcOrd="0" destOrd="0" presId="urn:microsoft.com/office/officeart/2008/layout/HalfCircleOrganizationChart"/>
    <dgm:cxn modelId="{11EB6DFE-6B20-4C54-A023-0B3378ED90EC}" type="presOf" srcId="{FF545612-268F-4EAD-BB00-0FCD592F6AAC}" destId="{8EDB8B2F-3C25-4667-A738-F2263C7755B4}" srcOrd="1" destOrd="0" presId="urn:microsoft.com/office/officeart/2008/layout/HalfCircleOrganizationChart"/>
    <dgm:cxn modelId="{E220CCF1-9A7B-4CB2-90F7-A7C7432012DA}" srcId="{A900F9BF-366D-4AE7-A9D6-B627DE62F98A}" destId="{1508328D-D957-4B6E-A286-127C6CF13BBA}" srcOrd="2" destOrd="0" parTransId="{7B66CD00-1E37-4CE4-A777-02C9F8E0A021}" sibTransId="{65AE65C0-8C95-498B-AF19-56DCD4F3DA18}"/>
    <dgm:cxn modelId="{13249744-F7A9-45BE-9FF6-8A05141D69BD}" type="presOf" srcId="{D256C5FF-A9C1-4609-B9A3-7167E7647C48}" destId="{ACECA17D-3740-446F-AEE4-A9CC4489510A}" srcOrd="0" destOrd="0" presId="urn:microsoft.com/office/officeart/2008/layout/HalfCircleOrganizationChart"/>
    <dgm:cxn modelId="{955775A3-B8B3-4778-8B98-C5A2A545E05A}" type="presOf" srcId="{88E50396-A156-4F02-9400-5A1E47D0A5BF}" destId="{B7903C56-5CD8-4AB7-9509-B171B73340C3}" srcOrd="0" destOrd="0" presId="urn:microsoft.com/office/officeart/2008/layout/HalfCircleOrganizationChart"/>
    <dgm:cxn modelId="{8F040073-F1E4-49A2-AA41-ECF456526AA0}" type="presOf" srcId="{D8918D0E-EFC2-4389-856F-5DDB15B2D5D6}" destId="{48B4DFA7-FC36-436D-AD54-0300389B7A4F}" srcOrd="1" destOrd="0" presId="urn:microsoft.com/office/officeart/2008/layout/HalfCircleOrganizationChart"/>
    <dgm:cxn modelId="{17ECD4A4-B20E-43F4-8547-6B95C8BB6A97}" srcId="{BC3C2543-8E2C-4A6E-A212-E6FB959CBC4E}" destId="{A900F9BF-366D-4AE7-A9D6-B627DE62F98A}" srcOrd="0" destOrd="0" parTransId="{3E9F973F-3EB3-43E3-9577-E158ABB4C6AF}" sibTransId="{04E448AF-6B16-4FF5-A2D6-67B1C0333128}"/>
    <dgm:cxn modelId="{08988657-521A-4A25-BD7D-2504314B455C}" type="presOf" srcId="{D256C5FF-A9C1-4609-B9A3-7167E7647C48}" destId="{53228CAC-5AEB-465D-B8B7-D0C167E84ED9}" srcOrd="1" destOrd="0" presId="urn:microsoft.com/office/officeart/2008/layout/HalfCircleOrganizationChart"/>
    <dgm:cxn modelId="{79F8CD6C-5355-489A-B129-D46A1EBDEBFE}" type="presOf" srcId="{1508328D-D957-4B6E-A286-127C6CF13BBA}" destId="{768CD94C-E6F5-4122-95F2-FF1DC0658096}" srcOrd="1" destOrd="0" presId="urn:microsoft.com/office/officeart/2008/layout/HalfCircleOrganizationChart"/>
    <dgm:cxn modelId="{F84EC222-2D5B-43EB-8320-D944D9CC3534}" srcId="{A900F9BF-366D-4AE7-A9D6-B627DE62F98A}" destId="{FF545612-268F-4EAD-BB00-0FCD592F6AAC}" srcOrd="3" destOrd="0" parTransId="{88E50396-A156-4F02-9400-5A1E47D0A5BF}" sibTransId="{7576DE27-494B-42E7-9E89-31B37241378F}"/>
    <dgm:cxn modelId="{A214140A-2D65-402E-AF5A-A78174CBABF8}" type="presOf" srcId="{A900F9BF-366D-4AE7-A9D6-B627DE62F98A}" destId="{3E0CA63D-251C-4AF5-BF8F-40152C15DBF3}" srcOrd="1" destOrd="0" presId="urn:microsoft.com/office/officeart/2008/layout/HalfCircleOrganizationChart"/>
    <dgm:cxn modelId="{13C06DC1-6F75-45F6-8B06-C909F39A1A46}" type="presOf" srcId="{D8918D0E-EFC2-4389-856F-5DDB15B2D5D6}" destId="{19FAEBEC-61D0-4642-B2AF-7F5C60B4F698}" srcOrd="0" destOrd="0" presId="urn:microsoft.com/office/officeart/2008/layout/HalfCircleOrganizationChart"/>
    <dgm:cxn modelId="{1DB95DA4-D45D-4CA2-96EE-3C8048B99F08}" type="presOf" srcId="{B1D62DC8-7A0B-4506-8A96-D189268A676C}" destId="{4E47D399-75A4-4F95-9090-01CFC99680BD}" srcOrd="0" destOrd="0" presId="urn:microsoft.com/office/officeart/2008/layout/HalfCircleOrganizationChart"/>
    <dgm:cxn modelId="{653C58BB-3F76-491C-8678-768A8A617AC5}" type="presOf" srcId="{BC3C2543-8E2C-4A6E-A212-E6FB959CBC4E}" destId="{DE7DC672-074B-4372-9287-D4C2B08B8240}" srcOrd="0" destOrd="0" presId="urn:microsoft.com/office/officeart/2008/layout/HalfCircleOrganizationChart"/>
    <dgm:cxn modelId="{27CCADE9-34F4-47A5-B5B7-5CCE42FDE1BE}" srcId="{A900F9BF-366D-4AE7-A9D6-B627DE62F98A}" destId="{D256C5FF-A9C1-4609-B9A3-7167E7647C48}" srcOrd="1" destOrd="0" parTransId="{B1D62DC8-7A0B-4506-8A96-D189268A676C}" sibTransId="{D88DFB89-3904-46B1-BD67-F2A28EAAD730}"/>
    <dgm:cxn modelId="{4A2EC2A6-7A7D-4691-A259-FAD7ACC985B0}" type="presOf" srcId="{1508328D-D957-4B6E-A286-127C6CF13BBA}" destId="{CB5DFB36-F2D9-4AC8-8B01-C23862E30FB8}" srcOrd="0" destOrd="0" presId="urn:microsoft.com/office/officeart/2008/layout/HalfCircleOrganizationChart"/>
    <dgm:cxn modelId="{20F41756-6B56-41ED-BC36-B20373476C38}" type="presOf" srcId="{FF545612-268F-4EAD-BB00-0FCD592F6AAC}" destId="{40571FF5-FBCC-4673-B917-86EF24822ADE}" srcOrd="0" destOrd="0" presId="urn:microsoft.com/office/officeart/2008/layout/HalfCircleOrganizationChart"/>
    <dgm:cxn modelId="{8C17AC16-E4CC-4CCC-A4E7-FE89A32EC823}" type="presOf" srcId="{7B66CD00-1E37-4CE4-A777-02C9F8E0A021}" destId="{A6EDFD3B-616C-46CC-891F-5C6501BA961E}" srcOrd="0" destOrd="0" presId="urn:microsoft.com/office/officeart/2008/layout/HalfCircleOrganizationChart"/>
    <dgm:cxn modelId="{BF9FDFCD-C2C6-45DE-9784-ABD10348C9A9}" srcId="{A900F9BF-366D-4AE7-A9D6-B627DE62F98A}" destId="{D8918D0E-EFC2-4389-856F-5DDB15B2D5D6}" srcOrd="0" destOrd="0" parTransId="{CBAA2821-1D67-4A32-9EC8-D6191021BD4C}" sibTransId="{E5DE4A70-F8F2-483D-B14D-520ED06B6CBD}"/>
    <dgm:cxn modelId="{890D15CD-49AC-445E-812C-B6F56C1E9490}" type="presParOf" srcId="{DE7DC672-074B-4372-9287-D4C2B08B8240}" destId="{E089DED8-B882-4539-A141-D69E5CF0118B}" srcOrd="0" destOrd="0" presId="urn:microsoft.com/office/officeart/2008/layout/HalfCircleOrganizationChart"/>
    <dgm:cxn modelId="{9A9020F4-EA4D-4482-A236-CA828BFE868C}" type="presParOf" srcId="{E089DED8-B882-4539-A141-D69E5CF0118B}" destId="{4593C983-61DA-4830-8A07-49C8FF3A68A5}" srcOrd="0" destOrd="0" presId="urn:microsoft.com/office/officeart/2008/layout/HalfCircleOrganizationChart"/>
    <dgm:cxn modelId="{281B78A6-F88E-4D14-BC3B-BB0AD5E849C9}" type="presParOf" srcId="{4593C983-61DA-4830-8A07-49C8FF3A68A5}" destId="{841BC8F9-E7F1-4635-8059-5572BE4615F9}" srcOrd="0" destOrd="0" presId="urn:microsoft.com/office/officeart/2008/layout/HalfCircleOrganizationChart"/>
    <dgm:cxn modelId="{D023E1BE-6E2D-4CC7-AAAA-83E80D83EFAC}" type="presParOf" srcId="{4593C983-61DA-4830-8A07-49C8FF3A68A5}" destId="{E276D452-EFF8-4E35-B123-26F3FF542BBA}" srcOrd="1" destOrd="0" presId="urn:microsoft.com/office/officeart/2008/layout/HalfCircleOrganizationChart"/>
    <dgm:cxn modelId="{01C1B48E-A6FC-4625-BEC5-AB413220CE36}" type="presParOf" srcId="{4593C983-61DA-4830-8A07-49C8FF3A68A5}" destId="{9DF30028-E187-42F4-8F13-8149AA90DF03}" srcOrd="2" destOrd="0" presId="urn:microsoft.com/office/officeart/2008/layout/HalfCircleOrganizationChart"/>
    <dgm:cxn modelId="{F07EBFA0-465A-4E27-A313-B1CD11AE3C28}" type="presParOf" srcId="{4593C983-61DA-4830-8A07-49C8FF3A68A5}" destId="{3E0CA63D-251C-4AF5-BF8F-40152C15DBF3}" srcOrd="3" destOrd="0" presId="urn:microsoft.com/office/officeart/2008/layout/HalfCircleOrganizationChart"/>
    <dgm:cxn modelId="{5AF7105E-46D3-4D32-A676-11FCE9C976BB}" type="presParOf" srcId="{E089DED8-B882-4539-A141-D69E5CF0118B}" destId="{83ED6BBB-33B2-4E58-BD86-F24745DF2B71}" srcOrd="1" destOrd="0" presId="urn:microsoft.com/office/officeart/2008/layout/HalfCircleOrganizationChart"/>
    <dgm:cxn modelId="{75058C19-A2D8-4D05-92BC-2392B6378837}" type="presParOf" srcId="{83ED6BBB-33B2-4E58-BD86-F24745DF2B71}" destId="{4E47D399-75A4-4F95-9090-01CFC99680BD}" srcOrd="0" destOrd="0" presId="urn:microsoft.com/office/officeart/2008/layout/HalfCircleOrganizationChart"/>
    <dgm:cxn modelId="{3FC61E4D-9C10-42B5-98C3-BC8619B3C8FE}" type="presParOf" srcId="{83ED6BBB-33B2-4E58-BD86-F24745DF2B71}" destId="{364B3799-D1C7-4D1A-B354-ACEF32039677}" srcOrd="1" destOrd="0" presId="urn:microsoft.com/office/officeart/2008/layout/HalfCircleOrganizationChart"/>
    <dgm:cxn modelId="{063D60BC-F722-41A2-A897-65CABAFFCDB7}" type="presParOf" srcId="{364B3799-D1C7-4D1A-B354-ACEF32039677}" destId="{39ED2205-3BF9-40C1-BC24-7E68AD3A59FD}" srcOrd="0" destOrd="0" presId="urn:microsoft.com/office/officeart/2008/layout/HalfCircleOrganizationChart"/>
    <dgm:cxn modelId="{C258CF0F-0F29-4F6C-8958-F06700A19A22}" type="presParOf" srcId="{39ED2205-3BF9-40C1-BC24-7E68AD3A59FD}" destId="{ACECA17D-3740-446F-AEE4-A9CC4489510A}" srcOrd="0" destOrd="0" presId="urn:microsoft.com/office/officeart/2008/layout/HalfCircleOrganizationChart"/>
    <dgm:cxn modelId="{94ABB372-2331-4347-801F-320971589207}" type="presParOf" srcId="{39ED2205-3BF9-40C1-BC24-7E68AD3A59FD}" destId="{159D0C3B-9290-4834-BA88-42D6FC002643}" srcOrd="1" destOrd="0" presId="urn:microsoft.com/office/officeart/2008/layout/HalfCircleOrganizationChart"/>
    <dgm:cxn modelId="{0582E5E4-63F7-41F8-95DF-D051E54DF7F0}" type="presParOf" srcId="{39ED2205-3BF9-40C1-BC24-7E68AD3A59FD}" destId="{27027F11-BEEE-418C-91FB-8919806F2D0E}" srcOrd="2" destOrd="0" presId="urn:microsoft.com/office/officeart/2008/layout/HalfCircleOrganizationChart"/>
    <dgm:cxn modelId="{FCE4B02D-E7E3-4B98-9121-FB333E926E6C}" type="presParOf" srcId="{39ED2205-3BF9-40C1-BC24-7E68AD3A59FD}" destId="{53228CAC-5AEB-465D-B8B7-D0C167E84ED9}" srcOrd="3" destOrd="0" presId="urn:microsoft.com/office/officeart/2008/layout/HalfCircleOrganizationChart"/>
    <dgm:cxn modelId="{614345DA-0AE9-4AF2-843D-2A16662DC35A}" type="presParOf" srcId="{364B3799-D1C7-4D1A-B354-ACEF32039677}" destId="{DEEAFE2F-59C6-4F4B-A5D8-FBC3D6A57C7A}" srcOrd="1" destOrd="0" presId="urn:microsoft.com/office/officeart/2008/layout/HalfCircleOrganizationChart"/>
    <dgm:cxn modelId="{1BB77618-E264-4DF8-944B-11BE75073FC4}" type="presParOf" srcId="{364B3799-D1C7-4D1A-B354-ACEF32039677}" destId="{BA7708DA-CEC4-4083-B68F-0AF3DB26D90A}" srcOrd="2" destOrd="0" presId="urn:microsoft.com/office/officeart/2008/layout/HalfCircleOrganizationChart"/>
    <dgm:cxn modelId="{FC340712-5DF3-4B82-9295-5DFB945A5D1F}" type="presParOf" srcId="{83ED6BBB-33B2-4E58-BD86-F24745DF2B71}" destId="{A6EDFD3B-616C-46CC-891F-5C6501BA961E}" srcOrd="2" destOrd="0" presId="urn:microsoft.com/office/officeart/2008/layout/HalfCircleOrganizationChart"/>
    <dgm:cxn modelId="{79E12156-A49E-43F5-848C-717876CFF1D6}" type="presParOf" srcId="{83ED6BBB-33B2-4E58-BD86-F24745DF2B71}" destId="{97AE7C8C-8D90-41CF-B890-43AD59CC623A}" srcOrd="3" destOrd="0" presId="urn:microsoft.com/office/officeart/2008/layout/HalfCircleOrganizationChart"/>
    <dgm:cxn modelId="{23DA5E64-2616-4D7A-A535-84D138085E8C}" type="presParOf" srcId="{97AE7C8C-8D90-41CF-B890-43AD59CC623A}" destId="{314C5E3B-7ADC-442F-9F5F-3FA8981A1738}" srcOrd="0" destOrd="0" presId="urn:microsoft.com/office/officeart/2008/layout/HalfCircleOrganizationChart"/>
    <dgm:cxn modelId="{C99A0206-ECAC-435D-AF61-BF7EC93615CC}" type="presParOf" srcId="{314C5E3B-7ADC-442F-9F5F-3FA8981A1738}" destId="{CB5DFB36-F2D9-4AC8-8B01-C23862E30FB8}" srcOrd="0" destOrd="0" presId="urn:microsoft.com/office/officeart/2008/layout/HalfCircleOrganizationChart"/>
    <dgm:cxn modelId="{EB3D0450-276B-4557-963D-B4EB85CFBCE8}" type="presParOf" srcId="{314C5E3B-7ADC-442F-9F5F-3FA8981A1738}" destId="{466F87EA-EF15-45A5-BD30-58EE8498C3E2}" srcOrd="1" destOrd="0" presId="urn:microsoft.com/office/officeart/2008/layout/HalfCircleOrganizationChart"/>
    <dgm:cxn modelId="{AD1AC34F-453D-4B65-8AFE-881B06D9B0B7}" type="presParOf" srcId="{314C5E3B-7ADC-442F-9F5F-3FA8981A1738}" destId="{EF7564F2-8511-478F-A2E3-0A43E8D34807}" srcOrd="2" destOrd="0" presId="urn:microsoft.com/office/officeart/2008/layout/HalfCircleOrganizationChart"/>
    <dgm:cxn modelId="{25884E06-E766-4737-AE5D-53744DB142EE}" type="presParOf" srcId="{314C5E3B-7ADC-442F-9F5F-3FA8981A1738}" destId="{768CD94C-E6F5-4122-95F2-FF1DC0658096}" srcOrd="3" destOrd="0" presId="urn:microsoft.com/office/officeart/2008/layout/HalfCircleOrganizationChart"/>
    <dgm:cxn modelId="{60CC2E81-2BF7-4E52-BFCF-5827B4F707B0}" type="presParOf" srcId="{97AE7C8C-8D90-41CF-B890-43AD59CC623A}" destId="{91802831-4291-4EE7-814E-8DBBD2E0FB1F}" srcOrd="1" destOrd="0" presId="urn:microsoft.com/office/officeart/2008/layout/HalfCircleOrganizationChart"/>
    <dgm:cxn modelId="{41EA538A-90C8-49AD-8BDF-18EFBCE0AC5B}" type="presParOf" srcId="{97AE7C8C-8D90-41CF-B890-43AD59CC623A}" destId="{6EEBDBED-F8A4-4040-B493-4595E67671EC}" srcOrd="2" destOrd="0" presId="urn:microsoft.com/office/officeart/2008/layout/HalfCircleOrganizationChart"/>
    <dgm:cxn modelId="{E9DABCE0-CD59-4914-8111-DB6DA45E9575}" type="presParOf" srcId="{83ED6BBB-33B2-4E58-BD86-F24745DF2B71}" destId="{B7903C56-5CD8-4AB7-9509-B171B73340C3}" srcOrd="4" destOrd="0" presId="urn:microsoft.com/office/officeart/2008/layout/HalfCircleOrganizationChart"/>
    <dgm:cxn modelId="{3254A902-9B57-490A-9F4D-A5F9782E3494}" type="presParOf" srcId="{83ED6BBB-33B2-4E58-BD86-F24745DF2B71}" destId="{C08516B7-9727-40EA-9B9D-6B1DB71778EA}" srcOrd="5" destOrd="0" presId="urn:microsoft.com/office/officeart/2008/layout/HalfCircleOrganizationChart"/>
    <dgm:cxn modelId="{FCA42FFE-7AE5-4A3F-AA2E-818F43EB0E7D}" type="presParOf" srcId="{C08516B7-9727-40EA-9B9D-6B1DB71778EA}" destId="{007EBD17-A9D3-435C-8E5B-3515D114FF3E}" srcOrd="0" destOrd="0" presId="urn:microsoft.com/office/officeart/2008/layout/HalfCircleOrganizationChart"/>
    <dgm:cxn modelId="{4AB4BDD1-4C78-43C9-B8B1-5EADF924C76B}" type="presParOf" srcId="{007EBD17-A9D3-435C-8E5B-3515D114FF3E}" destId="{40571FF5-FBCC-4673-B917-86EF24822ADE}" srcOrd="0" destOrd="0" presId="urn:microsoft.com/office/officeart/2008/layout/HalfCircleOrganizationChart"/>
    <dgm:cxn modelId="{8C533152-A6CC-45E4-B219-EC82E46B7D3D}" type="presParOf" srcId="{007EBD17-A9D3-435C-8E5B-3515D114FF3E}" destId="{262796C0-D8F7-4768-AF24-66DAD0D6882B}" srcOrd="1" destOrd="0" presId="urn:microsoft.com/office/officeart/2008/layout/HalfCircleOrganizationChart"/>
    <dgm:cxn modelId="{41ED5580-EC27-46D4-A1A9-5A6EC8134F26}" type="presParOf" srcId="{007EBD17-A9D3-435C-8E5B-3515D114FF3E}" destId="{54513F0E-1C15-49F2-BB4C-A57B868E5CFC}" srcOrd="2" destOrd="0" presId="urn:microsoft.com/office/officeart/2008/layout/HalfCircleOrganizationChart"/>
    <dgm:cxn modelId="{F271FC2F-DBC0-4166-B9EA-9B1F8F3942C4}" type="presParOf" srcId="{007EBD17-A9D3-435C-8E5B-3515D114FF3E}" destId="{8EDB8B2F-3C25-4667-A738-F2263C7755B4}" srcOrd="3" destOrd="0" presId="urn:microsoft.com/office/officeart/2008/layout/HalfCircleOrganizationChart"/>
    <dgm:cxn modelId="{14E0CCA6-2098-494E-B33C-E46997501F9F}" type="presParOf" srcId="{C08516B7-9727-40EA-9B9D-6B1DB71778EA}" destId="{A6CFC590-8ECD-4DCD-AED8-6D7D50EA62F0}" srcOrd="1" destOrd="0" presId="urn:microsoft.com/office/officeart/2008/layout/HalfCircleOrganizationChart"/>
    <dgm:cxn modelId="{92C13A59-F3C4-43E6-9DB7-791E23E7A3AC}" type="presParOf" srcId="{C08516B7-9727-40EA-9B9D-6B1DB71778EA}" destId="{4F3D56DD-75E1-45F2-8176-09248982B05B}" srcOrd="2" destOrd="0" presId="urn:microsoft.com/office/officeart/2008/layout/HalfCircleOrganizationChart"/>
    <dgm:cxn modelId="{2C32BD79-2D55-4AB2-B56D-E6E31338A47D}" type="presParOf" srcId="{E089DED8-B882-4539-A141-D69E5CF0118B}" destId="{4DFEF171-B5DA-4322-A22A-675BD65C1373}" srcOrd="2" destOrd="0" presId="urn:microsoft.com/office/officeart/2008/layout/HalfCircleOrganizationChart"/>
    <dgm:cxn modelId="{1DC9CC50-CFE2-430A-BE0E-601DAC31D7AE}" type="presParOf" srcId="{4DFEF171-B5DA-4322-A22A-675BD65C1373}" destId="{9F98FC05-7059-492F-9C1B-A45D245DB6C4}" srcOrd="0" destOrd="0" presId="urn:microsoft.com/office/officeart/2008/layout/HalfCircleOrganizationChart"/>
    <dgm:cxn modelId="{F9CA82E3-F8C1-4722-95D8-CE17FC047F01}" type="presParOf" srcId="{4DFEF171-B5DA-4322-A22A-675BD65C1373}" destId="{9E2E2AE5-C892-46FA-A9F3-3AB4857FA301}" srcOrd="1" destOrd="0" presId="urn:microsoft.com/office/officeart/2008/layout/HalfCircleOrganizationChart"/>
    <dgm:cxn modelId="{9B63F978-0048-4CC8-862F-58034F64EF1A}" type="presParOf" srcId="{9E2E2AE5-C892-46FA-A9F3-3AB4857FA301}" destId="{868A6731-22DF-48BF-8A89-1D668E80B022}" srcOrd="0" destOrd="0" presId="urn:microsoft.com/office/officeart/2008/layout/HalfCircleOrganizationChart"/>
    <dgm:cxn modelId="{8AB03335-87E0-4F02-962F-811F1832E226}" type="presParOf" srcId="{868A6731-22DF-48BF-8A89-1D668E80B022}" destId="{19FAEBEC-61D0-4642-B2AF-7F5C60B4F698}" srcOrd="0" destOrd="0" presId="urn:microsoft.com/office/officeart/2008/layout/HalfCircleOrganizationChart"/>
    <dgm:cxn modelId="{5CE0FE54-B7F0-4987-B286-B3743C2A303C}" type="presParOf" srcId="{868A6731-22DF-48BF-8A89-1D668E80B022}" destId="{9F0BF5EE-CC5C-492D-AAB3-FD7FC47A9E06}" srcOrd="1" destOrd="0" presId="urn:microsoft.com/office/officeart/2008/layout/HalfCircleOrganizationChart"/>
    <dgm:cxn modelId="{73DE41D0-96A9-48DD-90C1-9D86929D671F}" type="presParOf" srcId="{868A6731-22DF-48BF-8A89-1D668E80B022}" destId="{312F07D6-D484-4E58-B6C4-F9C3F2B2CF53}" srcOrd="2" destOrd="0" presId="urn:microsoft.com/office/officeart/2008/layout/HalfCircleOrganizationChart"/>
    <dgm:cxn modelId="{3D849B8F-5774-4FB7-8DF2-90CC491D1613}" type="presParOf" srcId="{868A6731-22DF-48BF-8A89-1D668E80B022}" destId="{48B4DFA7-FC36-436D-AD54-0300389B7A4F}" srcOrd="3" destOrd="0" presId="urn:microsoft.com/office/officeart/2008/layout/HalfCircleOrganizationChart"/>
    <dgm:cxn modelId="{A6A7D8C6-807C-4DB1-A3B1-3E16F0F81FDC}" type="presParOf" srcId="{9E2E2AE5-C892-46FA-A9F3-3AB4857FA301}" destId="{B5938E58-D699-4ABD-9CED-5F2A344CB125}" srcOrd="1" destOrd="0" presId="urn:microsoft.com/office/officeart/2008/layout/HalfCircleOrganizationChart"/>
    <dgm:cxn modelId="{5AD75CE3-5123-4E30-B8E6-ABCAA1D4AB68}" type="presParOf" srcId="{9E2E2AE5-C892-46FA-A9F3-3AB4857FA301}" destId="{1ED120DB-C774-4D71-BE4C-0C63B6EA9415}" srcOrd="2" destOrd="0" presId="urn:microsoft.com/office/officeart/2008/layout/HalfCircleOrganization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1B879B-76B6-4859-A0F1-43AC892F5C13}"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AR"/>
        </a:p>
      </dgm:t>
    </dgm:pt>
    <dgm:pt modelId="{2E8B3E59-A674-4128-BF14-B8119D9DC3DC}">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PETICIÓN </a:t>
          </a:r>
        </a:p>
        <a:p>
          <a:r>
            <a:rPr lang="es-AR" sz="2800" dirty="0">
              <a:solidFill>
                <a:schemeClr val="tx1"/>
              </a:solidFill>
              <a:latin typeface="Berlin Sans FB" panose="020E0602020502020306" pitchFamily="34" charset="0"/>
            </a:rPr>
            <a:t>Doble patrocinio</a:t>
          </a:r>
        </a:p>
      </dgm:t>
    </dgm:pt>
    <dgm:pt modelId="{8D7C7ADB-F193-42A1-8430-4E828CE74A79}" type="parTrans" cxnId="{53609144-3ED0-4101-BCD0-6DA8DD41F62C}">
      <dgm:prSet/>
      <dgm:spPr/>
      <dgm:t>
        <a:bodyPr/>
        <a:lstStyle/>
        <a:p>
          <a:endParaRPr lang="es-AR"/>
        </a:p>
      </dgm:t>
    </dgm:pt>
    <dgm:pt modelId="{0802706F-18DD-4E76-8007-FA45AA842CEE}" type="sibTrans" cxnId="{53609144-3ED0-4101-BCD0-6DA8DD41F62C}">
      <dgm:prSet/>
      <dgm:spPr/>
      <dgm:t>
        <a:bodyPr/>
        <a:lstStyle/>
        <a:p>
          <a:endParaRPr lang="es-AR"/>
        </a:p>
      </dgm:t>
    </dgm:pt>
    <dgm:pt modelId="{D9DEDAF7-079E-417C-A3C3-448500337E0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Vínculo</a:t>
          </a:r>
        </a:p>
      </dgm:t>
    </dgm:pt>
    <dgm:pt modelId="{82226FF8-0A38-4901-8280-33AFDEE76A49}" type="parTrans" cxnId="{447A5C74-860C-44C8-8FDF-C6F39DBF7123}">
      <dgm:prSet/>
      <dgm:spPr/>
      <dgm:t>
        <a:bodyPr/>
        <a:lstStyle/>
        <a:p>
          <a:endParaRPr lang="es-AR"/>
        </a:p>
      </dgm:t>
    </dgm:pt>
    <dgm:pt modelId="{9A0F3830-3FDF-4359-BC26-F6362A84A80B}" type="sibTrans" cxnId="{447A5C74-860C-44C8-8FDF-C6F39DBF7123}">
      <dgm:prSet/>
      <dgm:spPr/>
      <dgm:t>
        <a:bodyPr/>
        <a:lstStyle/>
        <a:p>
          <a:endParaRPr lang="es-AR"/>
        </a:p>
      </dgm:t>
    </dgm:pt>
    <dgm:pt modelId="{0F69B39C-3E5B-4ED8-AE7E-8CC486A82D89}">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CONVENIO</a:t>
          </a:r>
        </a:p>
        <a:p>
          <a:r>
            <a:rPr lang="es-AR" sz="2800" dirty="0">
              <a:solidFill>
                <a:schemeClr val="tx1"/>
              </a:solidFill>
              <a:latin typeface="Berlin Sans FB" panose="020E0602020502020306" pitchFamily="34" charset="0"/>
            </a:rPr>
            <a:t>REGULADOR TOTAL</a:t>
          </a:r>
        </a:p>
      </dgm:t>
    </dgm:pt>
    <dgm:pt modelId="{A1E23946-62BB-4877-A336-415D6CA51F1E}" type="parTrans" cxnId="{C91316CA-ADA6-4FDE-A3FD-5ABF11F38313}">
      <dgm:prSet/>
      <dgm:spPr/>
      <dgm:t>
        <a:bodyPr/>
        <a:lstStyle/>
        <a:p>
          <a:endParaRPr lang="es-AR"/>
        </a:p>
      </dgm:t>
    </dgm:pt>
    <dgm:pt modelId="{13C4EF4B-E796-4A83-BCD8-89D9A8494D50}" type="sibTrans" cxnId="{C91316CA-ADA6-4FDE-A3FD-5ABF11F38313}">
      <dgm:prSet/>
      <dgm:spPr/>
      <dgm:t>
        <a:bodyPr/>
        <a:lstStyle/>
        <a:p>
          <a:endParaRPr lang="es-AR"/>
        </a:p>
      </dgm:t>
    </dgm:pt>
    <dgm:pt modelId="{4BDDA712-4BDA-400D-80A9-2F708D66F14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Plan </a:t>
          </a:r>
          <a:r>
            <a:rPr lang="es-AR" sz="2800" dirty="0" err="1">
              <a:latin typeface="Berlin Sans FB" panose="020E0602020502020306" pitchFamily="34" charset="0"/>
            </a:rPr>
            <a:t>parentalidad</a:t>
          </a:r>
          <a:endParaRPr lang="es-AR" sz="2800" dirty="0">
            <a:latin typeface="Berlin Sans FB" panose="020E0602020502020306" pitchFamily="34" charset="0"/>
          </a:endParaRPr>
        </a:p>
      </dgm:t>
    </dgm:pt>
    <dgm:pt modelId="{CA457E7B-30B1-4398-965A-A4BB705FABDC}" type="parTrans" cxnId="{EFD8C7C6-2FAD-48A0-A51F-FB507E618D6B}">
      <dgm:prSet/>
      <dgm:spPr/>
      <dgm:t>
        <a:bodyPr/>
        <a:lstStyle/>
        <a:p>
          <a:endParaRPr lang="es-AR"/>
        </a:p>
      </dgm:t>
    </dgm:pt>
    <dgm:pt modelId="{A77A8D93-993D-437E-B2EB-3EB7C9F4A263}" type="sibTrans" cxnId="{EFD8C7C6-2FAD-48A0-A51F-FB507E618D6B}">
      <dgm:prSet/>
      <dgm:spPr/>
      <dgm:t>
        <a:bodyPr/>
        <a:lstStyle/>
        <a:p>
          <a:endParaRPr lang="es-AR"/>
        </a:p>
      </dgm:t>
    </dgm:pt>
    <dgm:pt modelId="{FC6767E5-A4B2-47F4-B6C1-7352A81451BA}">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SENTENCIA DIVORCIO</a:t>
          </a:r>
        </a:p>
        <a:p>
          <a:r>
            <a:rPr lang="es-AR" sz="2800" dirty="0">
              <a:solidFill>
                <a:schemeClr val="tx1"/>
              </a:solidFill>
              <a:latin typeface="Berlin Sans FB" panose="020E0602020502020306" pitchFamily="34" charset="0"/>
            </a:rPr>
            <a:t>HOMOLOGACIÓN</a:t>
          </a:r>
        </a:p>
      </dgm:t>
    </dgm:pt>
    <dgm:pt modelId="{CA01EEDE-797E-42BA-9E92-628504FD37AF}" type="parTrans" cxnId="{863F7432-FA6C-4306-84FA-7955D74D6474}">
      <dgm:prSet/>
      <dgm:spPr/>
      <dgm:t>
        <a:bodyPr/>
        <a:lstStyle/>
        <a:p>
          <a:endParaRPr lang="es-AR"/>
        </a:p>
      </dgm:t>
    </dgm:pt>
    <dgm:pt modelId="{FD045D0E-5444-4132-AD82-F2505358039C}" type="sibTrans" cxnId="{863F7432-FA6C-4306-84FA-7955D74D6474}">
      <dgm:prSet/>
      <dgm:spPr/>
      <dgm:t>
        <a:bodyPr/>
        <a:lstStyle/>
        <a:p>
          <a:endParaRPr lang="es-AR"/>
        </a:p>
      </dgm:t>
    </dgm:pt>
    <dgm:pt modelId="{C777670F-65DD-4B8E-B43B-9CFFE60E9FD8}">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Alimentos</a:t>
          </a:r>
        </a:p>
      </dgm:t>
    </dgm:pt>
    <dgm:pt modelId="{81F22788-EAAC-45D3-ADD6-1E5E5B9791D1}" type="parTrans" cxnId="{A7681FFE-7BC7-4E2E-B423-F6759CFD94A1}">
      <dgm:prSet/>
      <dgm:spPr/>
      <dgm:t>
        <a:bodyPr/>
        <a:lstStyle/>
        <a:p>
          <a:endParaRPr lang="es-AR"/>
        </a:p>
      </dgm:t>
    </dgm:pt>
    <dgm:pt modelId="{7F4A9095-26A5-458C-A752-233E4C1E6FC3}" type="sibTrans" cxnId="{A7681FFE-7BC7-4E2E-B423-F6759CFD94A1}">
      <dgm:prSet/>
      <dgm:spPr/>
      <dgm:t>
        <a:bodyPr/>
        <a:lstStyle/>
        <a:p>
          <a:endParaRPr lang="es-AR"/>
        </a:p>
      </dgm:t>
    </dgm:pt>
    <dgm:pt modelId="{A07E797D-E5C4-466D-B5B6-B878AC170104}">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Régimen Bienes</a:t>
          </a:r>
        </a:p>
      </dgm:t>
    </dgm:pt>
    <dgm:pt modelId="{F48509A3-8644-4BC5-8E91-2C71324D09AF}" type="parTrans" cxnId="{BB45AE93-61F2-4298-8446-4062A203F0C4}">
      <dgm:prSet/>
      <dgm:spPr/>
      <dgm:t>
        <a:bodyPr/>
        <a:lstStyle/>
        <a:p>
          <a:endParaRPr lang="es-AR"/>
        </a:p>
      </dgm:t>
    </dgm:pt>
    <dgm:pt modelId="{86254C43-BC08-43E9-AC49-A0744BCAE0BB}" type="sibTrans" cxnId="{BB45AE93-61F2-4298-8446-4062A203F0C4}">
      <dgm:prSet/>
      <dgm:spPr/>
      <dgm:t>
        <a:bodyPr/>
        <a:lstStyle/>
        <a:p>
          <a:endParaRPr lang="es-AR"/>
        </a:p>
      </dgm:t>
    </dgm:pt>
    <dgm:pt modelId="{DA00ED38-3120-46BC-A683-8282490D789A}">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Compensaciones</a:t>
          </a:r>
        </a:p>
      </dgm:t>
    </dgm:pt>
    <dgm:pt modelId="{1AD59378-7074-463C-9579-33CED9EFD108}" type="parTrans" cxnId="{43ACA881-2586-4777-9D6C-9C13273B646E}">
      <dgm:prSet/>
      <dgm:spPr/>
      <dgm:t>
        <a:bodyPr/>
        <a:lstStyle/>
        <a:p>
          <a:endParaRPr lang="es-AR"/>
        </a:p>
      </dgm:t>
    </dgm:pt>
    <dgm:pt modelId="{4015DA94-A2A2-4198-A85E-A9ACF26303B0}" type="sibTrans" cxnId="{43ACA881-2586-4777-9D6C-9C13273B646E}">
      <dgm:prSet/>
      <dgm:spPr/>
      <dgm:t>
        <a:bodyPr/>
        <a:lstStyle/>
        <a:p>
          <a:endParaRPr lang="es-AR"/>
        </a:p>
      </dgm:t>
    </dgm:pt>
    <dgm:pt modelId="{ABC9E6BB-E0B9-4889-BF64-A547B506183C}">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Competencia</a:t>
          </a:r>
        </a:p>
      </dgm:t>
    </dgm:pt>
    <dgm:pt modelId="{8E8ED24B-F567-46BD-A148-A1D7DAA4685A}" type="parTrans" cxnId="{70281E23-1419-41F5-B3D0-D6BB41D95CD8}">
      <dgm:prSet/>
      <dgm:spPr/>
      <dgm:t>
        <a:bodyPr/>
        <a:lstStyle/>
        <a:p>
          <a:endParaRPr lang="es-AR"/>
        </a:p>
      </dgm:t>
    </dgm:pt>
    <dgm:pt modelId="{CC6BFC8A-D264-42C3-AFA9-615392629B13}" type="sibTrans" cxnId="{70281E23-1419-41F5-B3D0-D6BB41D95CD8}">
      <dgm:prSet/>
      <dgm:spPr/>
      <dgm:t>
        <a:bodyPr/>
        <a:lstStyle/>
        <a:p>
          <a:endParaRPr lang="es-AR"/>
        </a:p>
      </dgm:t>
    </dgm:pt>
    <dgm:pt modelId="{779F5E64-8C79-4CF7-90FA-0B1636041D3B}">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Elementos</a:t>
          </a:r>
        </a:p>
      </dgm:t>
    </dgm:pt>
    <dgm:pt modelId="{ED006B84-010D-483D-8B98-C92A22E3525F}" type="parTrans" cxnId="{E1292FEB-E4CE-474A-AD7C-17EF95F18E95}">
      <dgm:prSet/>
      <dgm:spPr/>
      <dgm:t>
        <a:bodyPr/>
        <a:lstStyle/>
        <a:p>
          <a:endParaRPr lang="es-AR"/>
        </a:p>
      </dgm:t>
    </dgm:pt>
    <dgm:pt modelId="{A57FB24F-64BF-42A3-B22B-EE531E5271DB}" type="sibTrans" cxnId="{E1292FEB-E4CE-474A-AD7C-17EF95F18E95}">
      <dgm:prSet/>
      <dgm:spPr/>
      <dgm:t>
        <a:bodyPr/>
        <a:lstStyle/>
        <a:p>
          <a:endParaRPr lang="es-AR"/>
        </a:p>
      </dgm:t>
    </dgm:pt>
    <dgm:pt modelId="{F870F91F-E857-4CBA-A3A8-148EEFCCB353}" type="pres">
      <dgm:prSet presAssocID="{011B879B-76B6-4859-A0F1-43AC892F5C13}" presName="rootnode" presStyleCnt="0">
        <dgm:presLayoutVars>
          <dgm:chMax/>
          <dgm:chPref/>
          <dgm:dir/>
          <dgm:animLvl val="lvl"/>
        </dgm:presLayoutVars>
      </dgm:prSet>
      <dgm:spPr/>
      <dgm:t>
        <a:bodyPr/>
        <a:lstStyle/>
        <a:p>
          <a:endParaRPr lang="es-AR"/>
        </a:p>
      </dgm:t>
    </dgm:pt>
    <dgm:pt modelId="{68616518-0A3D-4F25-8226-AEB3229FB80E}" type="pres">
      <dgm:prSet presAssocID="{2E8B3E59-A674-4128-BF14-B8119D9DC3DC}" presName="composite" presStyleCnt="0"/>
      <dgm:spPr>
        <a:scene3d>
          <a:camera prst="orthographicFront"/>
          <a:lightRig rig="threePt" dir="t"/>
        </a:scene3d>
        <a:sp3d contourW="12700" prstMaterial="flat">
          <a:contourClr>
            <a:srgbClr val="FF0000"/>
          </a:contourClr>
        </a:sp3d>
      </dgm:spPr>
    </dgm:pt>
    <dgm:pt modelId="{7EE7D328-C03D-49E2-BD05-AEBAD4C3EE69}" type="pres">
      <dgm:prSet presAssocID="{2E8B3E59-A674-4128-BF14-B8119D9DC3DC}" presName="bentUpArrow1" presStyleLbl="alignImgPlace1" presStyleIdx="0" presStyleCnt="2"/>
      <dgm:spPr>
        <a:scene3d>
          <a:camera prst="orthographicFront"/>
          <a:lightRig rig="threePt" dir="t"/>
        </a:scene3d>
        <a:sp3d contourW="12700" prstMaterial="flat">
          <a:contourClr>
            <a:srgbClr val="FF0000"/>
          </a:contourClr>
        </a:sp3d>
      </dgm:spPr>
    </dgm:pt>
    <dgm:pt modelId="{F01905E9-E75A-4253-BADA-AEDB97C459F7}" type="pres">
      <dgm:prSet presAssocID="{2E8B3E59-A674-4128-BF14-B8119D9DC3DC}" presName="ParentText" presStyleLbl="node1" presStyleIdx="0" presStyleCnt="3" custScaleX="95563">
        <dgm:presLayoutVars>
          <dgm:chMax val="1"/>
          <dgm:chPref val="1"/>
          <dgm:bulletEnabled val="1"/>
        </dgm:presLayoutVars>
      </dgm:prSet>
      <dgm:spPr/>
      <dgm:t>
        <a:bodyPr/>
        <a:lstStyle/>
        <a:p>
          <a:endParaRPr lang="es-AR"/>
        </a:p>
      </dgm:t>
    </dgm:pt>
    <dgm:pt modelId="{98B15663-195C-4E31-925C-130CCFCCFC81}" type="pres">
      <dgm:prSet presAssocID="{2E8B3E59-A674-4128-BF14-B8119D9DC3DC}" presName="ChildText" presStyleLbl="revTx" presStyleIdx="0" presStyleCnt="2" custScaleX="152259" custScaleY="96220" custLinFactNeighborX="30844" custLinFactNeighborY="-5681">
        <dgm:presLayoutVars>
          <dgm:chMax val="0"/>
          <dgm:chPref val="0"/>
          <dgm:bulletEnabled val="1"/>
        </dgm:presLayoutVars>
      </dgm:prSet>
      <dgm:spPr/>
      <dgm:t>
        <a:bodyPr/>
        <a:lstStyle/>
        <a:p>
          <a:endParaRPr lang="es-AR"/>
        </a:p>
      </dgm:t>
    </dgm:pt>
    <dgm:pt modelId="{1A008A5A-B2FA-449A-B8CD-6BD01A8C63A4}" type="pres">
      <dgm:prSet presAssocID="{0802706F-18DD-4E76-8007-FA45AA842CEE}" presName="sibTrans" presStyleCnt="0"/>
      <dgm:spPr>
        <a:scene3d>
          <a:camera prst="orthographicFront"/>
          <a:lightRig rig="threePt" dir="t"/>
        </a:scene3d>
        <a:sp3d contourW="12700" prstMaterial="flat">
          <a:contourClr>
            <a:srgbClr val="FF0000"/>
          </a:contourClr>
        </a:sp3d>
      </dgm:spPr>
    </dgm:pt>
    <dgm:pt modelId="{0F056C85-C9FB-4E14-8C35-10CDED850C4E}" type="pres">
      <dgm:prSet presAssocID="{0F69B39C-3E5B-4ED8-AE7E-8CC486A82D89}" presName="composite" presStyleCnt="0"/>
      <dgm:spPr>
        <a:scene3d>
          <a:camera prst="orthographicFront"/>
          <a:lightRig rig="threePt" dir="t"/>
        </a:scene3d>
        <a:sp3d contourW="12700" prstMaterial="flat">
          <a:contourClr>
            <a:srgbClr val="FF0000"/>
          </a:contourClr>
        </a:sp3d>
      </dgm:spPr>
    </dgm:pt>
    <dgm:pt modelId="{33A64D65-65DC-4AF7-BB3B-42875002C9A1}" type="pres">
      <dgm:prSet presAssocID="{0F69B39C-3E5B-4ED8-AE7E-8CC486A82D89}" presName="bentUpArrow1" presStyleLbl="alignImgPlace1" presStyleIdx="1" presStyleCnt="2"/>
      <dgm:spPr>
        <a:scene3d>
          <a:camera prst="orthographicFront"/>
          <a:lightRig rig="threePt" dir="t"/>
        </a:scene3d>
        <a:sp3d contourW="12700" prstMaterial="flat">
          <a:contourClr>
            <a:srgbClr val="FF0000"/>
          </a:contourClr>
        </a:sp3d>
      </dgm:spPr>
    </dgm:pt>
    <dgm:pt modelId="{90537B9D-AF2A-4854-B438-C777B09285C5}" type="pres">
      <dgm:prSet presAssocID="{0F69B39C-3E5B-4ED8-AE7E-8CC486A82D89}" presName="ParentText" presStyleLbl="node1" presStyleIdx="1" presStyleCnt="3" custScaleX="105179">
        <dgm:presLayoutVars>
          <dgm:chMax val="1"/>
          <dgm:chPref val="1"/>
          <dgm:bulletEnabled val="1"/>
        </dgm:presLayoutVars>
      </dgm:prSet>
      <dgm:spPr/>
      <dgm:t>
        <a:bodyPr/>
        <a:lstStyle/>
        <a:p>
          <a:endParaRPr lang="es-AR"/>
        </a:p>
      </dgm:t>
    </dgm:pt>
    <dgm:pt modelId="{F2396512-324C-43C6-8C4B-E81D5FF48207}" type="pres">
      <dgm:prSet presAssocID="{0F69B39C-3E5B-4ED8-AE7E-8CC486A82D89}" presName="ChildText" presStyleLbl="revTx" presStyleIdx="1" presStyleCnt="2" custScaleX="183938" custScaleY="116037" custLinFactNeighborX="55578" custLinFactNeighborY="-374">
        <dgm:presLayoutVars>
          <dgm:chMax val="0"/>
          <dgm:chPref val="0"/>
          <dgm:bulletEnabled val="1"/>
        </dgm:presLayoutVars>
      </dgm:prSet>
      <dgm:spPr/>
      <dgm:t>
        <a:bodyPr/>
        <a:lstStyle/>
        <a:p>
          <a:endParaRPr lang="es-AR"/>
        </a:p>
      </dgm:t>
    </dgm:pt>
    <dgm:pt modelId="{A3C1A3FC-16A0-47EB-A1A8-9D6315AF5415}" type="pres">
      <dgm:prSet presAssocID="{13C4EF4B-E796-4A83-BCD8-89D9A8494D50}" presName="sibTrans" presStyleCnt="0"/>
      <dgm:spPr>
        <a:scene3d>
          <a:camera prst="orthographicFront"/>
          <a:lightRig rig="threePt" dir="t"/>
        </a:scene3d>
        <a:sp3d contourW="12700" prstMaterial="flat">
          <a:contourClr>
            <a:srgbClr val="FF0000"/>
          </a:contourClr>
        </a:sp3d>
      </dgm:spPr>
    </dgm:pt>
    <dgm:pt modelId="{75853C92-E83C-400E-9FAA-ABEC3C9FB932}" type="pres">
      <dgm:prSet presAssocID="{FC6767E5-A4B2-47F4-B6C1-7352A81451BA}" presName="composite" presStyleCnt="0"/>
      <dgm:spPr>
        <a:scene3d>
          <a:camera prst="orthographicFront"/>
          <a:lightRig rig="threePt" dir="t"/>
        </a:scene3d>
        <a:sp3d contourW="12700" prstMaterial="flat">
          <a:contourClr>
            <a:srgbClr val="FF0000"/>
          </a:contourClr>
        </a:sp3d>
      </dgm:spPr>
    </dgm:pt>
    <dgm:pt modelId="{467B040D-E1E3-43C1-BD9B-EF4EBC578567}" type="pres">
      <dgm:prSet presAssocID="{FC6767E5-A4B2-47F4-B6C1-7352A81451BA}" presName="ParentText" presStyleLbl="node1" presStyleIdx="2" presStyleCnt="3" custScaleX="138735" custLinFactNeighborX="-4686" custLinFactNeighborY="1882">
        <dgm:presLayoutVars>
          <dgm:chMax val="1"/>
          <dgm:chPref val="1"/>
          <dgm:bulletEnabled val="1"/>
        </dgm:presLayoutVars>
      </dgm:prSet>
      <dgm:spPr/>
      <dgm:t>
        <a:bodyPr/>
        <a:lstStyle/>
        <a:p>
          <a:endParaRPr lang="es-AR"/>
        </a:p>
      </dgm:t>
    </dgm:pt>
  </dgm:ptLst>
  <dgm:cxnLst>
    <dgm:cxn modelId="{D79B0173-9A52-4BC8-9421-97192B68E528}" type="presOf" srcId="{FC6767E5-A4B2-47F4-B6C1-7352A81451BA}" destId="{467B040D-E1E3-43C1-BD9B-EF4EBC578567}" srcOrd="0" destOrd="0" presId="urn:microsoft.com/office/officeart/2005/8/layout/StepDownProcess"/>
    <dgm:cxn modelId="{E1292FEB-E4CE-474A-AD7C-17EF95F18E95}" srcId="{2E8B3E59-A674-4128-BF14-B8119D9DC3DC}" destId="{779F5E64-8C79-4CF7-90FA-0B1636041D3B}" srcOrd="2" destOrd="0" parTransId="{ED006B84-010D-483D-8B98-C92A22E3525F}" sibTransId="{A57FB24F-64BF-42A3-B22B-EE531E5271DB}"/>
    <dgm:cxn modelId="{C91316CA-ADA6-4FDE-A3FD-5ABF11F38313}" srcId="{011B879B-76B6-4859-A0F1-43AC892F5C13}" destId="{0F69B39C-3E5B-4ED8-AE7E-8CC486A82D89}" srcOrd="1" destOrd="0" parTransId="{A1E23946-62BB-4877-A336-415D6CA51F1E}" sibTransId="{13C4EF4B-E796-4A83-BCD8-89D9A8494D50}"/>
    <dgm:cxn modelId="{B3DB5BF1-61F7-447C-9881-B1846A3F5D34}" type="presOf" srcId="{DA00ED38-3120-46BC-A683-8282490D789A}" destId="{F2396512-324C-43C6-8C4B-E81D5FF48207}" srcOrd="0" destOrd="3" presId="urn:microsoft.com/office/officeart/2005/8/layout/StepDownProcess"/>
    <dgm:cxn modelId="{BB45AE93-61F2-4298-8446-4062A203F0C4}" srcId="{0F69B39C-3E5B-4ED8-AE7E-8CC486A82D89}" destId="{A07E797D-E5C4-466D-B5B6-B878AC170104}" srcOrd="2" destOrd="0" parTransId="{F48509A3-8644-4BC5-8E91-2C71324D09AF}" sibTransId="{86254C43-BC08-43E9-AC49-A0744BCAE0BB}"/>
    <dgm:cxn modelId="{45278C2F-070E-4E1F-BF4C-F96D968EB87F}" type="presOf" srcId="{779F5E64-8C79-4CF7-90FA-0B1636041D3B}" destId="{98B15663-195C-4E31-925C-130CCFCCFC81}" srcOrd="0" destOrd="2" presId="urn:microsoft.com/office/officeart/2005/8/layout/StepDownProcess"/>
    <dgm:cxn modelId="{447A5C74-860C-44C8-8FDF-C6F39DBF7123}" srcId="{2E8B3E59-A674-4128-BF14-B8119D9DC3DC}" destId="{D9DEDAF7-079E-417C-A3C3-448500337E0E}" srcOrd="0" destOrd="0" parTransId="{82226FF8-0A38-4901-8280-33AFDEE76A49}" sibTransId="{9A0F3830-3FDF-4359-BC26-F6362A84A80B}"/>
    <dgm:cxn modelId="{70281E23-1419-41F5-B3D0-D6BB41D95CD8}" srcId="{2E8B3E59-A674-4128-BF14-B8119D9DC3DC}" destId="{ABC9E6BB-E0B9-4889-BF64-A547B506183C}" srcOrd="1" destOrd="0" parTransId="{8E8ED24B-F567-46BD-A148-A1D7DAA4685A}" sibTransId="{CC6BFC8A-D264-42C3-AFA9-615392629B13}"/>
    <dgm:cxn modelId="{863F7432-FA6C-4306-84FA-7955D74D6474}" srcId="{011B879B-76B6-4859-A0F1-43AC892F5C13}" destId="{FC6767E5-A4B2-47F4-B6C1-7352A81451BA}" srcOrd="2" destOrd="0" parTransId="{CA01EEDE-797E-42BA-9E92-628504FD37AF}" sibTransId="{FD045D0E-5444-4132-AD82-F2505358039C}"/>
    <dgm:cxn modelId="{EFD8C7C6-2FAD-48A0-A51F-FB507E618D6B}" srcId="{0F69B39C-3E5B-4ED8-AE7E-8CC486A82D89}" destId="{4BDDA712-4BDA-400D-80A9-2F708D66F14E}" srcOrd="0" destOrd="0" parTransId="{CA457E7B-30B1-4398-965A-A4BB705FABDC}" sibTransId="{A77A8D93-993D-437E-B2EB-3EB7C9F4A263}"/>
    <dgm:cxn modelId="{D79331A7-ABAC-482C-9324-83D489D1BEE0}" type="presOf" srcId="{D9DEDAF7-079E-417C-A3C3-448500337E0E}" destId="{98B15663-195C-4E31-925C-130CCFCCFC81}" srcOrd="0" destOrd="0" presId="urn:microsoft.com/office/officeart/2005/8/layout/StepDownProcess"/>
    <dgm:cxn modelId="{53609144-3ED0-4101-BCD0-6DA8DD41F62C}" srcId="{011B879B-76B6-4859-A0F1-43AC892F5C13}" destId="{2E8B3E59-A674-4128-BF14-B8119D9DC3DC}" srcOrd="0" destOrd="0" parTransId="{8D7C7ADB-F193-42A1-8430-4E828CE74A79}" sibTransId="{0802706F-18DD-4E76-8007-FA45AA842CEE}"/>
    <dgm:cxn modelId="{4C12884C-F175-429A-95B5-41BB636B1843}" type="presOf" srcId="{C777670F-65DD-4B8E-B43B-9CFFE60E9FD8}" destId="{F2396512-324C-43C6-8C4B-E81D5FF48207}" srcOrd="0" destOrd="1" presId="urn:microsoft.com/office/officeart/2005/8/layout/StepDownProcess"/>
    <dgm:cxn modelId="{A7681FFE-7BC7-4E2E-B423-F6759CFD94A1}" srcId="{0F69B39C-3E5B-4ED8-AE7E-8CC486A82D89}" destId="{C777670F-65DD-4B8E-B43B-9CFFE60E9FD8}" srcOrd="1" destOrd="0" parTransId="{81F22788-EAAC-45D3-ADD6-1E5E5B9791D1}" sibTransId="{7F4A9095-26A5-458C-A752-233E4C1E6FC3}"/>
    <dgm:cxn modelId="{A1553ADC-BBD6-436A-854F-C229FE001B5D}" type="presOf" srcId="{ABC9E6BB-E0B9-4889-BF64-A547B506183C}" destId="{98B15663-195C-4E31-925C-130CCFCCFC81}" srcOrd="0" destOrd="1" presId="urn:microsoft.com/office/officeart/2005/8/layout/StepDownProcess"/>
    <dgm:cxn modelId="{566537DF-D42D-46F5-983D-FA36994E5625}" type="presOf" srcId="{4BDDA712-4BDA-400D-80A9-2F708D66F14E}" destId="{F2396512-324C-43C6-8C4B-E81D5FF48207}" srcOrd="0" destOrd="0" presId="urn:microsoft.com/office/officeart/2005/8/layout/StepDownProcess"/>
    <dgm:cxn modelId="{BCBAC8F5-3036-4FC2-BDB0-BCE669CFE29D}" type="presOf" srcId="{A07E797D-E5C4-466D-B5B6-B878AC170104}" destId="{F2396512-324C-43C6-8C4B-E81D5FF48207}" srcOrd="0" destOrd="2" presId="urn:microsoft.com/office/officeart/2005/8/layout/StepDownProcess"/>
    <dgm:cxn modelId="{43ACA881-2586-4777-9D6C-9C13273B646E}" srcId="{0F69B39C-3E5B-4ED8-AE7E-8CC486A82D89}" destId="{DA00ED38-3120-46BC-A683-8282490D789A}" srcOrd="3" destOrd="0" parTransId="{1AD59378-7074-463C-9579-33CED9EFD108}" sibTransId="{4015DA94-A2A2-4198-A85E-A9ACF26303B0}"/>
    <dgm:cxn modelId="{2BCD264A-7834-4CE5-B8ED-760643A75E51}" type="presOf" srcId="{2E8B3E59-A674-4128-BF14-B8119D9DC3DC}" destId="{F01905E9-E75A-4253-BADA-AEDB97C459F7}" srcOrd="0" destOrd="0" presId="urn:microsoft.com/office/officeart/2005/8/layout/StepDownProcess"/>
    <dgm:cxn modelId="{5CD90873-98FB-48F1-A9B1-759DB84240A4}" type="presOf" srcId="{0F69B39C-3E5B-4ED8-AE7E-8CC486A82D89}" destId="{90537B9D-AF2A-4854-B438-C777B09285C5}" srcOrd="0" destOrd="0" presId="urn:microsoft.com/office/officeart/2005/8/layout/StepDownProcess"/>
    <dgm:cxn modelId="{7FA65387-A74F-4428-8383-022958D1D317}" type="presOf" srcId="{011B879B-76B6-4859-A0F1-43AC892F5C13}" destId="{F870F91F-E857-4CBA-A3A8-148EEFCCB353}" srcOrd="0" destOrd="0" presId="urn:microsoft.com/office/officeart/2005/8/layout/StepDownProcess"/>
    <dgm:cxn modelId="{60BBBFD9-5892-48B8-9A1C-2FAE12D43929}" type="presParOf" srcId="{F870F91F-E857-4CBA-A3A8-148EEFCCB353}" destId="{68616518-0A3D-4F25-8226-AEB3229FB80E}" srcOrd="0" destOrd="0" presId="urn:microsoft.com/office/officeart/2005/8/layout/StepDownProcess"/>
    <dgm:cxn modelId="{6E9CC191-E3FA-47B0-81BA-F833ED5DF2B9}" type="presParOf" srcId="{68616518-0A3D-4F25-8226-AEB3229FB80E}" destId="{7EE7D328-C03D-49E2-BD05-AEBAD4C3EE69}" srcOrd="0" destOrd="0" presId="urn:microsoft.com/office/officeart/2005/8/layout/StepDownProcess"/>
    <dgm:cxn modelId="{E0A4DC17-605D-4182-BCC7-58FD984385C8}" type="presParOf" srcId="{68616518-0A3D-4F25-8226-AEB3229FB80E}" destId="{F01905E9-E75A-4253-BADA-AEDB97C459F7}" srcOrd="1" destOrd="0" presId="urn:microsoft.com/office/officeart/2005/8/layout/StepDownProcess"/>
    <dgm:cxn modelId="{75358548-E7FE-4F37-9AAA-8ADF0B2E91C2}" type="presParOf" srcId="{68616518-0A3D-4F25-8226-AEB3229FB80E}" destId="{98B15663-195C-4E31-925C-130CCFCCFC81}" srcOrd="2" destOrd="0" presId="urn:microsoft.com/office/officeart/2005/8/layout/StepDownProcess"/>
    <dgm:cxn modelId="{7286C752-B95C-42DB-800E-B2E1F90BA7C4}" type="presParOf" srcId="{F870F91F-E857-4CBA-A3A8-148EEFCCB353}" destId="{1A008A5A-B2FA-449A-B8CD-6BD01A8C63A4}" srcOrd="1" destOrd="0" presId="urn:microsoft.com/office/officeart/2005/8/layout/StepDownProcess"/>
    <dgm:cxn modelId="{3F8656F4-AB30-4482-9812-A0AB4CB7B763}" type="presParOf" srcId="{F870F91F-E857-4CBA-A3A8-148EEFCCB353}" destId="{0F056C85-C9FB-4E14-8C35-10CDED850C4E}" srcOrd="2" destOrd="0" presId="urn:microsoft.com/office/officeart/2005/8/layout/StepDownProcess"/>
    <dgm:cxn modelId="{1B6268B3-F3AD-4CE7-B051-1FFF39B1F4A8}" type="presParOf" srcId="{0F056C85-C9FB-4E14-8C35-10CDED850C4E}" destId="{33A64D65-65DC-4AF7-BB3B-42875002C9A1}" srcOrd="0" destOrd="0" presId="urn:microsoft.com/office/officeart/2005/8/layout/StepDownProcess"/>
    <dgm:cxn modelId="{F7798705-C76C-466E-8AE7-F6BCA556EB0A}" type="presParOf" srcId="{0F056C85-C9FB-4E14-8C35-10CDED850C4E}" destId="{90537B9D-AF2A-4854-B438-C777B09285C5}" srcOrd="1" destOrd="0" presId="urn:microsoft.com/office/officeart/2005/8/layout/StepDownProcess"/>
    <dgm:cxn modelId="{065DC48D-9E7C-4D64-96E5-254915B48378}" type="presParOf" srcId="{0F056C85-C9FB-4E14-8C35-10CDED850C4E}" destId="{F2396512-324C-43C6-8C4B-E81D5FF48207}" srcOrd="2" destOrd="0" presId="urn:microsoft.com/office/officeart/2005/8/layout/StepDownProcess"/>
    <dgm:cxn modelId="{6BDDDB7D-DBF0-484A-A727-6A68FF54734D}" type="presParOf" srcId="{F870F91F-E857-4CBA-A3A8-148EEFCCB353}" destId="{A3C1A3FC-16A0-47EB-A1A8-9D6315AF5415}" srcOrd="3" destOrd="0" presId="urn:microsoft.com/office/officeart/2005/8/layout/StepDownProcess"/>
    <dgm:cxn modelId="{B902D55F-1250-425C-BBC0-7BD72DF5BE4D}" type="presParOf" srcId="{F870F91F-E857-4CBA-A3A8-148EEFCCB353}" destId="{75853C92-E83C-400E-9FAA-ABEC3C9FB932}" srcOrd="4" destOrd="0" presId="urn:microsoft.com/office/officeart/2005/8/layout/StepDownProcess"/>
    <dgm:cxn modelId="{42FA6718-DD54-4AF7-A139-3A43AFA0A6A8}" type="presParOf" srcId="{75853C92-E83C-400E-9FAA-ABEC3C9FB932}" destId="{467B040D-E1E3-43C1-BD9B-EF4EBC578567}" srcOrd="0" destOrd="0" presId="urn:microsoft.com/office/officeart/2005/8/layout/StepDown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1B879B-76B6-4859-A0F1-43AC892F5C13}"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AR"/>
        </a:p>
      </dgm:t>
    </dgm:pt>
    <dgm:pt modelId="{2E8B3E59-A674-4128-BF14-B8119D9DC3DC}">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PETICIÓN </a:t>
          </a:r>
        </a:p>
        <a:p>
          <a:r>
            <a:rPr lang="es-AR" sz="2800" dirty="0">
              <a:solidFill>
                <a:schemeClr val="tx1"/>
              </a:solidFill>
              <a:latin typeface="Berlin Sans FB" panose="020E0602020502020306" pitchFamily="34" charset="0"/>
            </a:rPr>
            <a:t>Doble patrocinio</a:t>
          </a:r>
        </a:p>
      </dgm:t>
    </dgm:pt>
    <dgm:pt modelId="{8D7C7ADB-F193-42A1-8430-4E828CE74A79}" type="parTrans" cxnId="{53609144-3ED0-4101-BCD0-6DA8DD41F62C}">
      <dgm:prSet/>
      <dgm:spPr/>
      <dgm:t>
        <a:bodyPr/>
        <a:lstStyle/>
        <a:p>
          <a:endParaRPr lang="es-AR"/>
        </a:p>
      </dgm:t>
    </dgm:pt>
    <dgm:pt modelId="{0802706F-18DD-4E76-8007-FA45AA842CEE}" type="sibTrans" cxnId="{53609144-3ED0-4101-BCD0-6DA8DD41F62C}">
      <dgm:prSet/>
      <dgm:spPr/>
      <dgm:t>
        <a:bodyPr/>
        <a:lstStyle/>
        <a:p>
          <a:endParaRPr lang="es-AR"/>
        </a:p>
      </dgm:t>
    </dgm:pt>
    <dgm:pt modelId="{D9DEDAF7-079E-417C-A3C3-448500337E0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Vínculo</a:t>
          </a:r>
        </a:p>
      </dgm:t>
    </dgm:pt>
    <dgm:pt modelId="{82226FF8-0A38-4901-8280-33AFDEE76A49}" type="parTrans" cxnId="{447A5C74-860C-44C8-8FDF-C6F39DBF7123}">
      <dgm:prSet/>
      <dgm:spPr/>
      <dgm:t>
        <a:bodyPr/>
        <a:lstStyle/>
        <a:p>
          <a:endParaRPr lang="es-AR"/>
        </a:p>
      </dgm:t>
    </dgm:pt>
    <dgm:pt modelId="{9A0F3830-3FDF-4359-BC26-F6362A84A80B}" type="sibTrans" cxnId="{447A5C74-860C-44C8-8FDF-C6F39DBF7123}">
      <dgm:prSet/>
      <dgm:spPr/>
      <dgm:t>
        <a:bodyPr/>
        <a:lstStyle/>
        <a:p>
          <a:endParaRPr lang="es-AR"/>
        </a:p>
      </dgm:t>
    </dgm:pt>
    <dgm:pt modelId="{0F69B39C-3E5B-4ED8-AE7E-8CC486A82D89}">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CONV.REG. PARCIAL</a:t>
          </a:r>
        </a:p>
        <a:p>
          <a:r>
            <a:rPr lang="es-AR" sz="2800" dirty="0">
              <a:solidFill>
                <a:schemeClr val="tx1"/>
              </a:solidFill>
              <a:latin typeface="Berlin Sans FB" panose="020E0602020502020306" pitchFamily="34" charset="0"/>
            </a:rPr>
            <a:t>PROPUESTA INDIVIDUAL</a:t>
          </a:r>
        </a:p>
      </dgm:t>
    </dgm:pt>
    <dgm:pt modelId="{A1E23946-62BB-4877-A336-415D6CA51F1E}" type="parTrans" cxnId="{C91316CA-ADA6-4FDE-A3FD-5ABF11F38313}">
      <dgm:prSet/>
      <dgm:spPr/>
      <dgm:t>
        <a:bodyPr/>
        <a:lstStyle/>
        <a:p>
          <a:endParaRPr lang="es-AR"/>
        </a:p>
      </dgm:t>
    </dgm:pt>
    <dgm:pt modelId="{13C4EF4B-E796-4A83-BCD8-89D9A8494D50}" type="sibTrans" cxnId="{C91316CA-ADA6-4FDE-A3FD-5ABF11F38313}">
      <dgm:prSet/>
      <dgm:spPr/>
      <dgm:t>
        <a:bodyPr/>
        <a:lstStyle/>
        <a:p>
          <a:endParaRPr lang="es-AR"/>
        </a:p>
      </dgm:t>
    </dgm:pt>
    <dgm:pt modelId="{FC6767E5-A4B2-47F4-B6C1-7352A81451BA}">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AUDIENCIA</a:t>
          </a:r>
        </a:p>
        <a:p>
          <a:r>
            <a:rPr lang="es-AR" sz="2800" dirty="0">
              <a:solidFill>
                <a:schemeClr val="tx1"/>
              </a:solidFill>
              <a:latin typeface="Berlin Sans FB" panose="020E0602020502020306" pitchFamily="34" charset="0"/>
            </a:rPr>
            <a:t>HOMOLOGACIÓN</a:t>
          </a:r>
        </a:p>
        <a:p>
          <a:endParaRPr lang="es-AR" sz="2800" dirty="0">
            <a:latin typeface="Berlin Sans FB" panose="020E0602020502020306" pitchFamily="34" charset="0"/>
          </a:endParaRPr>
        </a:p>
      </dgm:t>
    </dgm:pt>
    <dgm:pt modelId="{CA01EEDE-797E-42BA-9E92-628504FD37AF}" type="parTrans" cxnId="{863F7432-FA6C-4306-84FA-7955D74D6474}">
      <dgm:prSet/>
      <dgm:spPr/>
      <dgm:t>
        <a:bodyPr/>
        <a:lstStyle/>
        <a:p>
          <a:endParaRPr lang="es-AR"/>
        </a:p>
      </dgm:t>
    </dgm:pt>
    <dgm:pt modelId="{FD045D0E-5444-4132-AD82-F2505358039C}" type="sibTrans" cxnId="{863F7432-FA6C-4306-84FA-7955D74D6474}">
      <dgm:prSet/>
      <dgm:spPr/>
      <dgm:t>
        <a:bodyPr/>
        <a:lstStyle/>
        <a:p>
          <a:endParaRPr lang="es-AR"/>
        </a:p>
      </dgm:t>
    </dgm:pt>
    <dgm:pt modelId="{ABC9E6BB-E0B9-4889-BF64-A547B506183C}">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Competencia</a:t>
          </a:r>
        </a:p>
      </dgm:t>
    </dgm:pt>
    <dgm:pt modelId="{8E8ED24B-F567-46BD-A148-A1D7DAA4685A}" type="parTrans" cxnId="{70281E23-1419-41F5-B3D0-D6BB41D95CD8}">
      <dgm:prSet/>
      <dgm:spPr/>
      <dgm:t>
        <a:bodyPr/>
        <a:lstStyle/>
        <a:p>
          <a:endParaRPr lang="es-AR"/>
        </a:p>
      </dgm:t>
    </dgm:pt>
    <dgm:pt modelId="{CC6BFC8A-D264-42C3-AFA9-615392629B13}" type="sibTrans" cxnId="{70281E23-1419-41F5-B3D0-D6BB41D95CD8}">
      <dgm:prSet/>
      <dgm:spPr/>
      <dgm:t>
        <a:bodyPr/>
        <a:lstStyle/>
        <a:p>
          <a:endParaRPr lang="es-AR"/>
        </a:p>
      </dgm:t>
    </dgm:pt>
    <dgm:pt modelId="{779F5E64-8C79-4CF7-90FA-0B1636041D3B}">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Elementos</a:t>
          </a:r>
        </a:p>
      </dgm:t>
    </dgm:pt>
    <dgm:pt modelId="{ED006B84-010D-483D-8B98-C92A22E3525F}" type="parTrans" cxnId="{E1292FEB-E4CE-474A-AD7C-17EF95F18E95}">
      <dgm:prSet/>
      <dgm:spPr/>
      <dgm:t>
        <a:bodyPr/>
        <a:lstStyle/>
        <a:p>
          <a:endParaRPr lang="es-AR"/>
        </a:p>
      </dgm:t>
    </dgm:pt>
    <dgm:pt modelId="{A57FB24F-64BF-42A3-B22B-EE531E5271DB}" type="sibTrans" cxnId="{E1292FEB-E4CE-474A-AD7C-17EF95F18E95}">
      <dgm:prSet/>
      <dgm:spPr/>
      <dgm:t>
        <a:bodyPr/>
        <a:lstStyle/>
        <a:p>
          <a:endParaRPr lang="es-AR"/>
        </a:p>
      </dgm:t>
    </dgm:pt>
    <dgm:pt modelId="{DA00ED38-3120-46BC-A683-8282490D789A}">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Compensaciones</a:t>
          </a:r>
        </a:p>
      </dgm:t>
    </dgm:pt>
    <dgm:pt modelId="{4015DA94-A2A2-4198-A85E-A9ACF26303B0}" type="sibTrans" cxnId="{43ACA881-2586-4777-9D6C-9C13273B646E}">
      <dgm:prSet/>
      <dgm:spPr/>
      <dgm:t>
        <a:bodyPr/>
        <a:lstStyle/>
        <a:p>
          <a:endParaRPr lang="es-AR"/>
        </a:p>
      </dgm:t>
    </dgm:pt>
    <dgm:pt modelId="{1AD59378-7074-463C-9579-33CED9EFD108}" type="parTrans" cxnId="{43ACA881-2586-4777-9D6C-9C13273B646E}">
      <dgm:prSet/>
      <dgm:spPr/>
      <dgm:t>
        <a:bodyPr/>
        <a:lstStyle/>
        <a:p>
          <a:endParaRPr lang="es-AR"/>
        </a:p>
      </dgm:t>
    </dgm:pt>
    <dgm:pt modelId="{A07E797D-E5C4-466D-B5B6-B878AC170104}">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Régimen Bienes</a:t>
          </a:r>
        </a:p>
      </dgm:t>
    </dgm:pt>
    <dgm:pt modelId="{86254C43-BC08-43E9-AC49-A0744BCAE0BB}" type="sibTrans" cxnId="{BB45AE93-61F2-4298-8446-4062A203F0C4}">
      <dgm:prSet/>
      <dgm:spPr/>
      <dgm:t>
        <a:bodyPr/>
        <a:lstStyle/>
        <a:p>
          <a:endParaRPr lang="es-AR"/>
        </a:p>
      </dgm:t>
    </dgm:pt>
    <dgm:pt modelId="{F48509A3-8644-4BC5-8E91-2C71324D09AF}" type="parTrans" cxnId="{BB45AE93-61F2-4298-8446-4062A203F0C4}">
      <dgm:prSet/>
      <dgm:spPr/>
      <dgm:t>
        <a:bodyPr/>
        <a:lstStyle/>
        <a:p>
          <a:endParaRPr lang="es-AR"/>
        </a:p>
      </dgm:t>
    </dgm:pt>
    <dgm:pt modelId="{C777670F-65DD-4B8E-B43B-9CFFE60E9FD8}">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Alimentos</a:t>
          </a:r>
        </a:p>
      </dgm:t>
    </dgm:pt>
    <dgm:pt modelId="{7F4A9095-26A5-458C-A752-233E4C1E6FC3}" type="sibTrans" cxnId="{A7681FFE-7BC7-4E2E-B423-F6759CFD94A1}">
      <dgm:prSet/>
      <dgm:spPr/>
      <dgm:t>
        <a:bodyPr/>
        <a:lstStyle/>
        <a:p>
          <a:endParaRPr lang="es-AR"/>
        </a:p>
      </dgm:t>
    </dgm:pt>
    <dgm:pt modelId="{81F22788-EAAC-45D3-ADD6-1E5E5B9791D1}" type="parTrans" cxnId="{A7681FFE-7BC7-4E2E-B423-F6759CFD94A1}">
      <dgm:prSet/>
      <dgm:spPr/>
      <dgm:t>
        <a:bodyPr/>
        <a:lstStyle/>
        <a:p>
          <a:endParaRPr lang="es-AR"/>
        </a:p>
      </dgm:t>
    </dgm:pt>
    <dgm:pt modelId="{4BDDA712-4BDA-400D-80A9-2F708D66F14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Plan </a:t>
          </a:r>
          <a:r>
            <a:rPr lang="es-AR" sz="2800" dirty="0" err="1">
              <a:latin typeface="Berlin Sans FB" panose="020E0602020502020306" pitchFamily="34" charset="0"/>
            </a:rPr>
            <a:t>parentalidad</a:t>
          </a:r>
          <a:endParaRPr lang="es-AR" sz="2800" dirty="0">
            <a:latin typeface="Berlin Sans FB" panose="020E0602020502020306" pitchFamily="34" charset="0"/>
          </a:endParaRPr>
        </a:p>
      </dgm:t>
    </dgm:pt>
    <dgm:pt modelId="{A77A8D93-993D-437E-B2EB-3EB7C9F4A263}" type="sibTrans" cxnId="{EFD8C7C6-2FAD-48A0-A51F-FB507E618D6B}">
      <dgm:prSet/>
      <dgm:spPr/>
      <dgm:t>
        <a:bodyPr/>
        <a:lstStyle/>
        <a:p>
          <a:endParaRPr lang="es-AR"/>
        </a:p>
      </dgm:t>
    </dgm:pt>
    <dgm:pt modelId="{CA457E7B-30B1-4398-965A-A4BB705FABDC}" type="parTrans" cxnId="{EFD8C7C6-2FAD-48A0-A51F-FB507E618D6B}">
      <dgm:prSet/>
      <dgm:spPr/>
      <dgm:t>
        <a:bodyPr/>
        <a:lstStyle/>
        <a:p>
          <a:endParaRPr lang="es-AR"/>
        </a:p>
      </dgm:t>
    </dgm:pt>
    <dgm:pt modelId="{F870F91F-E857-4CBA-A3A8-148EEFCCB353}" type="pres">
      <dgm:prSet presAssocID="{011B879B-76B6-4859-A0F1-43AC892F5C13}" presName="rootnode" presStyleCnt="0">
        <dgm:presLayoutVars>
          <dgm:chMax/>
          <dgm:chPref/>
          <dgm:dir/>
          <dgm:animLvl val="lvl"/>
        </dgm:presLayoutVars>
      </dgm:prSet>
      <dgm:spPr/>
      <dgm:t>
        <a:bodyPr/>
        <a:lstStyle/>
        <a:p>
          <a:endParaRPr lang="es-AR"/>
        </a:p>
      </dgm:t>
    </dgm:pt>
    <dgm:pt modelId="{68616518-0A3D-4F25-8226-AEB3229FB80E}" type="pres">
      <dgm:prSet presAssocID="{2E8B3E59-A674-4128-BF14-B8119D9DC3DC}" presName="composite" presStyleCnt="0"/>
      <dgm:spPr>
        <a:scene3d>
          <a:camera prst="orthographicFront"/>
          <a:lightRig rig="threePt" dir="t"/>
        </a:scene3d>
        <a:sp3d contourW="12700" prstMaterial="flat">
          <a:contourClr>
            <a:srgbClr val="FF0000"/>
          </a:contourClr>
        </a:sp3d>
      </dgm:spPr>
    </dgm:pt>
    <dgm:pt modelId="{7EE7D328-C03D-49E2-BD05-AEBAD4C3EE69}" type="pres">
      <dgm:prSet presAssocID="{2E8B3E59-A674-4128-BF14-B8119D9DC3DC}" presName="bentUpArrow1" presStyleLbl="alignImgPlace1" presStyleIdx="0" presStyleCnt="2"/>
      <dgm:spPr>
        <a:scene3d>
          <a:camera prst="orthographicFront"/>
          <a:lightRig rig="threePt" dir="t"/>
        </a:scene3d>
        <a:sp3d contourW="12700" prstMaterial="flat">
          <a:contourClr>
            <a:srgbClr val="FF0000"/>
          </a:contourClr>
        </a:sp3d>
      </dgm:spPr>
    </dgm:pt>
    <dgm:pt modelId="{F01905E9-E75A-4253-BADA-AEDB97C459F7}" type="pres">
      <dgm:prSet presAssocID="{2E8B3E59-A674-4128-BF14-B8119D9DC3DC}" presName="ParentText" presStyleLbl="node1" presStyleIdx="0" presStyleCnt="3" custScaleX="95563" custLinFactNeighborX="-10160" custLinFactNeighborY="-1683">
        <dgm:presLayoutVars>
          <dgm:chMax val="1"/>
          <dgm:chPref val="1"/>
          <dgm:bulletEnabled val="1"/>
        </dgm:presLayoutVars>
      </dgm:prSet>
      <dgm:spPr/>
      <dgm:t>
        <a:bodyPr/>
        <a:lstStyle/>
        <a:p>
          <a:endParaRPr lang="es-AR"/>
        </a:p>
      </dgm:t>
    </dgm:pt>
    <dgm:pt modelId="{98B15663-195C-4E31-925C-130CCFCCFC81}" type="pres">
      <dgm:prSet presAssocID="{2E8B3E59-A674-4128-BF14-B8119D9DC3DC}" presName="ChildText" presStyleLbl="revTx" presStyleIdx="0" presStyleCnt="2" custScaleX="152259" custScaleY="101343" custLinFactNeighborX="30844" custLinFactNeighborY="-5681">
        <dgm:presLayoutVars>
          <dgm:chMax val="0"/>
          <dgm:chPref val="0"/>
          <dgm:bulletEnabled val="1"/>
        </dgm:presLayoutVars>
      </dgm:prSet>
      <dgm:spPr/>
      <dgm:t>
        <a:bodyPr/>
        <a:lstStyle/>
        <a:p>
          <a:endParaRPr lang="es-AR"/>
        </a:p>
      </dgm:t>
    </dgm:pt>
    <dgm:pt modelId="{1A008A5A-B2FA-449A-B8CD-6BD01A8C63A4}" type="pres">
      <dgm:prSet presAssocID="{0802706F-18DD-4E76-8007-FA45AA842CEE}" presName="sibTrans" presStyleCnt="0"/>
      <dgm:spPr>
        <a:scene3d>
          <a:camera prst="orthographicFront"/>
          <a:lightRig rig="threePt" dir="t"/>
        </a:scene3d>
        <a:sp3d contourW="12700" prstMaterial="flat">
          <a:contourClr>
            <a:srgbClr val="FF0000"/>
          </a:contourClr>
        </a:sp3d>
      </dgm:spPr>
    </dgm:pt>
    <dgm:pt modelId="{0F056C85-C9FB-4E14-8C35-10CDED850C4E}" type="pres">
      <dgm:prSet presAssocID="{0F69B39C-3E5B-4ED8-AE7E-8CC486A82D89}" presName="composite" presStyleCnt="0"/>
      <dgm:spPr>
        <a:scene3d>
          <a:camera prst="orthographicFront"/>
          <a:lightRig rig="threePt" dir="t"/>
        </a:scene3d>
        <a:sp3d contourW="12700" prstMaterial="flat">
          <a:contourClr>
            <a:srgbClr val="FF0000"/>
          </a:contourClr>
        </a:sp3d>
      </dgm:spPr>
    </dgm:pt>
    <dgm:pt modelId="{33A64D65-65DC-4AF7-BB3B-42875002C9A1}" type="pres">
      <dgm:prSet presAssocID="{0F69B39C-3E5B-4ED8-AE7E-8CC486A82D89}" presName="bentUpArrow1" presStyleLbl="alignImgPlace1" presStyleIdx="1" presStyleCnt="2"/>
      <dgm:spPr>
        <a:scene3d>
          <a:camera prst="orthographicFront"/>
          <a:lightRig rig="threePt" dir="t"/>
        </a:scene3d>
        <a:sp3d contourW="12700" prstMaterial="flat">
          <a:contourClr>
            <a:srgbClr val="FF0000"/>
          </a:contourClr>
        </a:sp3d>
      </dgm:spPr>
    </dgm:pt>
    <dgm:pt modelId="{90537B9D-AF2A-4854-B438-C777B09285C5}" type="pres">
      <dgm:prSet presAssocID="{0F69B39C-3E5B-4ED8-AE7E-8CC486A82D89}" presName="ParentText" presStyleLbl="node1" presStyleIdx="1" presStyleCnt="3" custScaleX="121450" custLinFactNeighborX="-12020" custLinFactNeighborY="-4273">
        <dgm:presLayoutVars>
          <dgm:chMax val="1"/>
          <dgm:chPref val="1"/>
          <dgm:bulletEnabled val="1"/>
        </dgm:presLayoutVars>
      </dgm:prSet>
      <dgm:spPr/>
      <dgm:t>
        <a:bodyPr/>
        <a:lstStyle/>
        <a:p>
          <a:endParaRPr lang="es-AR"/>
        </a:p>
      </dgm:t>
    </dgm:pt>
    <dgm:pt modelId="{F2396512-324C-43C6-8C4B-E81D5FF48207}" type="pres">
      <dgm:prSet presAssocID="{0F69B39C-3E5B-4ED8-AE7E-8CC486A82D89}" presName="ChildText" presStyleLbl="revTx" presStyleIdx="1" presStyleCnt="2" custScaleX="190964" custScaleY="103823" custLinFactNeighborX="54801" custLinFactNeighborY="-22035">
        <dgm:presLayoutVars>
          <dgm:chMax val="0"/>
          <dgm:chPref val="0"/>
          <dgm:bulletEnabled val="1"/>
        </dgm:presLayoutVars>
      </dgm:prSet>
      <dgm:spPr/>
      <dgm:t>
        <a:bodyPr/>
        <a:lstStyle/>
        <a:p>
          <a:endParaRPr lang="es-AR"/>
        </a:p>
      </dgm:t>
    </dgm:pt>
    <dgm:pt modelId="{A3C1A3FC-16A0-47EB-A1A8-9D6315AF5415}" type="pres">
      <dgm:prSet presAssocID="{13C4EF4B-E796-4A83-BCD8-89D9A8494D50}" presName="sibTrans" presStyleCnt="0"/>
      <dgm:spPr>
        <a:scene3d>
          <a:camera prst="orthographicFront"/>
          <a:lightRig rig="threePt" dir="t"/>
        </a:scene3d>
        <a:sp3d contourW="12700" prstMaterial="flat">
          <a:contourClr>
            <a:srgbClr val="FF0000"/>
          </a:contourClr>
        </a:sp3d>
      </dgm:spPr>
    </dgm:pt>
    <dgm:pt modelId="{75853C92-E83C-400E-9FAA-ABEC3C9FB932}" type="pres">
      <dgm:prSet presAssocID="{FC6767E5-A4B2-47F4-B6C1-7352A81451BA}" presName="composite" presStyleCnt="0"/>
      <dgm:spPr>
        <a:scene3d>
          <a:camera prst="orthographicFront"/>
          <a:lightRig rig="threePt" dir="t"/>
        </a:scene3d>
        <a:sp3d contourW="12700" prstMaterial="flat">
          <a:contourClr>
            <a:srgbClr val="FF0000"/>
          </a:contourClr>
        </a:sp3d>
      </dgm:spPr>
    </dgm:pt>
    <dgm:pt modelId="{467B040D-E1E3-43C1-BD9B-EF4EBC578567}" type="pres">
      <dgm:prSet presAssocID="{FC6767E5-A4B2-47F4-B6C1-7352A81451BA}" presName="ParentText" presStyleLbl="node1" presStyleIdx="2" presStyleCnt="3" custScaleX="160331" custScaleY="103919" custLinFactNeighborX="1233" custLinFactNeighborY="1684">
        <dgm:presLayoutVars>
          <dgm:chMax val="1"/>
          <dgm:chPref val="1"/>
          <dgm:bulletEnabled val="1"/>
        </dgm:presLayoutVars>
      </dgm:prSet>
      <dgm:spPr/>
      <dgm:t>
        <a:bodyPr/>
        <a:lstStyle/>
        <a:p>
          <a:endParaRPr lang="es-AR"/>
        </a:p>
      </dgm:t>
    </dgm:pt>
  </dgm:ptLst>
  <dgm:cxnLst>
    <dgm:cxn modelId="{E1292FEB-E4CE-474A-AD7C-17EF95F18E95}" srcId="{2E8B3E59-A674-4128-BF14-B8119D9DC3DC}" destId="{779F5E64-8C79-4CF7-90FA-0B1636041D3B}" srcOrd="2" destOrd="0" parTransId="{ED006B84-010D-483D-8B98-C92A22E3525F}" sibTransId="{A57FB24F-64BF-42A3-B22B-EE531E5271DB}"/>
    <dgm:cxn modelId="{F310446B-57A4-459E-8244-FB460E0ED9C3}" type="presOf" srcId="{ABC9E6BB-E0B9-4889-BF64-A547B506183C}" destId="{98B15663-195C-4E31-925C-130CCFCCFC81}" srcOrd="0" destOrd="1" presId="urn:microsoft.com/office/officeart/2005/8/layout/StepDownProcess"/>
    <dgm:cxn modelId="{C91316CA-ADA6-4FDE-A3FD-5ABF11F38313}" srcId="{011B879B-76B6-4859-A0F1-43AC892F5C13}" destId="{0F69B39C-3E5B-4ED8-AE7E-8CC486A82D89}" srcOrd="1" destOrd="0" parTransId="{A1E23946-62BB-4877-A336-415D6CA51F1E}" sibTransId="{13C4EF4B-E796-4A83-BCD8-89D9A8494D50}"/>
    <dgm:cxn modelId="{474F3D9D-2336-4067-BA7D-5CD4C223E482}" type="presOf" srcId="{C777670F-65DD-4B8E-B43B-9CFFE60E9FD8}" destId="{F2396512-324C-43C6-8C4B-E81D5FF48207}" srcOrd="0" destOrd="1" presId="urn:microsoft.com/office/officeart/2005/8/layout/StepDownProcess"/>
    <dgm:cxn modelId="{C840C807-A2E7-412D-8394-F1C3F6F5C3A3}" type="presOf" srcId="{4BDDA712-4BDA-400D-80A9-2F708D66F14E}" destId="{F2396512-324C-43C6-8C4B-E81D5FF48207}" srcOrd="0" destOrd="0" presId="urn:microsoft.com/office/officeart/2005/8/layout/StepDownProcess"/>
    <dgm:cxn modelId="{4519EAFD-DE28-4D37-ADE0-5144CE89EBE8}" type="presOf" srcId="{011B879B-76B6-4859-A0F1-43AC892F5C13}" destId="{F870F91F-E857-4CBA-A3A8-148EEFCCB353}" srcOrd="0" destOrd="0" presId="urn:microsoft.com/office/officeart/2005/8/layout/StepDownProcess"/>
    <dgm:cxn modelId="{EDB2F1C5-4B7C-4DEC-A842-86E38B589DC4}" type="presOf" srcId="{0F69B39C-3E5B-4ED8-AE7E-8CC486A82D89}" destId="{90537B9D-AF2A-4854-B438-C777B09285C5}" srcOrd="0" destOrd="0" presId="urn:microsoft.com/office/officeart/2005/8/layout/StepDownProcess"/>
    <dgm:cxn modelId="{67F09EFD-FB84-4FF7-B92D-10545251E69A}" type="presOf" srcId="{D9DEDAF7-079E-417C-A3C3-448500337E0E}" destId="{98B15663-195C-4E31-925C-130CCFCCFC81}" srcOrd="0" destOrd="0" presId="urn:microsoft.com/office/officeart/2005/8/layout/StepDownProcess"/>
    <dgm:cxn modelId="{BB45AE93-61F2-4298-8446-4062A203F0C4}" srcId="{0F69B39C-3E5B-4ED8-AE7E-8CC486A82D89}" destId="{A07E797D-E5C4-466D-B5B6-B878AC170104}" srcOrd="2" destOrd="0" parTransId="{F48509A3-8644-4BC5-8E91-2C71324D09AF}" sibTransId="{86254C43-BC08-43E9-AC49-A0744BCAE0BB}"/>
    <dgm:cxn modelId="{447A5C74-860C-44C8-8FDF-C6F39DBF7123}" srcId="{2E8B3E59-A674-4128-BF14-B8119D9DC3DC}" destId="{D9DEDAF7-079E-417C-A3C3-448500337E0E}" srcOrd="0" destOrd="0" parTransId="{82226FF8-0A38-4901-8280-33AFDEE76A49}" sibTransId="{9A0F3830-3FDF-4359-BC26-F6362A84A80B}"/>
    <dgm:cxn modelId="{70281E23-1419-41F5-B3D0-D6BB41D95CD8}" srcId="{2E8B3E59-A674-4128-BF14-B8119D9DC3DC}" destId="{ABC9E6BB-E0B9-4889-BF64-A547B506183C}" srcOrd="1" destOrd="0" parTransId="{8E8ED24B-F567-46BD-A148-A1D7DAA4685A}" sibTransId="{CC6BFC8A-D264-42C3-AFA9-615392629B13}"/>
    <dgm:cxn modelId="{863F7432-FA6C-4306-84FA-7955D74D6474}" srcId="{011B879B-76B6-4859-A0F1-43AC892F5C13}" destId="{FC6767E5-A4B2-47F4-B6C1-7352A81451BA}" srcOrd="2" destOrd="0" parTransId="{CA01EEDE-797E-42BA-9E92-628504FD37AF}" sibTransId="{FD045D0E-5444-4132-AD82-F2505358039C}"/>
    <dgm:cxn modelId="{EFD8C7C6-2FAD-48A0-A51F-FB507E618D6B}" srcId="{0F69B39C-3E5B-4ED8-AE7E-8CC486A82D89}" destId="{4BDDA712-4BDA-400D-80A9-2F708D66F14E}" srcOrd="0" destOrd="0" parTransId="{CA457E7B-30B1-4398-965A-A4BB705FABDC}" sibTransId="{A77A8D93-993D-437E-B2EB-3EB7C9F4A263}"/>
    <dgm:cxn modelId="{53609144-3ED0-4101-BCD0-6DA8DD41F62C}" srcId="{011B879B-76B6-4859-A0F1-43AC892F5C13}" destId="{2E8B3E59-A674-4128-BF14-B8119D9DC3DC}" srcOrd="0" destOrd="0" parTransId="{8D7C7ADB-F193-42A1-8430-4E828CE74A79}" sibTransId="{0802706F-18DD-4E76-8007-FA45AA842CEE}"/>
    <dgm:cxn modelId="{A7681FFE-7BC7-4E2E-B423-F6759CFD94A1}" srcId="{0F69B39C-3E5B-4ED8-AE7E-8CC486A82D89}" destId="{C777670F-65DD-4B8E-B43B-9CFFE60E9FD8}" srcOrd="1" destOrd="0" parTransId="{81F22788-EAAC-45D3-ADD6-1E5E5B9791D1}" sibTransId="{7F4A9095-26A5-458C-A752-233E4C1E6FC3}"/>
    <dgm:cxn modelId="{0493BAD3-CEB4-461D-BAD4-74247A4D89C6}" type="presOf" srcId="{FC6767E5-A4B2-47F4-B6C1-7352A81451BA}" destId="{467B040D-E1E3-43C1-BD9B-EF4EBC578567}" srcOrd="0" destOrd="0" presId="urn:microsoft.com/office/officeart/2005/8/layout/StepDownProcess"/>
    <dgm:cxn modelId="{29ED7C11-A7D2-476F-A7EF-C84CA24673F8}" type="presOf" srcId="{2E8B3E59-A674-4128-BF14-B8119D9DC3DC}" destId="{F01905E9-E75A-4253-BADA-AEDB97C459F7}" srcOrd="0" destOrd="0" presId="urn:microsoft.com/office/officeart/2005/8/layout/StepDownProcess"/>
    <dgm:cxn modelId="{43ACA881-2586-4777-9D6C-9C13273B646E}" srcId="{0F69B39C-3E5B-4ED8-AE7E-8CC486A82D89}" destId="{DA00ED38-3120-46BC-A683-8282490D789A}" srcOrd="3" destOrd="0" parTransId="{1AD59378-7074-463C-9579-33CED9EFD108}" sibTransId="{4015DA94-A2A2-4198-A85E-A9ACF26303B0}"/>
    <dgm:cxn modelId="{7B1718F2-CF8D-420D-BCF1-85EC4E866D9E}" type="presOf" srcId="{DA00ED38-3120-46BC-A683-8282490D789A}" destId="{F2396512-324C-43C6-8C4B-E81D5FF48207}" srcOrd="0" destOrd="3" presId="urn:microsoft.com/office/officeart/2005/8/layout/StepDownProcess"/>
    <dgm:cxn modelId="{2E850E2E-52BE-4033-93DC-0719A53AB5EF}" type="presOf" srcId="{779F5E64-8C79-4CF7-90FA-0B1636041D3B}" destId="{98B15663-195C-4E31-925C-130CCFCCFC81}" srcOrd="0" destOrd="2" presId="urn:microsoft.com/office/officeart/2005/8/layout/StepDownProcess"/>
    <dgm:cxn modelId="{E85CA2B8-6B00-46A1-B9F7-57F86F0901B2}" type="presOf" srcId="{A07E797D-E5C4-466D-B5B6-B878AC170104}" destId="{F2396512-324C-43C6-8C4B-E81D5FF48207}" srcOrd="0" destOrd="2" presId="urn:microsoft.com/office/officeart/2005/8/layout/StepDownProcess"/>
    <dgm:cxn modelId="{160F6631-7D84-49F0-894B-373664435C45}" type="presParOf" srcId="{F870F91F-E857-4CBA-A3A8-148EEFCCB353}" destId="{68616518-0A3D-4F25-8226-AEB3229FB80E}" srcOrd="0" destOrd="0" presId="urn:microsoft.com/office/officeart/2005/8/layout/StepDownProcess"/>
    <dgm:cxn modelId="{274CEFD4-6E8C-4675-9BE6-1F7541DB4EDA}" type="presParOf" srcId="{68616518-0A3D-4F25-8226-AEB3229FB80E}" destId="{7EE7D328-C03D-49E2-BD05-AEBAD4C3EE69}" srcOrd="0" destOrd="0" presId="urn:microsoft.com/office/officeart/2005/8/layout/StepDownProcess"/>
    <dgm:cxn modelId="{E63F2C0F-491C-4DE3-8495-CA496C2CC2F8}" type="presParOf" srcId="{68616518-0A3D-4F25-8226-AEB3229FB80E}" destId="{F01905E9-E75A-4253-BADA-AEDB97C459F7}" srcOrd="1" destOrd="0" presId="urn:microsoft.com/office/officeart/2005/8/layout/StepDownProcess"/>
    <dgm:cxn modelId="{267DF359-782E-4EE5-AD59-043E063E0730}" type="presParOf" srcId="{68616518-0A3D-4F25-8226-AEB3229FB80E}" destId="{98B15663-195C-4E31-925C-130CCFCCFC81}" srcOrd="2" destOrd="0" presId="urn:microsoft.com/office/officeart/2005/8/layout/StepDownProcess"/>
    <dgm:cxn modelId="{C717903B-DF91-498A-A6EF-29CF0CEDA138}" type="presParOf" srcId="{F870F91F-E857-4CBA-A3A8-148EEFCCB353}" destId="{1A008A5A-B2FA-449A-B8CD-6BD01A8C63A4}" srcOrd="1" destOrd="0" presId="urn:microsoft.com/office/officeart/2005/8/layout/StepDownProcess"/>
    <dgm:cxn modelId="{2507EF12-62F9-4070-A009-CF713238E6EF}" type="presParOf" srcId="{F870F91F-E857-4CBA-A3A8-148EEFCCB353}" destId="{0F056C85-C9FB-4E14-8C35-10CDED850C4E}" srcOrd="2" destOrd="0" presId="urn:microsoft.com/office/officeart/2005/8/layout/StepDownProcess"/>
    <dgm:cxn modelId="{B84812CC-341C-4FA4-AFF3-78049328A264}" type="presParOf" srcId="{0F056C85-C9FB-4E14-8C35-10CDED850C4E}" destId="{33A64D65-65DC-4AF7-BB3B-42875002C9A1}" srcOrd="0" destOrd="0" presId="urn:microsoft.com/office/officeart/2005/8/layout/StepDownProcess"/>
    <dgm:cxn modelId="{DCC4C057-CD94-4FF5-8B5B-EF92BCADFE3A}" type="presParOf" srcId="{0F056C85-C9FB-4E14-8C35-10CDED850C4E}" destId="{90537B9D-AF2A-4854-B438-C777B09285C5}" srcOrd="1" destOrd="0" presId="urn:microsoft.com/office/officeart/2005/8/layout/StepDownProcess"/>
    <dgm:cxn modelId="{B85BE3BF-2B76-4E9E-A63B-16189BF8C202}" type="presParOf" srcId="{0F056C85-C9FB-4E14-8C35-10CDED850C4E}" destId="{F2396512-324C-43C6-8C4B-E81D5FF48207}" srcOrd="2" destOrd="0" presId="urn:microsoft.com/office/officeart/2005/8/layout/StepDownProcess"/>
    <dgm:cxn modelId="{AC86225C-95BB-4120-A08E-5DC6C3A8BA6E}" type="presParOf" srcId="{F870F91F-E857-4CBA-A3A8-148EEFCCB353}" destId="{A3C1A3FC-16A0-47EB-A1A8-9D6315AF5415}" srcOrd="3" destOrd="0" presId="urn:microsoft.com/office/officeart/2005/8/layout/StepDownProcess"/>
    <dgm:cxn modelId="{49C29958-1EB4-41E8-B1A7-3B9996B0DD92}" type="presParOf" srcId="{F870F91F-E857-4CBA-A3A8-148EEFCCB353}" destId="{75853C92-E83C-400E-9FAA-ABEC3C9FB932}" srcOrd="4" destOrd="0" presId="urn:microsoft.com/office/officeart/2005/8/layout/StepDownProcess"/>
    <dgm:cxn modelId="{5D6587AD-26F7-4379-9AC5-7C3F645AA438}" type="presParOf" srcId="{75853C92-E83C-400E-9FAA-ABEC3C9FB932}" destId="{467B040D-E1E3-43C1-BD9B-EF4EBC578567}" srcOrd="0" destOrd="0" presId="urn:microsoft.com/office/officeart/2005/8/layout/StepDown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1B879B-76B6-4859-A0F1-43AC892F5C13}"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AR"/>
        </a:p>
      </dgm:t>
    </dgm:pt>
    <dgm:pt modelId="{2E8B3E59-A674-4128-BF14-B8119D9DC3DC}">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PETICIÓN </a:t>
          </a:r>
        </a:p>
        <a:p>
          <a:r>
            <a:rPr lang="es-AR" sz="2800" dirty="0">
              <a:solidFill>
                <a:schemeClr val="tx1"/>
              </a:solidFill>
              <a:latin typeface="Berlin Sans FB" panose="020E0602020502020306" pitchFamily="34" charset="0"/>
            </a:rPr>
            <a:t>Doble patrocinio</a:t>
          </a:r>
        </a:p>
      </dgm:t>
    </dgm:pt>
    <dgm:pt modelId="{8D7C7ADB-F193-42A1-8430-4E828CE74A79}" type="parTrans" cxnId="{53609144-3ED0-4101-BCD0-6DA8DD41F62C}">
      <dgm:prSet/>
      <dgm:spPr/>
      <dgm:t>
        <a:bodyPr/>
        <a:lstStyle/>
        <a:p>
          <a:endParaRPr lang="es-AR"/>
        </a:p>
      </dgm:t>
    </dgm:pt>
    <dgm:pt modelId="{0802706F-18DD-4E76-8007-FA45AA842CEE}" type="sibTrans" cxnId="{53609144-3ED0-4101-BCD0-6DA8DD41F62C}">
      <dgm:prSet/>
      <dgm:spPr/>
      <dgm:t>
        <a:bodyPr/>
        <a:lstStyle/>
        <a:p>
          <a:endParaRPr lang="es-AR"/>
        </a:p>
      </dgm:t>
    </dgm:pt>
    <dgm:pt modelId="{D9DEDAF7-079E-417C-A3C3-448500337E0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Vínculo</a:t>
          </a:r>
        </a:p>
      </dgm:t>
    </dgm:pt>
    <dgm:pt modelId="{82226FF8-0A38-4901-8280-33AFDEE76A49}" type="parTrans" cxnId="{447A5C74-860C-44C8-8FDF-C6F39DBF7123}">
      <dgm:prSet/>
      <dgm:spPr/>
      <dgm:t>
        <a:bodyPr/>
        <a:lstStyle/>
        <a:p>
          <a:endParaRPr lang="es-AR"/>
        </a:p>
      </dgm:t>
    </dgm:pt>
    <dgm:pt modelId="{9A0F3830-3FDF-4359-BC26-F6362A84A80B}" type="sibTrans" cxnId="{447A5C74-860C-44C8-8FDF-C6F39DBF7123}">
      <dgm:prSet/>
      <dgm:spPr/>
      <dgm:t>
        <a:bodyPr/>
        <a:lstStyle/>
        <a:p>
          <a:endParaRPr lang="es-AR"/>
        </a:p>
      </dgm:t>
    </dgm:pt>
    <dgm:pt modelId="{0F69B39C-3E5B-4ED8-AE7E-8CC486A82D89}">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PROPUESTA INDIVIDUAL</a:t>
          </a:r>
        </a:p>
        <a:p>
          <a:r>
            <a:rPr lang="es-AR" sz="2800" dirty="0">
              <a:solidFill>
                <a:schemeClr val="tx1"/>
              </a:solidFill>
              <a:latin typeface="Berlin Sans FB" panose="020E0602020502020306" pitchFamily="34" charset="0"/>
            </a:rPr>
            <a:t>PROPUESTA INDIVIDUAL</a:t>
          </a:r>
        </a:p>
      </dgm:t>
    </dgm:pt>
    <dgm:pt modelId="{A1E23946-62BB-4877-A336-415D6CA51F1E}" type="parTrans" cxnId="{C91316CA-ADA6-4FDE-A3FD-5ABF11F38313}">
      <dgm:prSet/>
      <dgm:spPr/>
      <dgm:t>
        <a:bodyPr/>
        <a:lstStyle/>
        <a:p>
          <a:endParaRPr lang="es-AR"/>
        </a:p>
      </dgm:t>
    </dgm:pt>
    <dgm:pt modelId="{13C4EF4B-E796-4A83-BCD8-89D9A8494D50}" type="sibTrans" cxnId="{C91316CA-ADA6-4FDE-A3FD-5ABF11F38313}">
      <dgm:prSet/>
      <dgm:spPr/>
      <dgm:t>
        <a:bodyPr/>
        <a:lstStyle/>
        <a:p>
          <a:endParaRPr lang="es-AR"/>
        </a:p>
      </dgm:t>
    </dgm:pt>
    <dgm:pt modelId="{4BDDA712-4BDA-400D-80A9-2F708D66F14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Plan </a:t>
          </a:r>
          <a:r>
            <a:rPr lang="es-AR" sz="2800" dirty="0" err="1">
              <a:latin typeface="Berlin Sans FB" panose="020E0602020502020306" pitchFamily="34" charset="0"/>
            </a:rPr>
            <a:t>parentalidad</a:t>
          </a:r>
          <a:endParaRPr lang="es-AR" sz="2800" dirty="0">
            <a:latin typeface="Berlin Sans FB" panose="020E0602020502020306" pitchFamily="34" charset="0"/>
          </a:endParaRPr>
        </a:p>
      </dgm:t>
    </dgm:pt>
    <dgm:pt modelId="{CA457E7B-30B1-4398-965A-A4BB705FABDC}" type="parTrans" cxnId="{EFD8C7C6-2FAD-48A0-A51F-FB507E618D6B}">
      <dgm:prSet/>
      <dgm:spPr/>
      <dgm:t>
        <a:bodyPr/>
        <a:lstStyle/>
        <a:p>
          <a:endParaRPr lang="es-AR"/>
        </a:p>
      </dgm:t>
    </dgm:pt>
    <dgm:pt modelId="{A77A8D93-993D-437E-B2EB-3EB7C9F4A263}" type="sibTrans" cxnId="{EFD8C7C6-2FAD-48A0-A51F-FB507E618D6B}">
      <dgm:prSet/>
      <dgm:spPr/>
      <dgm:t>
        <a:bodyPr/>
        <a:lstStyle/>
        <a:p>
          <a:endParaRPr lang="es-AR"/>
        </a:p>
      </dgm:t>
    </dgm:pt>
    <dgm:pt modelId="{FC6767E5-A4B2-47F4-B6C1-7352A81451BA}">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NO TRASLADO</a:t>
          </a:r>
        </a:p>
        <a:p>
          <a:r>
            <a:rPr lang="es-AR" sz="2800" dirty="0">
              <a:solidFill>
                <a:schemeClr val="tx1"/>
              </a:solidFill>
              <a:latin typeface="Berlin Sans FB" panose="020E0602020502020306" pitchFamily="34" charset="0"/>
            </a:rPr>
            <a:t>AUDIENCIA</a:t>
          </a:r>
        </a:p>
        <a:p>
          <a:r>
            <a:rPr lang="es-AR" sz="2800" dirty="0">
              <a:solidFill>
                <a:schemeClr val="tx1"/>
              </a:solidFill>
              <a:latin typeface="Berlin Sans FB" panose="020E0602020502020306" pitchFamily="34" charset="0"/>
            </a:rPr>
            <a:t>HOMOLOGACIÓN</a:t>
          </a:r>
        </a:p>
      </dgm:t>
    </dgm:pt>
    <dgm:pt modelId="{CA01EEDE-797E-42BA-9E92-628504FD37AF}" type="parTrans" cxnId="{863F7432-FA6C-4306-84FA-7955D74D6474}">
      <dgm:prSet/>
      <dgm:spPr/>
      <dgm:t>
        <a:bodyPr/>
        <a:lstStyle/>
        <a:p>
          <a:endParaRPr lang="es-AR"/>
        </a:p>
      </dgm:t>
    </dgm:pt>
    <dgm:pt modelId="{FD045D0E-5444-4132-AD82-F2505358039C}" type="sibTrans" cxnId="{863F7432-FA6C-4306-84FA-7955D74D6474}">
      <dgm:prSet/>
      <dgm:spPr/>
      <dgm:t>
        <a:bodyPr/>
        <a:lstStyle/>
        <a:p>
          <a:endParaRPr lang="es-AR"/>
        </a:p>
      </dgm:t>
    </dgm:pt>
    <dgm:pt modelId="{C777670F-65DD-4B8E-B43B-9CFFE60E9FD8}">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Alimentos</a:t>
          </a:r>
        </a:p>
      </dgm:t>
    </dgm:pt>
    <dgm:pt modelId="{81F22788-EAAC-45D3-ADD6-1E5E5B9791D1}" type="parTrans" cxnId="{A7681FFE-7BC7-4E2E-B423-F6759CFD94A1}">
      <dgm:prSet/>
      <dgm:spPr/>
      <dgm:t>
        <a:bodyPr/>
        <a:lstStyle/>
        <a:p>
          <a:endParaRPr lang="es-AR"/>
        </a:p>
      </dgm:t>
    </dgm:pt>
    <dgm:pt modelId="{7F4A9095-26A5-458C-A752-233E4C1E6FC3}" type="sibTrans" cxnId="{A7681FFE-7BC7-4E2E-B423-F6759CFD94A1}">
      <dgm:prSet/>
      <dgm:spPr/>
      <dgm:t>
        <a:bodyPr/>
        <a:lstStyle/>
        <a:p>
          <a:endParaRPr lang="es-AR"/>
        </a:p>
      </dgm:t>
    </dgm:pt>
    <dgm:pt modelId="{A07E797D-E5C4-466D-B5B6-B878AC170104}">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Régimen Bienes</a:t>
          </a:r>
        </a:p>
      </dgm:t>
    </dgm:pt>
    <dgm:pt modelId="{F48509A3-8644-4BC5-8E91-2C71324D09AF}" type="parTrans" cxnId="{BB45AE93-61F2-4298-8446-4062A203F0C4}">
      <dgm:prSet/>
      <dgm:spPr/>
      <dgm:t>
        <a:bodyPr/>
        <a:lstStyle/>
        <a:p>
          <a:endParaRPr lang="es-AR"/>
        </a:p>
      </dgm:t>
    </dgm:pt>
    <dgm:pt modelId="{86254C43-BC08-43E9-AC49-A0744BCAE0BB}" type="sibTrans" cxnId="{BB45AE93-61F2-4298-8446-4062A203F0C4}">
      <dgm:prSet/>
      <dgm:spPr/>
      <dgm:t>
        <a:bodyPr/>
        <a:lstStyle/>
        <a:p>
          <a:endParaRPr lang="es-AR"/>
        </a:p>
      </dgm:t>
    </dgm:pt>
    <dgm:pt modelId="{DA00ED38-3120-46BC-A683-8282490D789A}">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Compensaciones</a:t>
          </a:r>
        </a:p>
      </dgm:t>
    </dgm:pt>
    <dgm:pt modelId="{1AD59378-7074-463C-9579-33CED9EFD108}" type="parTrans" cxnId="{43ACA881-2586-4777-9D6C-9C13273B646E}">
      <dgm:prSet/>
      <dgm:spPr/>
      <dgm:t>
        <a:bodyPr/>
        <a:lstStyle/>
        <a:p>
          <a:endParaRPr lang="es-AR"/>
        </a:p>
      </dgm:t>
    </dgm:pt>
    <dgm:pt modelId="{4015DA94-A2A2-4198-A85E-A9ACF26303B0}" type="sibTrans" cxnId="{43ACA881-2586-4777-9D6C-9C13273B646E}">
      <dgm:prSet/>
      <dgm:spPr/>
      <dgm:t>
        <a:bodyPr/>
        <a:lstStyle/>
        <a:p>
          <a:endParaRPr lang="es-AR"/>
        </a:p>
      </dgm:t>
    </dgm:pt>
    <dgm:pt modelId="{ABC9E6BB-E0B9-4889-BF64-A547B506183C}">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Competencia</a:t>
          </a:r>
        </a:p>
      </dgm:t>
    </dgm:pt>
    <dgm:pt modelId="{8E8ED24B-F567-46BD-A148-A1D7DAA4685A}" type="parTrans" cxnId="{70281E23-1419-41F5-B3D0-D6BB41D95CD8}">
      <dgm:prSet/>
      <dgm:spPr/>
      <dgm:t>
        <a:bodyPr/>
        <a:lstStyle/>
        <a:p>
          <a:endParaRPr lang="es-AR"/>
        </a:p>
      </dgm:t>
    </dgm:pt>
    <dgm:pt modelId="{CC6BFC8A-D264-42C3-AFA9-615392629B13}" type="sibTrans" cxnId="{70281E23-1419-41F5-B3D0-D6BB41D95CD8}">
      <dgm:prSet/>
      <dgm:spPr/>
      <dgm:t>
        <a:bodyPr/>
        <a:lstStyle/>
        <a:p>
          <a:endParaRPr lang="es-AR"/>
        </a:p>
      </dgm:t>
    </dgm:pt>
    <dgm:pt modelId="{779F5E64-8C79-4CF7-90FA-0B1636041D3B}">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Elementos</a:t>
          </a:r>
        </a:p>
      </dgm:t>
    </dgm:pt>
    <dgm:pt modelId="{ED006B84-010D-483D-8B98-C92A22E3525F}" type="parTrans" cxnId="{E1292FEB-E4CE-474A-AD7C-17EF95F18E95}">
      <dgm:prSet/>
      <dgm:spPr/>
      <dgm:t>
        <a:bodyPr/>
        <a:lstStyle/>
        <a:p>
          <a:endParaRPr lang="es-AR"/>
        </a:p>
      </dgm:t>
    </dgm:pt>
    <dgm:pt modelId="{A57FB24F-64BF-42A3-B22B-EE531E5271DB}" type="sibTrans" cxnId="{E1292FEB-E4CE-474A-AD7C-17EF95F18E95}">
      <dgm:prSet/>
      <dgm:spPr/>
      <dgm:t>
        <a:bodyPr/>
        <a:lstStyle/>
        <a:p>
          <a:endParaRPr lang="es-AR"/>
        </a:p>
      </dgm:t>
    </dgm:pt>
    <dgm:pt modelId="{F870F91F-E857-4CBA-A3A8-148EEFCCB353}" type="pres">
      <dgm:prSet presAssocID="{011B879B-76B6-4859-A0F1-43AC892F5C13}" presName="rootnode" presStyleCnt="0">
        <dgm:presLayoutVars>
          <dgm:chMax/>
          <dgm:chPref/>
          <dgm:dir/>
          <dgm:animLvl val="lvl"/>
        </dgm:presLayoutVars>
      </dgm:prSet>
      <dgm:spPr/>
      <dgm:t>
        <a:bodyPr/>
        <a:lstStyle/>
        <a:p>
          <a:endParaRPr lang="es-AR"/>
        </a:p>
      </dgm:t>
    </dgm:pt>
    <dgm:pt modelId="{68616518-0A3D-4F25-8226-AEB3229FB80E}" type="pres">
      <dgm:prSet presAssocID="{2E8B3E59-A674-4128-BF14-B8119D9DC3DC}" presName="composite" presStyleCnt="0"/>
      <dgm:spPr>
        <a:scene3d>
          <a:camera prst="orthographicFront"/>
          <a:lightRig rig="threePt" dir="t"/>
        </a:scene3d>
        <a:sp3d contourW="12700" prstMaterial="flat">
          <a:contourClr>
            <a:srgbClr val="FF0000"/>
          </a:contourClr>
        </a:sp3d>
      </dgm:spPr>
    </dgm:pt>
    <dgm:pt modelId="{7EE7D328-C03D-49E2-BD05-AEBAD4C3EE69}" type="pres">
      <dgm:prSet presAssocID="{2E8B3E59-A674-4128-BF14-B8119D9DC3DC}" presName="bentUpArrow1" presStyleLbl="alignImgPlace1" presStyleIdx="0" presStyleCnt="2"/>
      <dgm:spPr>
        <a:scene3d>
          <a:camera prst="orthographicFront"/>
          <a:lightRig rig="threePt" dir="t"/>
        </a:scene3d>
        <a:sp3d contourW="12700" prstMaterial="flat">
          <a:contourClr>
            <a:srgbClr val="FF0000"/>
          </a:contourClr>
        </a:sp3d>
      </dgm:spPr>
    </dgm:pt>
    <dgm:pt modelId="{F01905E9-E75A-4253-BADA-AEDB97C459F7}" type="pres">
      <dgm:prSet presAssocID="{2E8B3E59-A674-4128-BF14-B8119D9DC3DC}" presName="ParentText" presStyleLbl="node1" presStyleIdx="0" presStyleCnt="3" custScaleX="95563" custLinFactNeighborX="-10160" custLinFactNeighborY="-1683">
        <dgm:presLayoutVars>
          <dgm:chMax val="1"/>
          <dgm:chPref val="1"/>
          <dgm:bulletEnabled val="1"/>
        </dgm:presLayoutVars>
      </dgm:prSet>
      <dgm:spPr/>
      <dgm:t>
        <a:bodyPr/>
        <a:lstStyle/>
        <a:p>
          <a:endParaRPr lang="es-AR"/>
        </a:p>
      </dgm:t>
    </dgm:pt>
    <dgm:pt modelId="{98B15663-195C-4E31-925C-130CCFCCFC81}" type="pres">
      <dgm:prSet presAssocID="{2E8B3E59-A674-4128-BF14-B8119D9DC3DC}" presName="ChildText" presStyleLbl="revTx" presStyleIdx="0" presStyleCnt="2" custScaleX="152259" custScaleY="101343" custLinFactNeighborX="30844" custLinFactNeighborY="-5681">
        <dgm:presLayoutVars>
          <dgm:chMax val="0"/>
          <dgm:chPref val="0"/>
          <dgm:bulletEnabled val="1"/>
        </dgm:presLayoutVars>
      </dgm:prSet>
      <dgm:spPr/>
      <dgm:t>
        <a:bodyPr/>
        <a:lstStyle/>
        <a:p>
          <a:endParaRPr lang="es-AR"/>
        </a:p>
      </dgm:t>
    </dgm:pt>
    <dgm:pt modelId="{1A008A5A-B2FA-449A-B8CD-6BD01A8C63A4}" type="pres">
      <dgm:prSet presAssocID="{0802706F-18DD-4E76-8007-FA45AA842CEE}" presName="sibTrans" presStyleCnt="0"/>
      <dgm:spPr>
        <a:scene3d>
          <a:camera prst="orthographicFront"/>
          <a:lightRig rig="threePt" dir="t"/>
        </a:scene3d>
        <a:sp3d contourW="12700" prstMaterial="flat">
          <a:contourClr>
            <a:srgbClr val="FF0000"/>
          </a:contourClr>
        </a:sp3d>
      </dgm:spPr>
    </dgm:pt>
    <dgm:pt modelId="{0F056C85-C9FB-4E14-8C35-10CDED850C4E}" type="pres">
      <dgm:prSet presAssocID="{0F69B39C-3E5B-4ED8-AE7E-8CC486A82D89}" presName="composite" presStyleCnt="0"/>
      <dgm:spPr>
        <a:scene3d>
          <a:camera prst="orthographicFront"/>
          <a:lightRig rig="threePt" dir="t"/>
        </a:scene3d>
        <a:sp3d contourW="12700" prstMaterial="flat">
          <a:contourClr>
            <a:srgbClr val="FF0000"/>
          </a:contourClr>
        </a:sp3d>
      </dgm:spPr>
    </dgm:pt>
    <dgm:pt modelId="{33A64D65-65DC-4AF7-BB3B-42875002C9A1}" type="pres">
      <dgm:prSet presAssocID="{0F69B39C-3E5B-4ED8-AE7E-8CC486A82D89}" presName="bentUpArrow1" presStyleLbl="alignImgPlace1" presStyleIdx="1" presStyleCnt="2"/>
      <dgm:spPr>
        <a:scene3d>
          <a:camera prst="orthographicFront"/>
          <a:lightRig rig="threePt" dir="t"/>
        </a:scene3d>
        <a:sp3d contourW="12700" prstMaterial="flat">
          <a:contourClr>
            <a:srgbClr val="FF0000"/>
          </a:contourClr>
        </a:sp3d>
      </dgm:spPr>
    </dgm:pt>
    <dgm:pt modelId="{90537B9D-AF2A-4854-B438-C777B09285C5}" type="pres">
      <dgm:prSet presAssocID="{0F69B39C-3E5B-4ED8-AE7E-8CC486A82D89}" presName="ParentText" presStyleLbl="node1" presStyleIdx="1" presStyleCnt="3" custScaleX="121450" custLinFactNeighborX="-12020" custLinFactNeighborY="-4273">
        <dgm:presLayoutVars>
          <dgm:chMax val="1"/>
          <dgm:chPref val="1"/>
          <dgm:bulletEnabled val="1"/>
        </dgm:presLayoutVars>
      </dgm:prSet>
      <dgm:spPr/>
      <dgm:t>
        <a:bodyPr/>
        <a:lstStyle/>
        <a:p>
          <a:endParaRPr lang="es-AR"/>
        </a:p>
      </dgm:t>
    </dgm:pt>
    <dgm:pt modelId="{F2396512-324C-43C6-8C4B-E81D5FF48207}" type="pres">
      <dgm:prSet presAssocID="{0F69B39C-3E5B-4ED8-AE7E-8CC486A82D89}" presName="ChildText" presStyleLbl="revTx" presStyleIdx="1" presStyleCnt="2" custScaleX="194358" custScaleY="116037" custLinFactNeighborX="72750" custLinFactNeighborY="-19930">
        <dgm:presLayoutVars>
          <dgm:chMax val="0"/>
          <dgm:chPref val="0"/>
          <dgm:bulletEnabled val="1"/>
        </dgm:presLayoutVars>
      </dgm:prSet>
      <dgm:spPr/>
      <dgm:t>
        <a:bodyPr/>
        <a:lstStyle/>
        <a:p>
          <a:endParaRPr lang="es-AR"/>
        </a:p>
      </dgm:t>
    </dgm:pt>
    <dgm:pt modelId="{A3C1A3FC-16A0-47EB-A1A8-9D6315AF5415}" type="pres">
      <dgm:prSet presAssocID="{13C4EF4B-E796-4A83-BCD8-89D9A8494D50}" presName="sibTrans" presStyleCnt="0"/>
      <dgm:spPr>
        <a:scene3d>
          <a:camera prst="orthographicFront"/>
          <a:lightRig rig="threePt" dir="t"/>
        </a:scene3d>
        <a:sp3d contourW="12700" prstMaterial="flat">
          <a:contourClr>
            <a:srgbClr val="FF0000"/>
          </a:contourClr>
        </a:sp3d>
      </dgm:spPr>
    </dgm:pt>
    <dgm:pt modelId="{75853C92-E83C-400E-9FAA-ABEC3C9FB932}" type="pres">
      <dgm:prSet presAssocID="{FC6767E5-A4B2-47F4-B6C1-7352A81451BA}" presName="composite" presStyleCnt="0"/>
      <dgm:spPr>
        <a:scene3d>
          <a:camera prst="orthographicFront"/>
          <a:lightRig rig="threePt" dir="t"/>
        </a:scene3d>
        <a:sp3d contourW="12700" prstMaterial="flat">
          <a:contourClr>
            <a:srgbClr val="FF0000"/>
          </a:contourClr>
        </a:sp3d>
      </dgm:spPr>
    </dgm:pt>
    <dgm:pt modelId="{467B040D-E1E3-43C1-BD9B-EF4EBC578567}" type="pres">
      <dgm:prSet presAssocID="{FC6767E5-A4B2-47F4-B6C1-7352A81451BA}" presName="ParentText" presStyleLbl="node1" presStyleIdx="2" presStyleCnt="3" custScaleX="186460" custScaleY="111556" custLinFactNeighborX="360" custLinFactNeighborY="-2039">
        <dgm:presLayoutVars>
          <dgm:chMax val="1"/>
          <dgm:chPref val="1"/>
          <dgm:bulletEnabled val="1"/>
        </dgm:presLayoutVars>
      </dgm:prSet>
      <dgm:spPr/>
      <dgm:t>
        <a:bodyPr/>
        <a:lstStyle/>
        <a:p>
          <a:endParaRPr lang="es-AR"/>
        </a:p>
      </dgm:t>
    </dgm:pt>
  </dgm:ptLst>
  <dgm:cxnLst>
    <dgm:cxn modelId="{E1292FEB-E4CE-474A-AD7C-17EF95F18E95}" srcId="{2E8B3E59-A674-4128-BF14-B8119D9DC3DC}" destId="{779F5E64-8C79-4CF7-90FA-0B1636041D3B}" srcOrd="2" destOrd="0" parTransId="{ED006B84-010D-483D-8B98-C92A22E3525F}" sibTransId="{A57FB24F-64BF-42A3-B22B-EE531E5271DB}"/>
    <dgm:cxn modelId="{17474A9E-DC7B-48AC-AF48-460EFB35C261}" type="presOf" srcId="{4BDDA712-4BDA-400D-80A9-2F708D66F14E}" destId="{F2396512-324C-43C6-8C4B-E81D5FF48207}" srcOrd="0" destOrd="0" presId="urn:microsoft.com/office/officeart/2005/8/layout/StepDownProcess"/>
    <dgm:cxn modelId="{C91316CA-ADA6-4FDE-A3FD-5ABF11F38313}" srcId="{011B879B-76B6-4859-A0F1-43AC892F5C13}" destId="{0F69B39C-3E5B-4ED8-AE7E-8CC486A82D89}" srcOrd="1" destOrd="0" parTransId="{A1E23946-62BB-4877-A336-415D6CA51F1E}" sibTransId="{13C4EF4B-E796-4A83-BCD8-89D9A8494D50}"/>
    <dgm:cxn modelId="{C9053451-AEF6-43AC-ABEE-CFAA3C47D97E}" type="presOf" srcId="{779F5E64-8C79-4CF7-90FA-0B1636041D3B}" destId="{98B15663-195C-4E31-925C-130CCFCCFC81}" srcOrd="0" destOrd="2" presId="urn:microsoft.com/office/officeart/2005/8/layout/StepDownProcess"/>
    <dgm:cxn modelId="{BB45AE93-61F2-4298-8446-4062A203F0C4}" srcId="{0F69B39C-3E5B-4ED8-AE7E-8CC486A82D89}" destId="{A07E797D-E5C4-466D-B5B6-B878AC170104}" srcOrd="2" destOrd="0" parTransId="{F48509A3-8644-4BC5-8E91-2C71324D09AF}" sibTransId="{86254C43-BC08-43E9-AC49-A0744BCAE0BB}"/>
    <dgm:cxn modelId="{447A5C74-860C-44C8-8FDF-C6F39DBF7123}" srcId="{2E8B3E59-A674-4128-BF14-B8119D9DC3DC}" destId="{D9DEDAF7-079E-417C-A3C3-448500337E0E}" srcOrd="0" destOrd="0" parTransId="{82226FF8-0A38-4901-8280-33AFDEE76A49}" sibTransId="{9A0F3830-3FDF-4359-BC26-F6362A84A80B}"/>
    <dgm:cxn modelId="{EB16DF44-E6A1-47BA-A2FF-1876427DDA0E}" type="presOf" srcId="{DA00ED38-3120-46BC-A683-8282490D789A}" destId="{F2396512-324C-43C6-8C4B-E81D5FF48207}" srcOrd="0" destOrd="3" presId="urn:microsoft.com/office/officeart/2005/8/layout/StepDownProcess"/>
    <dgm:cxn modelId="{4790745A-AFB0-4FDD-A59E-06CC58F2A684}" type="presOf" srcId="{2E8B3E59-A674-4128-BF14-B8119D9DC3DC}" destId="{F01905E9-E75A-4253-BADA-AEDB97C459F7}" srcOrd="0" destOrd="0" presId="urn:microsoft.com/office/officeart/2005/8/layout/StepDownProcess"/>
    <dgm:cxn modelId="{70281E23-1419-41F5-B3D0-D6BB41D95CD8}" srcId="{2E8B3E59-A674-4128-BF14-B8119D9DC3DC}" destId="{ABC9E6BB-E0B9-4889-BF64-A547B506183C}" srcOrd="1" destOrd="0" parTransId="{8E8ED24B-F567-46BD-A148-A1D7DAA4685A}" sibTransId="{CC6BFC8A-D264-42C3-AFA9-615392629B13}"/>
    <dgm:cxn modelId="{863F7432-FA6C-4306-84FA-7955D74D6474}" srcId="{011B879B-76B6-4859-A0F1-43AC892F5C13}" destId="{FC6767E5-A4B2-47F4-B6C1-7352A81451BA}" srcOrd="2" destOrd="0" parTransId="{CA01EEDE-797E-42BA-9E92-628504FD37AF}" sibTransId="{FD045D0E-5444-4132-AD82-F2505358039C}"/>
    <dgm:cxn modelId="{EFD8C7C6-2FAD-48A0-A51F-FB507E618D6B}" srcId="{0F69B39C-3E5B-4ED8-AE7E-8CC486A82D89}" destId="{4BDDA712-4BDA-400D-80A9-2F708D66F14E}" srcOrd="0" destOrd="0" parTransId="{CA457E7B-30B1-4398-965A-A4BB705FABDC}" sibTransId="{A77A8D93-993D-437E-B2EB-3EB7C9F4A263}"/>
    <dgm:cxn modelId="{53609144-3ED0-4101-BCD0-6DA8DD41F62C}" srcId="{011B879B-76B6-4859-A0F1-43AC892F5C13}" destId="{2E8B3E59-A674-4128-BF14-B8119D9DC3DC}" srcOrd="0" destOrd="0" parTransId="{8D7C7ADB-F193-42A1-8430-4E828CE74A79}" sibTransId="{0802706F-18DD-4E76-8007-FA45AA842CEE}"/>
    <dgm:cxn modelId="{A7681FFE-7BC7-4E2E-B423-F6759CFD94A1}" srcId="{0F69B39C-3E5B-4ED8-AE7E-8CC486A82D89}" destId="{C777670F-65DD-4B8E-B43B-9CFFE60E9FD8}" srcOrd="1" destOrd="0" parTransId="{81F22788-EAAC-45D3-ADD6-1E5E5B9791D1}" sibTransId="{7F4A9095-26A5-458C-A752-233E4C1E6FC3}"/>
    <dgm:cxn modelId="{E54E3E24-4BB6-4A78-8DE8-F15252DF7683}" type="presOf" srcId="{ABC9E6BB-E0B9-4889-BF64-A547B506183C}" destId="{98B15663-195C-4E31-925C-130CCFCCFC81}" srcOrd="0" destOrd="1" presId="urn:microsoft.com/office/officeart/2005/8/layout/StepDownProcess"/>
    <dgm:cxn modelId="{9C1439F9-3829-46F0-9CEC-E141D058025D}" type="presOf" srcId="{FC6767E5-A4B2-47F4-B6C1-7352A81451BA}" destId="{467B040D-E1E3-43C1-BD9B-EF4EBC578567}" srcOrd="0" destOrd="0" presId="urn:microsoft.com/office/officeart/2005/8/layout/StepDownProcess"/>
    <dgm:cxn modelId="{AF9726ED-D5C9-4F74-92EA-E3BCD80AFBF0}" type="presOf" srcId="{0F69B39C-3E5B-4ED8-AE7E-8CC486A82D89}" destId="{90537B9D-AF2A-4854-B438-C777B09285C5}" srcOrd="0" destOrd="0" presId="urn:microsoft.com/office/officeart/2005/8/layout/StepDownProcess"/>
    <dgm:cxn modelId="{B9F03FED-C3D4-4881-864F-68A3AF732908}" type="presOf" srcId="{D9DEDAF7-079E-417C-A3C3-448500337E0E}" destId="{98B15663-195C-4E31-925C-130CCFCCFC81}" srcOrd="0" destOrd="0" presId="urn:microsoft.com/office/officeart/2005/8/layout/StepDownProcess"/>
    <dgm:cxn modelId="{43ACA881-2586-4777-9D6C-9C13273B646E}" srcId="{0F69B39C-3E5B-4ED8-AE7E-8CC486A82D89}" destId="{DA00ED38-3120-46BC-A683-8282490D789A}" srcOrd="3" destOrd="0" parTransId="{1AD59378-7074-463C-9579-33CED9EFD108}" sibTransId="{4015DA94-A2A2-4198-A85E-A9ACF26303B0}"/>
    <dgm:cxn modelId="{4F058EA9-F061-4B5A-9F31-FF23BC81B39A}" type="presOf" srcId="{C777670F-65DD-4B8E-B43B-9CFFE60E9FD8}" destId="{F2396512-324C-43C6-8C4B-E81D5FF48207}" srcOrd="0" destOrd="1" presId="urn:microsoft.com/office/officeart/2005/8/layout/StepDownProcess"/>
    <dgm:cxn modelId="{AAC5FECF-8EBA-420B-8696-77D611904CE6}" type="presOf" srcId="{011B879B-76B6-4859-A0F1-43AC892F5C13}" destId="{F870F91F-E857-4CBA-A3A8-148EEFCCB353}" srcOrd="0" destOrd="0" presId="urn:microsoft.com/office/officeart/2005/8/layout/StepDownProcess"/>
    <dgm:cxn modelId="{DE158541-E6B7-4243-A020-8802E5C414EF}" type="presOf" srcId="{A07E797D-E5C4-466D-B5B6-B878AC170104}" destId="{F2396512-324C-43C6-8C4B-E81D5FF48207}" srcOrd="0" destOrd="2" presId="urn:microsoft.com/office/officeart/2005/8/layout/StepDownProcess"/>
    <dgm:cxn modelId="{370E9E14-D5A3-4DCA-AF03-6CE2F487A5F1}" type="presParOf" srcId="{F870F91F-E857-4CBA-A3A8-148EEFCCB353}" destId="{68616518-0A3D-4F25-8226-AEB3229FB80E}" srcOrd="0" destOrd="0" presId="urn:microsoft.com/office/officeart/2005/8/layout/StepDownProcess"/>
    <dgm:cxn modelId="{9923A4E6-8118-47A1-86B7-1F740FF30BB9}" type="presParOf" srcId="{68616518-0A3D-4F25-8226-AEB3229FB80E}" destId="{7EE7D328-C03D-49E2-BD05-AEBAD4C3EE69}" srcOrd="0" destOrd="0" presId="urn:microsoft.com/office/officeart/2005/8/layout/StepDownProcess"/>
    <dgm:cxn modelId="{D623F5F2-E43F-48F3-BE01-EF4CD946C97C}" type="presParOf" srcId="{68616518-0A3D-4F25-8226-AEB3229FB80E}" destId="{F01905E9-E75A-4253-BADA-AEDB97C459F7}" srcOrd="1" destOrd="0" presId="urn:microsoft.com/office/officeart/2005/8/layout/StepDownProcess"/>
    <dgm:cxn modelId="{994D9F0A-FAE3-400F-8EF7-54035B055020}" type="presParOf" srcId="{68616518-0A3D-4F25-8226-AEB3229FB80E}" destId="{98B15663-195C-4E31-925C-130CCFCCFC81}" srcOrd="2" destOrd="0" presId="urn:microsoft.com/office/officeart/2005/8/layout/StepDownProcess"/>
    <dgm:cxn modelId="{F00CFB3C-728B-45A7-BC40-8B1C73E005AD}" type="presParOf" srcId="{F870F91F-E857-4CBA-A3A8-148EEFCCB353}" destId="{1A008A5A-B2FA-449A-B8CD-6BD01A8C63A4}" srcOrd="1" destOrd="0" presId="urn:microsoft.com/office/officeart/2005/8/layout/StepDownProcess"/>
    <dgm:cxn modelId="{7E5B1B75-534C-42FB-94BB-01B94E8D6A2A}" type="presParOf" srcId="{F870F91F-E857-4CBA-A3A8-148EEFCCB353}" destId="{0F056C85-C9FB-4E14-8C35-10CDED850C4E}" srcOrd="2" destOrd="0" presId="urn:microsoft.com/office/officeart/2005/8/layout/StepDownProcess"/>
    <dgm:cxn modelId="{742636C3-4773-43A1-9184-F7BCB0FFD65E}" type="presParOf" srcId="{0F056C85-C9FB-4E14-8C35-10CDED850C4E}" destId="{33A64D65-65DC-4AF7-BB3B-42875002C9A1}" srcOrd="0" destOrd="0" presId="urn:microsoft.com/office/officeart/2005/8/layout/StepDownProcess"/>
    <dgm:cxn modelId="{C5E85FA1-36A0-4AE9-A7A0-2CE6F9A8CFD9}" type="presParOf" srcId="{0F056C85-C9FB-4E14-8C35-10CDED850C4E}" destId="{90537B9D-AF2A-4854-B438-C777B09285C5}" srcOrd="1" destOrd="0" presId="urn:microsoft.com/office/officeart/2005/8/layout/StepDownProcess"/>
    <dgm:cxn modelId="{5BD47833-B9F4-4299-B92F-D550DDEC76DB}" type="presParOf" srcId="{0F056C85-C9FB-4E14-8C35-10CDED850C4E}" destId="{F2396512-324C-43C6-8C4B-E81D5FF48207}" srcOrd="2" destOrd="0" presId="urn:microsoft.com/office/officeart/2005/8/layout/StepDownProcess"/>
    <dgm:cxn modelId="{7185D97A-F230-4E7C-9801-EBD5990445C3}" type="presParOf" srcId="{F870F91F-E857-4CBA-A3A8-148EEFCCB353}" destId="{A3C1A3FC-16A0-47EB-A1A8-9D6315AF5415}" srcOrd="3" destOrd="0" presId="urn:microsoft.com/office/officeart/2005/8/layout/StepDownProcess"/>
    <dgm:cxn modelId="{396F2A75-C94D-47FC-8B02-014D6E180790}" type="presParOf" srcId="{F870F91F-E857-4CBA-A3A8-148EEFCCB353}" destId="{75853C92-E83C-400E-9FAA-ABEC3C9FB932}" srcOrd="4" destOrd="0" presId="urn:microsoft.com/office/officeart/2005/8/layout/StepDownProcess"/>
    <dgm:cxn modelId="{BF494D15-3DB4-497E-92A4-DFFFB642D1E1}" type="presParOf" srcId="{75853C92-E83C-400E-9FAA-ABEC3C9FB932}" destId="{467B040D-E1E3-43C1-BD9B-EF4EBC578567}" srcOrd="0" destOrd="0" presId="urn:microsoft.com/office/officeart/2005/8/layout/StepDown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1B879B-76B6-4859-A0F1-43AC892F5C13}"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AR"/>
        </a:p>
      </dgm:t>
    </dgm:pt>
    <dgm:pt modelId="{2E8B3E59-A674-4128-BF14-B8119D9DC3DC}">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PETICIÓN </a:t>
          </a:r>
        </a:p>
      </dgm:t>
    </dgm:pt>
    <dgm:pt modelId="{8D7C7ADB-F193-42A1-8430-4E828CE74A79}" type="parTrans" cxnId="{53609144-3ED0-4101-BCD0-6DA8DD41F62C}">
      <dgm:prSet/>
      <dgm:spPr/>
      <dgm:t>
        <a:bodyPr/>
        <a:lstStyle/>
        <a:p>
          <a:endParaRPr lang="es-AR"/>
        </a:p>
      </dgm:t>
    </dgm:pt>
    <dgm:pt modelId="{0802706F-18DD-4E76-8007-FA45AA842CEE}" type="sibTrans" cxnId="{53609144-3ED0-4101-BCD0-6DA8DD41F62C}">
      <dgm:prSet/>
      <dgm:spPr/>
      <dgm:t>
        <a:bodyPr/>
        <a:lstStyle/>
        <a:p>
          <a:endParaRPr lang="es-AR"/>
        </a:p>
      </dgm:t>
    </dgm:pt>
    <dgm:pt modelId="{D9DEDAF7-079E-417C-A3C3-448500337E0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Vínculo</a:t>
          </a:r>
        </a:p>
      </dgm:t>
    </dgm:pt>
    <dgm:pt modelId="{82226FF8-0A38-4901-8280-33AFDEE76A49}" type="parTrans" cxnId="{447A5C74-860C-44C8-8FDF-C6F39DBF7123}">
      <dgm:prSet/>
      <dgm:spPr/>
      <dgm:t>
        <a:bodyPr/>
        <a:lstStyle/>
        <a:p>
          <a:endParaRPr lang="es-AR"/>
        </a:p>
      </dgm:t>
    </dgm:pt>
    <dgm:pt modelId="{9A0F3830-3FDF-4359-BC26-F6362A84A80B}" type="sibTrans" cxnId="{447A5C74-860C-44C8-8FDF-C6F39DBF7123}">
      <dgm:prSet/>
      <dgm:spPr/>
      <dgm:t>
        <a:bodyPr/>
        <a:lstStyle/>
        <a:p>
          <a:endParaRPr lang="es-AR"/>
        </a:p>
      </dgm:t>
    </dgm:pt>
    <dgm:pt modelId="{0F69B39C-3E5B-4ED8-AE7E-8CC486A82D89}">
      <dgm:prSet phldrT="[Texto]" custT="1"/>
      <dgm:spPr>
        <a:scene3d>
          <a:camera prst="orthographicFront"/>
          <a:lightRig rig="threePt" dir="t"/>
        </a:scene3d>
        <a:sp3d contourW="12700" prstMaterial="flat">
          <a:contourClr>
            <a:srgbClr val="FF0000"/>
          </a:contourClr>
        </a:sp3d>
      </dgm:spPr>
      <dgm:t>
        <a:bodyPr/>
        <a:lstStyle/>
        <a:p>
          <a:r>
            <a:rPr lang="es-AR" sz="2800" dirty="0">
              <a:solidFill>
                <a:schemeClr val="tx1"/>
              </a:solidFill>
              <a:latin typeface="Berlin Sans FB" panose="020E0602020502020306" pitchFamily="34" charset="0"/>
            </a:rPr>
            <a:t>“DEBE”</a:t>
          </a:r>
        </a:p>
      </dgm:t>
    </dgm:pt>
    <dgm:pt modelId="{A1E23946-62BB-4877-A336-415D6CA51F1E}" type="parTrans" cxnId="{C91316CA-ADA6-4FDE-A3FD-5ABF11F38313}">
      <dgm:prSet/>
      <dgm:spPr/>
      <dgm:t>
        <a:bodyPr/>
        <a:lstStyle/>
        <a:p>
          <a:endParaRPr lang="es-AR"/>
        </a:p>
      </dgm:t>
    </dgm:pt>
    <dgm:pt modelId="{13C4EF4B-E796-4A83-BCD8-89D9A8494D50}" type="sibTrans" cxnId="{C91316CA-ADA6-4FDE-A3FD-5ABF11F38313}">
      <dgm:prSet/>
      <dgm:spPr/>
      <dgm:t>
        <a:bodyPr/>
        <a:lstStyle/>
        <a:p>
          <a:endParaRPr lang="es-AR"/>
        </a:p>
      </dgm:t>
    </dgm:pt>
    <dgm:pt modelId="{4BDDA712-4BDA-400D-80A9-2F708D66F14E}">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rPr>
            <a:t>Art. 438: La omisión de la </a:t>
          </a:r>
          <a:r>
            <a:rPr lang="es-AR" sz="2800" i="1" dirty="0">
              <a:solidFill>
                <a:srgbClr val="FF0000"/>
              </a:solidFill>
              <a:latin typeface="Berlin Sans FB" panose="020E0602020502020306" pitchFamily="34" charset="0"/>
            </a:rPr>
            <a:t>propuesta</a:t>
          </a:r>
          <a:r>
            <a:rPr lang="es-AR" sz="2800" dirty="0">
              <a:latin typeface="Berlin Sans FB" panose="020E0602020502020306" pitchFamily="34" charset="0"/>
            </a:rPr>
            <a:t> impide dar trámite</a:t>
          </a:r>
        </a:p>
      </dgm:t>
    </dgm:pt>
    <dgm:pt modelId="{CA457E7B-30B1-4398-965A-A4BB705FABDC}" type="parTrans" cxnId="{EFD8C7C6-2FAD-48A0-A51F-FB507E618D6B}">
      <dgm:prSet/>
      <dgm:spPr/>
      <dgm:t>
        <a:bodyPr/>
        <a:lstStyle/>
        <a:p>
          <a:endParaRPr lang="es-AR"/>
        </a:p>
      </dgm:t>
    </dgm:pt>
    <dgm:pt modelId="{A77A8D93-993D-437E-B2EB-3EB7C9F4A263}" type="sibTrans" cxnId="{EFD8C7C6-2FAD-48A0-A51F-FB507E618D6B}">
      <dgm:prSet/>
      <dgm:spPr/>
      <dgm:t>
        <a:bodyPr/>
        <a:lstStyle/>
        <a:p>
          <a:endParaRPr lang="es-AR"/>
        </a:p>
      </dgm:t>
    </dgm:pt>
    <dgm:pt modelId="{FC6767E5-A4B2-47F4-B6C1-7352A81451BA}">
      <dgm:prSet phldrT="[Texto]" custT="1"/>
      <dgm:spPr>
        <a:scene3d>
          <a:camera prst="orthographicFront"/>
          <a:lightRig rig="threePt" dir="t"/>
        </a:scene3d>
        <a:sp3d contourW="12700" prstMaterial="flat">
          <a:contourClr>
            <a:srgbClr val="FF0000"/>
          </a:contourClr>
        </a:sp3d>
      </dgm:spPr>
      <dgm:t>
        <a:bodyPr/>
        <a:lstStyle/>
        <a:p>
          <a:r>
            <a:rPr lang="es-AR" sz="2800" b="0" dirty="0">
              <a:solidFill>
                <a:schemeClr val="tx1"/>
              </a:solidFill>
              <a:latin typeface="Berlin Sans FB" panose="020E0602020502020306" pitchFamily="34" charset="0"/>
            </a:rPr>
            <a:t>NO TRASLADO</a:t>
          </a:r>
        </a:p>
        <a:p>
          <a:r>
            <a:rPr lang="es-AR" sz="2800" b="0" dirty="0">
              <a:solidFill>
                <a:schemeClr val="tx1"/>
              </a:solidFill>
              <a:latin typeface="Berlin Sans FB" panose="020E0602020502020306" pitchFamily="34" charset="0"/>
            </a:rPr>
            <a:t>NO AUDIENCIA</a:t>
          </a:r>
        </a:p>
        <a:p>
          <a:r>
            <a:rPr lang="es-AR" sz="2800" b="0" dirty="0">
              <a:solidFill>
                <a:schemeClr val="tx1"/>
              </a:solidFill>
              <a:effectLst>
                <a:outerShdw blurRad="38100" dist="38100" dir="2700000" algn="tl">
                  <a:srgbClr val="000000">
                    <a:alpha val="43137"/>
                  </a:srgbClr>
                </a:outerShdw>
              </a:effectLst>
              <a:latin typeface="Berlin Sans FB" panose="020E0602020502020306" pitchFamily="34" charset="0"/>
            </a:rPr>
            <a:t>SENTENCIA</a:t>
          </a:r>
        </a:p>
      </dgm:t>
    </dgm:pt>
    <dgm:pt modelId="{CA01EEDE-797E-42BA-9E92-628504FD37AF}" type="parTrans" cxnId="{863F7432-FA6C-4306-84FA-7955D74D6474}">
      <dgm:prSet/>
      <dgm:spPr/>
      <dgm:t>
        <a:bodyPr/>
        <a:lstStyle/>
        <a:p>
          <a:endParaRPr lang="es-AR"/>
        </a:p>
      </dgm:t>
    </dgm:pt>
    <dgm:pt modelId="{FD045D0E-5444-4132-AD82-F2505358039C}" type="sibTrans" cxnId="{863F7432-FA6C-4306-84FA-7955D74D6474}">
      <dgm:prSet/>
      <dgm:spPr/>
      <dgm:t>
        <a:bodyPr/>
        <a:lstStyle/>
        <a:p>
          <a:endParaRPr lang="es-AR"/>
        </a:p>
      </dgm:t>
    </dgm:pt>
    <dgm:pt modelId="{ABC9E6BB-E0B9-4889-BF64-A547B506183C}">
      <dgm:prSet phldrT="[Texto]" custT="1"/>
      <dgm:spPr>
        <a:scene3d>
          <a:camera prst="orthographicFront"/>
          <a:lightRig rig="threePt" dir="t"/>
        </a:scene3d>
        <a:sp3d contourW="12700" prstMaterial="flat">
          <a:contourClr>
            <a:srgbClr val="FF0000"/>
          </a:contourClr>
        </a:sp3d>
      </dgm:spPr>
      <dgm:t>
        <a:bodyPr/>
        <a:lstStyle/>
        <a:p>
          <a:r>
            <a:rPr lang="es-AR" sz="2800" dirty="0">
              <a:latin typeface="Berlin Sans FB" panose="020E0602020502020306" pitchFamily="34" charset="0"/>
              <a:cs typeface="Angsana New" panose="02020603050405020304" pitchFamily="18" charset="-34"/>
            </a:rPr>
            <a:t>Competencia</a:t>
          </a:r>
        </a:p>
      </dgm:t>
    </dgm:pt>
    <dgm:pt modelId="{8E8ED24B-F567-46BD-A148-A1D7DAA4685A}" type="parTrans" cxnId="{70281E23-1419-41F5-B3D0-D6BB41D95CD8}">
      <dgm:prSet/>
      <dgm:spPr/>
      <dgm:t>
        <a:bodyPr/>
        <a:lstStyle/>
        <a:p>
          <a:endParaRPr lang="es-AR"/>
        </a:p>
      </dgm:t>
    </dgm:pt>
    <dgm:pt modelId="{CC6BFC8A-D264-42C3-AFA9-615392629B13}" type="sibTrans" cxnId="{70281E23-1419-41F5-B3D0-D6BB41D95CD8}">
      <dgm:prSet/>
      <dgm:spPr/>
      <dgm:t>
        <a:bodyPr/>
        <a:lstStyle/>
        <a:p>
          <a:endParaRPr lang="es-AR"/>
        </a:p>
      </dgm:t>
    </dgm:pt>
    <dgm:pt modelId="{779F5E64-8C79-4CF7-90FA-0B1636041D3B}">
      <dgm:prSet phldrT="[Texto]" custT="1"/>
      <dgm:spPr>
        <a:scene3d>
          <a:camera prst="orthographicFront"/>
          <a:lightRig rig="threePt" dir="t"/>
        </a:scene3d>
        <a:sp3d contourW="12700" prstMaterial="flat">
          <a:contourClr>
            <a:srgbClr val="FF0000"/>
          </a:contourClr>
        </a:sp3d>
      </dgm:spPr>
      <dgm:t>
        <a:bodyPr/>
        <a:lstStyle/>
        <a:p>
          <a:r>
            <a:rPr lang="es-AR" sz="2800" dirty="0">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rPr>
            <a:t>Fundar no regulación </a:t>
          </a:r>
          <a:r>
            <a:rPr lang="es-AR" sz="2800" dirty="0" err="1">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rPr>
            <a:t>autocompuesta</a:t>
          </a:r>
          <a:endParaRPr lang="es-AR" sz="2800" dirty="0">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endParaRPr>
        </a:p>
      </dgm:t>
    </dgm:pt>
    <dgm:pt modelId="{ED006B84-010D-483D-8B98-C92A22E3525F}" type="parTrans" cxnId="{E1292FEB-E4CE-474A-AD7C-17EF95F18E95}">
      <dgm:prSet/>
      <dgm:spPr/>
      <dgm:t>
        <a:bodyPr/>
        <a:lstStyle/>
        <a:p>
          <a:endParaRPr lang="es-AR"/>
        </a:p>
      </dgm:t>
    </dgm:pt>
    <dgm:pt modelId="{A57FB24F-64BF-42A3-B22B-EE531E5271DB}" type="sibTrans" cxnId="{E1292FEB-E4CE-474A-AD7C-17EF95F18E95}">
      <dgm:prSet/>
      <dgm:spPr/>
      <dgm:t>
        <a:bodyPr/>
        <a:lstStyle/>
        <a:p>
          <a:endParaRPr lang="es-AR"/>
        </a:p>
      </dgm:t>
    </dgm:pt>
    <dgm:pt modelId="{F870F91F-E857-4CBA-A3A8-148EEFCCB353}" type="pres">
      <dgm:prSet presAssocID="{011B879B-76B6-4859-A0F1-43AC892F5C13}" presName="rootnode" presStyleCnt="0">
        <dgm:presLayoutVars>
          <dgm:chMax/>
          <dgm:chPref/>
          <dgm:dir/>
          <dgm:animLvl val="lvl"/>
        </dgm:presLayoutVars>
      </dgm:prSet>
      <dgm:spPr/>
      <dgm:t>
        <a:bodyPr/>
        <a:lstStyle/>
        <a:p>
          <a:endParaRPr lang="es-AR"/>
        </a:p>
      </dgm:t>
    </dgm:pt>
    <dgm:pt modelId="{68616518-0A3D-4F25-8226-AEB3229FB80E}" type="pres">
      <dgm:prSet presAssocID="{2E8B3E59-A674-4128-BF14-B8119D9DC3DC}" presName="composite" presStyleCnt="0"/>
      <dgm:spPr>
        <a:scene3d>
          <a:camera prst="orthographicFront"/>
          <a:lightRig rig="threePt" dir="t"/>
        </a:scene3d>
        <a:sp3d contourW="12700" prstMaterial="flat">
          <a:contourClr>
            <a:srgbClr val="FF0000"/>
          </a:contourClr>
        </a:sp3d>
      </dgm:spPr>
    </dgm:pt>
    <dgm:pt modelId="{7EE7D328-C03D-49E2-BD05-AEBAD4C3EE69}" type="pres">
      <dgm:prSet presAssocID="{2E8B3E59-A674-4128-BF14-B8119D9DC3DC}" presName="bentUpArrow1" presStyleLbl="alignImgPlace1" presStyleIdx="0" presStyleCnt="2"/>
      <dgm:spPr>
        <a:scene3d>
          <a:camera prst="orthographicFront"/>
          <a:lightRig rig="threePt" dir="t"/>
        </a:scene3d>
        <a:sp3d contourW="12700" prstMaterial="flat">
          <a:contourClr>
            <a:srgbClr val="FF0000"/>
          </a:contourClr>
        </a:sp3d>
      </dgm:spPr>
    </dgm:pt>
    <dgm:pt modelId="{F01905E9-E75A-4253-BADA-AEDB97C459F7}" type="pres">
      <dgm:prSet presAssocID="{2E8B3E59-A674-4128-BF14-B8119D9DC3DC}" presName="ParentText" presStyleLbl="node1" presStyleIdx="0" presStyleCnt="3" custScaleX="95563" custLinFactNeighborX="-10160" custLinFactNeighborY="-1683">
        <dgm:presLayoutVars>
          <dgm:chMax val="1"/>
          <dgm:chPref val="1"/>
          <dgm:bulletEnabled val="1"/>
        </dgm:presLayoutVars>
      </dgm:prSet>
      <dgm:spPr/>
      <dgm:t>
        <a:bodyPr/>
        <a:lstStyle/>
        <a:p>
          <a:endParaRPr lang="es-AR"/>
        </a:p>
      </dgm:t>
    </dgm:pt>
    <dgm:pt modelId="{98B15663-195C-4E31-925C-130CCFCCFC81}" type="pres">
      <dgm:prSet presAssocID="{2E8B3E59-A674-4128-BF14-B8119D9DC3DC}" presName="ChildText" presStyleLbl="revTx" presStyleIdx="0" presStyleCnt="2" custScaleX="255728" custScaleY="123442" custLinFactNeighborX="91504" custLinFactNeighborY="-5877">
        <dgm:presLayoutVars>
          <dgm:chMax val="0"/>
          <dgm:chPref val="0"/>
          <dgm:bulletEnabled val="1"/>
        </dgm:presLayoutVars>
      </dgm:prSet>
      <dgm:spPr/>
      <dgm:t>
        <a:bodyPr/>
        <a:lstStyle/>
        <a:p>
          <a:endParaRPr lang="es-AR"/>
        </a:p>
      </dgm:t>
    </dgm:pt>
    <dgm:pt modelId="{1A008A5A-B2FA-449A-B8CD-6BD01A8C63A4}" type="pres">
      <dgm:prSet presAssocID="{0802706F-18DD-4E76-8007-FA45AA842CEE}" presName="sibTrans" presStyleCnt="0"/>
      <dgm:spPr>
        <a:scene3d>
          <a:camera prst="orthographicFront"/>
          <a:lightRig rig="threePt" dir="t"/>
        </a:scene3d>
        <a:sp3d contourW="12700" prstMaterial="flat">
          <a:contourClr>
            <a:srgbClr val="FF0000"/>
          </a:contourClr>
        </a:sp3d>
      </dgm:spPr>
    </dgm:pt>
    <dgm:pt modelId="{0F056C85-C9FB-4E14-8C35-10CDED850C4E}" type="pres">
      <dgm:prSet presAssocID="{0F69B39C-3E5B-4ED8-AE7E-8CC486A82D89}" presName="composite" presStyleCnt="0"/>
      <dgm:spPr>
        <a:scene3d>
          <a:camera prst="orthographicFront"/>
          <a:lightRig rig="threePt" dir="t"/>
        </a:scene3d>
        <a:sp3d contourW="12700" prstMaterial="flat">
          <a:contourClr>
            <a:srgbClr val="FF0000"/>
          </a:contourClr>
        </a:sp3d>
      </dgm:spPr>
    </dgm:pt>
    <dgm:pt modelId="{33A64D65-65DC-4AF7-BB3B-42875002C9A1}" type="pres">
      <dgm:prSet presAssocID="{0F69B39C-3E5B-4ED8-AE7E-8CC486A82D89}" presName="bentUpArrow1" presStyleLbl="alignImgPlace1" presStyleIdx="1" presStyleCnt="2"/>
      <dgm:spPr>
        <a:scene3d>
          <a:camera prst="orthographicFront"/>
          <a:lightRig rig="threePt" dir="t"/>
        </a:scene3d>
        <a:sp3d contourW="12700" prstMaterial="flat">
          <a:contourClr>
            <a:srgbClr val="FF0000"/>
          </a:contourClr>
        </a:sp3d>
      </dgm:spPr>
    </dgm:pt>
    <dgm:pt modelId="{90537B9D-AF2A-4854-B438-C777B09285C5}" type="pres">
      <dgm:prSet presAssocID="{0F69B39C-3E5B-4ED8-AE7E-8CC486A82D89}" presName="ParentText" presStyleLbl="node1" presStyleIdx="1" presStyleCnt="3" custScaleX="121450" custLinFactNeighborX="-12020" custLinFactNeighborY="-4273">
        <dgm:presLayoutVars>
          <dgm:chMax val="1"/>
          <dgm:chPref val="1"/>
          <dgm:bulletEnabled val="1"/>
        </dgm:presLayoutVars>
      </dgm:prSet>
      <dgm:spPr/>
      <dgm:t>
        <a:bodyPr/>
        <a:lstStyle/>
        <a:p>
          <a:endParaRPr lang="es-AR"/>
        </a:p>
      </dgm:t>
    </dgm:pt>
    <dgm:pt modelId="{F2396512-324C-43C6-8C4B-E81D5FF48207}" type="pres">
      <dgm:prSet presAssocID="{0F69B39C-3E5B-4ED8-AE7E-8CC486A82D89}" presName="ChildText" presStyleLbl="revTx" presStyleIdx="1" presStyleCnt="2" custScaleX="194358" custScaleY="116037" custLinFactNeighborX="72750" custLinFactNeighborY="-19930">
        <dgm:presLayoutVars>
          <dgm:chMax val="0"/>
          <dgm:chPref val="0"/>
          <dgm:bulletEnabled val="1"/>
        </dgm:presLayoutVars>
      </dgm:prSet>
      <dgm:spPr/>
      <dgm:t>
        <a:bodyPr/>
        <a:lstStyle/>
        <a:p>
          <a:endParaRPr lang="es-AR"/>
        </a:p>
      </dgm:t>
    </dgm:pt>
    <dgm:pt modelId="{A3C1A3FC-16A0-47EB-A1A8-9D6315AF5415}" type="pres">
      <dgm:prSet presAssocID="{13C4EF4B-E796-4A83-BCD8-89D9A8494D50}" presName="sibTrans" presStyleCnt="0"/>
      <dgm:spPr>
        <a:scene3d>
          <a:camera prst="orthographicFront"/>
          <a:lightRig rig="threePt" dir="t"/>
        </a:scene3d>
        <a:sp3d contourW="12700" prstMaterial="flat">
          <a:contourClr>
            <a:srgbClr val="FF0000"/>
          </a:contourClr>
        </a:sp3d>
      </dgm:spPr>
    </dgm:pt>
    <dgm:pt modelId="{75853C92-E83C-400E-9FAA-ABEC3C9FB932}" type="pres">
      <dgm:prSet presAssocID="{FC6767E5-A4B2-47F4-B6C1-7352A81451BA}" presName="composite" presStyleCnt="0"/>
      <dgm:spPr>
        <a:scene3d>
          <a:camera prst="orthographicFront"/>
          <a:lightRig rig="threePt" dir="t"/>
        </a:scene3d>
        <a:sp3d contourW="12700" prstMaterial="flat">
          <a:contourClr>
            <a:srgbClr val="FF0000"/>
          </a:contourClr>
        </a:sp3d>
      </dgm:spPr>
    </dgm:pt>
    <dgm:pt modelId="{467B040D-E1E3-43C1-BD9B-EF4EBC578567}" type="pres">
      <dgm:prSet presAssocID="{FC6767E5-A4B2-47F4-B6C1-7352A81451BA}" presName="ParentText" presStyleLbl="node1" presStyleIdx="2" presStyleCnt="3" custScaleX="186460" custScaleY="121478" custLinFactNeighborX="-10883" custLinFactNeighborY="3814">
        <dgm:presLayoutVars>
          <dgm:chMax val="1"/>
          <dgm:chPref val="1"/>
          <dgm:bulletEnabled val="1"/>
        </dgm:presLayoutVars>
      </dgm:prSet>
      <dgm:spPr/>
      <dgm:t>
        <a:bodyPr/>
        <a:lstStyle/>
        <a:p>
          <a:endParaRPr lang="es-AR"/>
        </a:p>
      </dgm:t>
    </dgm:pt>
  </dgm:ptLst>
  <dgm:cxnLst>
    <dgm:cxn modelId="{C91316CA-ADA6-4FDE-A3FD-5ABF11F38313}" srcId="{011B879B-76B6-4859-A0F1-43AC892F5C13}" destId="{0F69B39C-3E5B-4ED8-AE7E-8CC486A82D89}" srcOrd="1" destOrd="0" parTransId="{A1E23946-62BB-4877-A336-415D6CA51F1E}" sibTransId="{13C4EF4B-E796-4A83-BCD8-89D9A8494D50}"/>
    <dgm:cxn modelId="{33535D27-0C9B-4D59-B150-C22A3C91780C}" type="presOf" srcId="{ABC9E6BB-E0B9-4889-BF64-A547B506183C}" destId="{98B15663-195C-4E31-925C-130CCFCCFC81}" srcOrd="0" destOrd="1" presId="urn:microsoft.com/office/officeart/2005/8/layout/StepDownProcess"/>
    <dgm:cxn modelId="{863F7432-FA6C-4306-84FA-7955D74D6474}" srcId="{011B879B-76B6-4859-A0F1-43AC892F5C13}" destId="{FC6767E5-A4B2-47F4-B6C1-7352A81451BA}" srcOrd="2" destOrd="0" parTransId="{CA01EEDE-797E-42BA-9E92-628504FD37AF}" sibTransId="{FD045D0E-5444-4132-AD82-F2505358039C}"/>
    <dgm:cxn modelId="{A4C038EE-6C2B-4B8C-BC66-43E8FC1D3612}" type="presOf" srcId="{D9DEDAF7-079E-417C-A3C3-448500337E0E}" destId="{98B15663-195C-4E31-925C-130CCFCCFC81}" srcOrd="0" destOrd="0" presId="urn:microsoft.com/office/officeart/2005/8/layout/StepDownProcess"/>
    <dgm:cxn modelId="{FE4E0573-590E-493B-AA05-78D1A5FA49E7}" type="presOf" srcId="{779F5E64-8C79-4CF7-90FA-0B1636041D3B}" destId="{98B15663-195C-4E31-925C-130CCFCCFC81}" srcOrd="0" destOrd="2" presId="urn:microsoft.com/office/officeart/2005/8/layout/StepDownProcess"/>
    <dgm:cxn modelId="{AB3124F8-A6AA-443E-AD97-3B2FA85ECDF9}" type="presOf" srcId="{011B879B-76B6-4859-A0F1-43AC892F5C13}" destId="{F870F91F-E857-4CBA-A3A8-148EEFCCB353}" srcOrd="0" destOrd="0" presId="urn:microsoft.com/office/officeart/2005/8/layout/StepDownProcess"/>
    <dgm:cxn modelId="{156BF993-B014-4865-BB7F-B60C42977B11}" type="presOf" srcId="{FC6767E5-A4B2-47F4-B6C1-7352A81451BA}" destId="{467B040D-E1E3-43C1-BD9B-EF4EBC578567}" srcOrd="0" destOrd="0" presId="urn:microsoft.com/office/officeart/2005/8/layout/StepDownProcess"/>
    <dgm:cxn modelId="{E1292FEB-E4CE-474A-AD7C-17EF95F18E95}" srcId="{2E8B3E59-A674-4128-BF14-B8119D9DC3DC}" destId="{779F5E64-8C79-4CF7-90FA-0B1636041D3B}" srcOrd="2" destOrd="0" parTransId="{ED006B84-010D-483D-8B98-C92A22E3525F}" sibTransId="{A57FB24F-64BF-42A3-B22B-EE531E5271DB}"/>
    <dgm:cxn modelId="{648DF00F-FD43-46A8-99C1-AFD9078B6B0B}" type="presOf" srcId="{4BDDA712-4BDA-400D-80A9-2F708D66F14E}" destId="{F2396512-324C-43C6-8C4B-E81D5FF48207}" srcOrd="0" destOrd="0" presId="urn:microsoft.com/office/officeart/2005/8/layout/StepDownProcess"/>
    <dgm:cxn modelId="{70281E23-1419-41F5-B3D0-D6BB41D95CD8}" srcId="{2E8B3E59-A674-4128-BF14-B8119D9DC3DC}" destId="{ABC9E6BB-E0B9-4889-BF64-A547B506183C}" srcOrd="1" destOrd="0" parTransId="{8E8ED24B-F567-46BD-A148-A1D7DAA4685A}" sibTransId="{CC6BFC8A-D264-42C3-AFA9-615392629B13}"/>
    <dgm:cxn modelId="{132F5E98-8E37-487F-93D9-F6FEDB9523EE}" type="presOf" srcId="{2E8B3E59-A674-4128-BF14-B8119D9DC3DC}" destId="{F01905E9-E75A-4253-BADA-AEDB97C459F7}" srcOrd="0" destOrd="0" presId="urn:microsoft.com/office/officeart/2005/8/layout/StepDownProcess"/>
    <dgm:cxn modelId="{447A5C74-860C-44C8-8FDF-C6F39DBF7123}" srcId="{2E8B3E59-A674-4128-BF14-B8119D9DC3DC}" destId="{D9DEDAF7-079E-417C-A3C3-448500337E0E}" srcOrd="0" destOrd="0" parTransId="{82226FF8-0A38-4901-8280-33AFDEE76A49}" sibTransId="{9A0F3830-3FDF-4359-BC26-F6362A84A80B}"/>
    <dgm:cxn modelId="{5649B2CD-ECEA-4758-AB24-4210A357F595}" type="presOf" srcId="{0F69B39C-3E5B-4ED8-AE7E-8CC486A82D89}" destId="{90537B9D-AF2A-4854-B438-C777B09285C5}" srcOrd="0" destOrd="0" presId="urn:microsoft.com/office/officeart/2005/8/layout/StepDownProcess"/>
    <dgm:cxn modelId="{EFD8C7C6-2FAD-48A0-A51F-FB507E618D6B}" srcId="{0F69B39C-3E5B-4ED8-AE7E-8CC486A82D89}" destId="{4BDDA712-4BDA-400D-80A9-2F708D66F14E}" srcOrd="0" destOrd="0" parTransId="{CA457E7B-30B1-4398-965A-A4BB705FABDC}" sibTransId="{A77A8D93-993D-437E-B2EB-3EB7C9F4A263}"/>
    <dgm:cxn modelId="{53609144-3ED0-4101-BCD0-6DA8DD41F62C}" srcId="{011B879B-76B6-4859-A0F1-43AC892F5C13}" destId="{2E8B3E59-A674-4128-BF14-B8119D9DC3DC}" srcOrd="0" destOrd="0" parTransId="{8D7C7ADB-F193-42A1-8430-4E828CE74A79}" sibTransId="{0802706F-18DD-4E76-8007-FA45AA842CEE}"/>
    <dgm:cxn modelId="{B7BF8A92-8B14-4815-92AC-0F8A57EF304A}" type="presParOf" srcId="{F870F91F-E857-4CBA-A3A8-148EEFCCB353}" destId="{68616518-0A3D-4F25-8226-AEB3229FB80E}" srcOrd="0" destOrd="0" presId="urn:microsoft.com/office/officeart/2005/8/layout/StepDownProcess"/>
    <dgm:cxn modelId="{53D2A7F9-668C-43B5-A48F-B7BAFEA3FB50}" type="presParOf" srcId="{68616518-0A3D-4F25-8226-AEB3229FB80E}" destId="{7EE7D328-C03D-49E2-BD05-AEBAD4C3EE69}" srcOrd="0" destOrd="0" presId="urn:microsoft.com/office/officeart/2005/8/layout/StepDownProcess"/>
    <dgm:cxn modelId="{B8310042-A420-4738-A10F-540EABDB0396}" type="presParOf" srcId="{68616518-0A3D-4F25-8226-AEB3229FB80E}" destId="{F01905E9-E75A-4253-BADA-AEDB97C459F7}" srcOrd="1" destOrd="0" presId="urn:microsoft.com/office/officeart/2005/8/layout/StepDownProcess"/>
    <dgm:cxn modelId="{9D519051-CBEF-46CC-9595-D37BA58D1034}" type="presParOf" srcId="{68616518-0A3D-4F25-8226-AEB3229FB80E}" destId="{98B15663-195C-4E31-925C-130CCFCCFC81}" srcOrd="2" destOrd="0" presId="urn:microsoft.com/office/officeart/2005/8/layout/StepDownProcess"/>
    <dgm:cxn modelId="{3496DDAF-2A60-460A-AB8A-01315B717AF4}" type="presParOf" srcId="{F870F91F-E857-4CBA-A3A8-148EEFCCB353}" destId="{1A008A5A-B2FA-449A-B8CD-6BD01A8C63A4}" srcOrd="1" destOrd="0" presId="urn:microsoft.com/office/officeart/2005/8/layout/StepDownProcess"/>
    <dgm:cxn modelId="{F8259874-5239-4A2D-A33E-D9F6AE91E171}" type="presParOf" srcId="{F870F91F-E857-4CBA-A3A8-148EEFCCB353}" destId="{0F056C85-C9FB-4E14-8C35-10CDED850C4E}" srcOrd="2" destOrd="0" presId="urn:microsoft.com/office/officeart/2005/8/layout/StepDownProcess"/>
    <dgm:cxn modelId="{A19EDBC6-473D-4DE6-9277-B4512803A717}" type="presParOf" srcId="{0F056C85-C9FB-4E14-8C35-10CDED850C4E}" destId="{33A64D65-65DC-4AF7-BB3B-42875002C9A1}" srcOrd="0" destOrd="0" presId="urn:microsoft.com/office/officeart/2005/8/layout/StepDownProcess"/>
    <dgm:cxn modelId="{39567E2F-C26C-4D0C-8B8F-61CB1C6F5ABD}" type="presParOf" srcId="{0F056C85-C9FB-4E14-8C35-10CDED850C4E}" destId="{90537B9D-AF2A-4854-B438-C777B09285C5}" srcOrd="1" destOrd="0" presId="urn:microsoft.com/office/officeart/2005/8/layout/StepDownProcess"/>
    <dgm:cxn modelId="{D97DF630-91E9-48A9-BC3A-ED05117A969B}" type="presParOf" srcId="{0F056C85-C9FB-4E14-8C35-10CDED850C4E}" destId="{F2396512-324C-43C6-8C4B-E81D5FF48207}" srcOrd="2" destOrd="0" presId="urn:microsoft.com/office/officeart/2005/8/layout/StepDownProcess"/>
    <dgm:cxn modelId="{2AB93C75-5C19-4DAD-8DE8-C4CB1D2785C8}" type="presParOf" srcId="{F870F91F-E857-4CBA-A3A8-148EEFCCB353}" destId="{A3C1A3FC-16A0-47EB-A1A8-9D6315AF5415}" srcOrd="3" destOrd="0" presId="urn:microsoft.com/office/officeart/2005/8/layout/StepDownProcess"/>
    <dgm:cxn modelId="{33CD446F-66A8-4FA0-930C-EEBD6D77C5A0}" type="presParOf" srcId="{F870F91F-E857-4CBA-A3A8-148EEFCCB353}" destId="{75853C92-E83C-400E-9FAA-ABEC3C9FB932}" srcOrd="4" destOrd="0" presId="urn:microsoft.com/office/officeart/2005/8/layout/StepDownProcess"/>
    <dgm:cxn modelId="{9B9423E8-B72C-470F-B51B-AB5DC5836C49}" type="presParOf" srcId="{75853C92-E83C-400E-9FAA-ABEC3C9FB932}" destId="{467B040D-E1E3-43C1-BD9B-EF4EBC578567}" srcOrd="0" destOrd="0" presId="urn:microsoft.com/office/officeart/2005/8/layout/StepDown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C3C2543-8E2C-4A6E-A212-E6FB959CBC4E}"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es-AR"/>
        </a:p>
      </dgm:t>
    </dgm:pt>
    <dgm:pt modelId="{A900F9BF-366D-4AE7-A9D6-B627DE62F98A}">
      <dgm:prSet phldrT="[Texto]" custT="1"/>
      <dgm:spPr>
        <a:solidFill>
          <a:schemeClr val="tx1"/>
        </a:solidFill>
      </dgm:spPr>
      <dgm:t>
        <a:bodyPr/>
        <a:lstStyle/>
        <a:p>
          <a:r>
            <a:rPr lang="es-AR" sz="3200" dirty="0">
              <a:latin typeface="Aharoni" panose="02010803020104030203" pitchFamily="2" charset="-79"/>
              <a:cs typeface="Aharoni" panose="02010803020104030203" pitchFamily="2" charset="-79"/>
            </a:rPr>
            <a:t>DIVORCIO UNILATERAL</a:t>
          </a:r>
        </a:p>
      </dgm:t>
    </dgm:pt>
    <dgm:pt modelId="{3E9F973F-3EB3-43E3-9577-E158ABB4C6AF}" type="parTrans" cxnId="{17ECD4A4-B20E-43F4-8547-6B95C8BB6A97}">
      <dgm:prSet/>
      <dgm:spPr/>
      <dgm:t>
        <a:bodyPr/>
        <a:lstStyle/>
        <a:p>
          <a:endParaRPr lang="es-AR"/>
        </a:p>
      </dgm:t>
    </dgm:pt>
    <dgm:pt modelId="{04E448AF-6B16-4FF5-A2D6-67B1C0333128}" type="sibTrans" cxnId="{17ECD4A4-B20E-43F4-8547-6B95C8BB6A97}">
      <dgm:prSet custT="1"/>
      <dgm:spPr>
        <a:solidFill>
          <a:srgbClr val="FF0000">
            <a:alpha val="90000"/>
          </a:srgbClr>
        </a:solidFill>
      </dgm:spPr>
      <dgm:t>
        <a:bodyPr/>
        <a:lstStyle/>
        <a:p>
          <a:pPr algn="ctr"/>
          <a:r>
            <a:rPr lang="es-AR" sz="2800" dirty="0">
              <a:latin typeface="Algerian" panose="04020705040A02060702" pitchFamily="82" charset="0"/>
            </a:rPr>
            <a:t>ART. 438</a:t>
          </a:r>
        </a:p>
      </dgm:t>
    </dgm:pt>
    <dgm:pt modelId="{D8918D0E-EFC2-4389-856F-5DDB15B2D5D6}" type="asst">
      <dgm:prSet phldrT="[Texto]" custT="1"/>
      <dgm:spPr>
        <a:solidFill>
          <a:schemeClr val="tx1"/>
        </a:solidFill>
      </dgm:spPr>
      <dgm:t>
        <a:bodyPr/>
        <a:lstStyle/>
        <a:p>
          <a:r>
            <a:rPr lang="es-AR" sz="3200" dirty="0"/>
            <a:t>PETICIÓN</a:t>
          </a:r>
        </a:p>
        <a:p>
          <a:r>
            <a:rPr lang="es-AR" sz="3200" dirty="0"/>
            <a:t>PROPUESTA</a:t>
          </a:r>
        </a:p>
        <a:p>
          <a:r>
            <a:rPr lang="es-AR" sz="3200" dirty="0"/>
            <a:t>ELEMENTOS</a:t>
          </a:r>
        </a:p>
      </dgm:t>
    </dgm:pt>
    <dgm:pt modelId="{CBAA2821-1D67-4A32-9EC8-D6191021BD4C}" type="parTrans" cxnId="{BF9FDFCD-C2C6-45DE-9784-ABD10348C9A9}">
      <dgm:prSet/>
      <dgm:spPr/>
      <dgm:t>
        <a:bodyPr/>
        <a:lstStyle/>
        <a:p>
          <a:endParaRPr lang="es-AR"/>
        </a:p>
      </dgm:t>
    </dgm:pt>
    <dgm:pt modelId="{E5DE4A70-F8F2-483D-B14D-520ED06B6CBD}" type="sibTrans" cxnId="{BF9FDFCD-C2C6-45DE-9784-ABD10348C9A9}">
      <dgm:prSet custT="1"/>
      <dgm:spPr>
        <a:solidFill>
          <a:srgbClr val="FF0000">
            <a:alpha val="90000"/>
          </a:srgbClr>
        </a:solidFill>
      </dgm:spPr>
      <dgm:t>
        <a:bodyPr/>
        <a:lstStyle/>
        <a:p>
          <a:pPr algn="ctr"/>
          <a:r>
            <a:rPr lang="es-AR" sz="2000" b="1" dirty="0">
              <a:effectLst>
                <a:outerShdw blurRad="38100" dist="38100" dir="2700000" algn="tl">
                  <a:srgbClr val="000000">
                    <a:alpha val="43137"/>
                  </a:srgbClr>
                </a:outerShdw>
              </a:effectLst>
            </a:rPr>
            <a:t>ADMISIBILIDAD</a:t>
          </a:r>
        </a:p>
      </dgm:t>
    </dgm:pt>
    <dgm:pt modelId="{D256C5FF-A9C1-4609-B9A3-7167E7647C48}">
      <dgm:prSet phldrT="[Texto]" custT="1"/>
      <dgm:spPr>
        <a:solidFill>
          <a:schemeClr val="tx1"/>
        </a:solidFill>
      </dgm:spPr>
      <dgm:t>
        <a:bodyPr/>
        <a:lstStyle/>
        <a:p>
          <a:r>
            <a:rPr lang="es-AR" sz="3200" dirty="0"/>
            <a:t>TRASLADO </a:t>
          </a:r>
        </a:p>
        <a:p>
          <a:r>
            <a:rPr lang="es-AR" sz="3200" dirty="0"/>
            <a:t>+ </a:t>
          </a:r>
        </a:p>
        <a:p>
          <a:r>
            <a:rPr lang="es-AR" sz="3200" dirty="0"/>
            <a:t>ACEPTACIÓN</a:t>
          </a:r>
        </a:p>
      </dgm:t>
    </dgm:pt>
    <dgm:pt modelId="{B1D62DC8-7A0B-4506-8A96-D189268A676C}" type="parTrans" cxnId="{27CCADE9-34F4-47A5-B5B7-5CCE42FDE1BE}">
      <dgm:prSet/>
      <dgm:spPr/>
      <dgm:t>
        <a:bodyPr/>
        <a:lstStyle/>
        <a:p>
          <a:endParaRPr lang="es-AR"/>
        </a:p>
      </dgm:t>
    </dgm:pt>
    <dgm:pt modelId="{D88DFB89-3904-46B1-BD67-F2A28EAAD730}" type="sibTrans" cxnId="{27CCADE9-34F4-47A5-B5B7-5CCE42FDE1BE}">
      <dgm:prSet custT="1"/>
      <dgm:spPr>
        <a:solidFill>
          <a:srgbClr val="FF0000">
            <a:alpha val="90000"/>
          </a:srgbClr>
        </a:solidFill>
      </dgm:spPr>
      <dgm:t>
        <a:bodyPr/>
        <a:lstStyle/>
        <a:p>
          <a:pPr algn="ctr"/>
          <a:r>
            <a:rPr lang="es-AR" sz="2800" dirty="0"/>
            <a:t>SENTENCIA</a:t>
          </a:r>
        </a:p>
      </dgm:t>
    </dgm:pt>
    <dgm:pt modelId="{1508328D-D957-4B6E-A286-127C6CF13BBA}">
      <dgm:prSet phldrT="[Texto]" custT="1"/>
      <dgm:spPr>
        <a:solidFill>
          <a:schemeClr val="tx1"/>
        </a:solidFill>
      </dgm:spPr>
      <dgm:t>
        <a:bodyPr/>
        <a:lstStyle/>
        <a:p>
          <a:pPr algn="ctr"/>
          <a:endParaRPr lang="es-AR" sz="3200" dirty="0"/>
        </a:p>
        <a:p>
          <a:pPr algn="ctr"/>
          <a:r>
            <a:rPr lang="es-AR" sz="3200" dirty="0"/>
            <a:t>TRASLADO </a:t>
          </a:r>
        </a:p>
        <a:p>
          <a:pPr algn="ctr"/>
          <a:r>
            <a:rPr lang="es-AR" sz="3200" dirty="0"/>
            <a:t>+</a:t>
          </a:r>
        </a:p>
        <a:p>
          <a:pPr algn="ctr"/>
          <a:r>
            <a:rPr lang="es-AR" sz="3200" dirty="0"/>
            <a:t> PROPUESTA</a:t>
          </a:r>
        </a:p>
      </dgm:t>
    </dgm:pt>
    <dgm:pt modelId="{7B66CD00-1E37-4CE4-A777-02C9F8E0A021}" type="parTrans" cxnId="{E220CCF1-9A7B-4CB2-90F7-A7C7432012DA}">
      <dgm:prSet/>
      <dgm:spPr/>
      <dgm:t>
        <a:bodyPr/>
        <a:lstStyle/>
        <a:p>
          <a:endParaRPr lang="es-AR"/>
        </a:p>
      </dgm:t>
    </dgm:pt>
    <dgm:pt modelId="{65AE65C0-8C95-498B-AF19-56DCD4F3DA18}" type="sibTrans" cxnId="{E220CCF1-9A7B-4CB2-90F7-A7C7432012DA}">
      <dgm:prSet custT="1"/>
      <dgm:spPr>
        <a:solidFill>
          <a:srgbClr val="FF0000">
            <a:alpha val="90000"/>
          </a:srgbClr>
        </a:solidFill>
      </dgm:spPr>
      <dgm:t>
        <a:bodyPr/>
        <a:lstStyle/>
        <a:p>
          <a:pPr algn="ctr"/>
          <a:r>
            <a:rPr lang="es-AR" sz="2400" dirty="0"/>
            <a:t>SENTENCIA Y AUDIENCIA</a:t>
          </a:r>
        </a:p>
      </dgm:t>
    </dgm:pt>
    <dgm:pt modelId="{FF545612-268F-4EAD-BB00-0FCD592F6AAC}">
      <dgm:prSet phldrT="[Texto]" custT="1"/>
      <dgm:spPr>
        <a:solidFill>
          <a:schemeClr val="tx1"/>
        </a:solidFill>
      </dgm:spPr>
      <dgm:t>
        <a:bodyPr/>
        <a:lstStyle/>
        <a:p>
          <a:r>
            <a:rPr lang="es-AR" sz="3200" dirty="0"/>
            <a:t>TRASLADO</a:t>
          </a:r>
        </a:p>
        <a:p>
          <a:r>
            <a:rPr lang="es-AR" sz="3200" dirty="0"/>
            <a:t>+</a:t>
          </a:r>
        </a:p>
        <a:p>
          <a:r>
            <a:rPr lang="es-AR" sz="3200" dirty="0"/>
            <a:t>NEGATIVA</a:t>
          </a:r>
        </a:p>
      </dgm:t>
    </dgm:pt>
    <dgm:pt modelId="{88E50396-A156-4F02-9400-5A1E47D0A5BF}" type="parTrans" cxnId="{F84EC222-2D5B-43EB-8320-D944D9CC3534}">
      <dgm:prSet/>
      <dgm:spPr/>
      <dgm:t>
        <a:bodyPr/>
        <a:lstStyle/>
        <a:p>
          <a:endParaRPr lang="es-AR"/>
        </a:p>
      </dgm:t>
    </dgm:pt>
    <dgm:pt modelId="{7576DE27-494B-42E7-9E89-31B37241378F}" type="sibTrans" cxnId="{F84EC222-2D5B-43EB-8320-D944D9CC3534}">
      <dgm:prSet custT="1"/>
      <dgm:spPr>
        <a:solidFill>
          <a:srgbClr val="FF0000">
            <a:alpha val="90000"/>
          </a:srgbClr>
        </a:solidFill>
      </dgm:spPr>
      <dgm:t>
        <a:bodyPr/>
        <a:lstStyle/>
        <a:p>
          <a:pPr algn="ctr"/>
          <a:r>
            <a:rPr lang="es-AR" sz="2800" b="0" dirty="0">
              <a:solidFill>
                <a:schemeClr val="tx1"/>
              </a:solidFill>
              <a:effectLst/>
            </a:rPr>
            <a:t>SENTENCIA</a:t>
          </a:r>
        </a:p>
      </dgm:t>
    </dgm:pt>
    <dgm:pt modelId="{72D7790E-E37B-46DF-801A-FB238ADFC8B4}" type="pres">
      <dgm:prSet presAssocID="{BC3C2543-8E2C-4A6E-A212-E6FB959CBC4E}" presName="hierChild1" presStyleCnt="0">
        <dgm:presLayoutVars>
          <dgm:orgChart val="1"/>
          <dgm:chPref val="1"/>
          <dgm:dir/>
          <dgm:animOne val="branch"/>
          <dgm:animLvl val="lvl"/>
          <dgm:resizeHandles/>
        </dgm:presLayoutVars>
      </dgm:prSet>
      <dgm:spPr/>
      <dgm:t>
        <a:bodyPr/>
        <a:lstStyle/>
        <a:p>
          <a:endParaRPr lang="es-AR"/>
        </a:p>
      </dgm:t>
    </dgm:pt>
    <dgm:pt modelId="{93C7A529-9FB0-4912-9201-A371474021E4}" type="pres">
      <dgm:prSet presAssocID="{A900F9BF-366D-4AE7-A9D6-B627DE62F98A}" presName="hierRoot1" presStyleCnt="0">
        <dgm:presLayoutVars>
          <dgm:hierBranch val="init"/>
        </dgm:presLayoutVars>
      </dgm:prSet>
      <dgm:spPr/>
    </dgm:pt>
    <dgm:pt modelId="{2513DD7E-4A19-4233-B184-BEBCD5084B31}" type="pres">
      <dgm:prSet presAssocID="{A900F9BF-366D-4AE7-A9D6-B627DE62F98A}" presName="rootComposite1" presStyleCnt="0"/>
      <dgm:spPr/>
    </dgm:pt>
    <dgm:pt modelId="{D3BF1E12-C9C5-4226-9395-93FC823C4DA2}" type="pres">
      <dgm:prSet presAssocID="{A900F9BF-366D-4AE7-A9D6-B627DE62F98A}" presName="rootText1" presStyleLbl="node0" presStyleIdx="0" presStyleCnt="1" custScaleX="328481">
        <dgm:presLayoutVars>
          <dgm:chMax/>
          <dgm:chPref val="3"/>
        </dgm:presLayoutVars>
      </dgm:prSet>
      <dgm:spPr/>
      <dgm:t>
        <a:bodyPr/>
        <a:lstStyle/>
        <a:p>
          <a:endParaRPr lang="es-AR"/>
        </a:p>
      </dgm:t>
    </dgm:pt>
    <dgm:pt modelId="{3C5427D5-81F8-43F8-A86D-9C5213786324}" type="pres">
      <dgm:prSet presAssocID="{A900F9BF-366D-4AE7-A9D6-B627DE62F98A}" presName="titleText1" presStyleLbl="fgAcc0" presStyleIdx="0" presStyleCnt="1" custScaleX="117093" custLinFactNeighborX="99151" custLinFactNeighborY="25310">
        <dgm:presLayoutVars>
          <dgm:chMax val="0"/>
          <dgm:chPref val="0"/>
        </dgm:presLayoutVars>
      </dgm:prSet>
      <dgm:spPr/>
      <dgm:t>
        <a:bodyPr/>
        <a:lstStyle/>
        <a:p>
          <a:endParaRPr lang="es-AR"/>
        </a:p>
      </dgm:t>
    </dgm:pt>
    <dgm:pt modelId="{764DB7DC-7FFE-4CA4-9D2F-10AF30359300}" type="pres">
      <dgm:prSet presAssocID="{A900F9BF-366D-4AE7-A9D6-B627DE62F98A}" presName="rootConnector1" presStyleLbl="node1" presStyleIdx="0" presStyleCnt="3"/>
      <dgm:spPr/>
      <dgm:t>
        <a:bodyPr/>
        <a:lstStyle/>
        <a:p>
          <a:endParaRPr lang="es-AR"/>
        </a:p>
      </dgm:t>
    </dgm:pt>
    <dgm:pt modelId="{F6B3F5B2-5671-46D7-97D3-AD62ACDB32C7}" type="pres">
      <dgm:prSet presAssocID="{A900F9BF-366D-4AE7-A9D6-B627DE62F98A}" presName="hierChild2" presStyleCnt="0"/>
      <dgm:spPr/>
    </dgm:pt>
    <dgm:pt modelId="{316A2503-F925-4C95-8B26-6A35F2085FD4}" type="pres">
      <dgm:prSet presAssocID="{B1D62DC8-7A0B-4506-8A96-D189268A676C}" presName="Name37" presStyleLbl="parChTrans1D2" presStyleIdx="0" presStyleCnt="4"/>
      <dgm:spPr/>
      <dgm:t>
        <a:bodyPr/>
        <a:lstStyle/>
        <a:p>
          <a:endParaRPr lang="es-AR"/>
        </a:p>
      </dgm:t>
    </dgm:pt>
    <dgm:pt modelId="{5D78DC26-EE62-4BA0-9F09-A17F62506BD5}" type="pres">
      <dgm:prSet presAssocID="{D256C5FF-A9C1-4609-B9A3-7167E7647C48}" presName="hierRoot2" presStyleCnt="0">
        <dgm:presLayoutVars>
          <dgm:hierBranch val="init"/>
        </dgm:presLayoutVars>
      </dgm:prSet>
      <dgm:spPr/>
    </dgm:pt>
    <dgm:pt modelId="{2DF75DEC-00F8-4EEB-AD22-D10C3A8412D4}" type="pres">
      <dgm:prSet presAssocID="{D256C5FF-A9C1-4609-B9A3-7167E7647C48}" presName="rootComposite" presStyleCnt="0"/>
      <dgm:spPr/>
    </dgm:pt>
    <dgm:pt modelId="{D5CD8845-E231-486C-B561-2F8163E9D1A9}" type="pres">
      <dgm:prSet presAssocID="{D256C5FF-A9C1-4609-B9A3-7167E7647C48}" presName="rootText" presStyleLbl="node1" presStyleIdx="0" presStyleCnt="3" custScaleX="129702" custScaleY="273800">
        <dgm:presLayoutVars>
          <dgm:chMax/>
          <dgm:chPref val="3"/>
        </dgm:presLayoutVars>
      </dgm:prSet>
      <dgm:spPr/>
      <dgm:t>
        <a:bodyPr/>
        <a:lstStyle/>
        <a:p>
          <a:endParaRPr lang="es-AR"/>
        </a:p>
      </dgm:t>
    </dgm:pt>
    <dgm:pt modelId="{EAF5AC55-6120-4804-A641-0DE4B3BB2EE7}" type="pres">
      <dgm:prSet presAssocID="{D256C5FF-A9C1-4609-B9A3-7167E7647C48}" presName="titleText2" presStyleLbl="fgAcc1" presStyleIdx="0" presStyleCnt="3" custScaleX="129796" custScaleY="114449" custLinFactY="100000" custLinFactNeighborX="-16004" custLinFactNeighborY="144814">
        <dgm:presLayoutVars>
          <dgm:chMax val="0"/>
          <dgm:chPref val="0"/>
        </dgm:presLayoutVars>
      </dgm:prSet>
      <dgm:spPr/>
      <dgm:t>
        <a:bodyPr/>
        <a:lstStyle/>
        <a:p>
          <a:endParaRPr lang="es-AR"/>
        </a:p>
      </dgm:t>
    </dgm:pt>
    <dgm:pt modelId="{7E89E5DE-A0C5-4FA3-A00A-49F70518613A}" type="pres">
      <dgm:prSet presAssocID="{D256C5FF-A9C1-4609-B9A3-7167E7647C48}" presName="rootConnector" presStyleLbl="node2" presStyleIdx="0" presStyleCnt="0"/>
      <dgm:spPr/>
      <dgm:t>
        <a:bodyPr/>
        <a:lstStyle/>
        <a:p>
          <a:endParaRPr lang="es-AR"/>
        </a:p>
      </dgm:t>
    </dgm:pt>
    <dgm:pt modelId="{841368C7-7207-44BC-83C6-832864C9201E}" type="pres">
      <dgm:prSet presAssocID="{D256C5FF-A9C1-4609-B9A3-7167E7647C48}" presName="hierChild4" presStyleCnt="0"/>
      <dgm:spPr/>
    </dgm:pt>
    <dgm:pt modelId="{76D540A4-BCBD-4676-B950-6F4AED2127CD}" type="pres">
      <dgm:prSet presAssocID="{D256C5FF-A9C1-4609-B9A3-7167E7647C48}" presName="hierChild5" presStyleCnt="0"/>
      <dgm:spPr/>
    </dgm:pt>
    <dgm:pt modelId="{D65E36A5-9FF0-4DE0-B355-4142C57024B3}" type="pres">
      <dgm:prSet presAssocID="{7B66CD00-1E37-4CE4-A777-02C9F8E0A021}" presName="Name37" presStyleLbl="parChTrans1D2" presStyleIdx="1" presStyleCnt="4"/>
      <dgm:spPr/>
      <dgm:t>
        <a:bodyPr/>
        <a:lstStyle/>
        <a:p>
          <a:endParaRPr lang="es-AR"/>
        </a:p>
      </dgm:t>
    </dgm:pt>
    <dgm:pt modelId="{22968BEF-0682-4D38-9BD5-CCD1D6C92E72}" type="pres">
      <dgm:prSet presAssocID="{1508328D-D957-4B6E-A286-127C6CF13BBA}" presName="hierRoot2" presStyleCnt="0">
        <dgm:presLayoutVars>
          <dgm:hierBranch val="init"/>
        </dgm:presLayoutVars>
      </dgm:prSet>
      <dgm:spPr/>
    </dgm:pt>
    <dgm:pt modelId="{20338ED0-CBDA-469E-919C-B2BA734047BC}" type="pres">
      <dgm:prSet presAssocID="{1508328D-D957-4B6E-A286-127C6CF13BBA}" presName="rootComposite" presStyleCnt="0"/>
      <dgm:spPr/>
    </dgm:pt>
    <dgm:pt modelId="{CDACF613-5205-4351-8DBE-B680E88BB9AB}" type="pres">
      <dgm:prSet presAssocID="{1508328D-D957-4B6E-A286-127C6CF13BBA}" presName="rootText" presStyleLbl="node1" presStyleIdx="1" presStyleCnt="3" custScaleX="159227" custScaleY="276490">
        <dgm:presLayoutVars>
          <dgm:chMax/>
          <dgm:chPref val="3"/>
        </dgm:presLayoutVars>
      </dgm:prSet>
      <dgm:spPr/>
      <dgm:t>
        <a:bodyPr/>
        <a:lstStyle/>
        <a:p>
          <a:endParaRPr lang="es-AR"/>
        </a:p>
      </dgm:t>
    </dgm:pt>
    <dgm:pt modelId="{85DCC134-A01D-4878-881A-368733CBDD31}" type="pres">
      <dgm:prSet presAssocID="{1508328D-D957-4B6E-A286-127C6CF13BBA}" presName="titleText2" presStyleLbl="fgAcc1" presStyleIdx="1" presStyleCnt="3" custFlipVert="0" custScaleX="215794" custScaleY="141860" custLinFactY="127480" custLinFactNeighborX="5561" custLinFactNeighborY="200000">
        <dgm:presLayoutVars>
          <dgm:chMax val="0"/>
          <dgm:chPref val="0"/>
        </dgm:presLayoutVars>
      </dgm:prSet>
      <dgm:spPr/>
      <dgm:t>
        <a:bodyPr/>
        <a:lstStyle/>
        <a:p>
          <a:endParaRPr lang="es-AR"/>
        </a:p>
      </dgm:t>
    </dgm:pt>
    <dgm:pt modelId="{0DE6D407-19B1-4B4C-AE68-349BD667A2AF}" type="pres">
      <dgm:prSet presAssocID="{1508328D-D957-4B6E-A286-127C6CF13BBA}" presName="rootConnector" presStyleLbl="node2" presStyleIdx="0" presStyleCnt="0"/>
      <dgm:spPr/>
      <dgm:t>
        <a:bodyPr/>
        <a:lstStyle/>
        <a:p>
          <a:endParaRPr lang="es-AR"/>
        </a:p>
      </dgm:t>
    </dgm:pt>
    <dgm:pt modelId="{56B0F869-B528-4359-97D7-387CE9D4D236}" type="pres">
      <dgm:prSet presAssocID="{1508328D-D957-4B6E-A286-127C6CF13BBA}" presName="hierChild4" presStyleCnt="0"/>
      <dgm:spPr/>
    </dgm:pt>
    <dgm:pt modelId="{6F46DD2B-045B-4853-9707-5CE632715F82}" type="pres">
      <dgm:prSet presAssocID="{1508328D-D957-4B6E-A286-127C6CF13BBA}" presName="hierChild5" presStyleCnt="0"/>
      <dgm:spPr/>
    </dgm:pt>
    <dgm:pt modelId="{79F20589-856B-41E8-BAA5-66B28E0B94D6}" type="pres">
      <dgm:prSet presAssocID="{88E50396-A156-4F02-9400-5A1E47D0A5BF}" presName="Name37" presStyleLbl="parChTrans1D2" presStyleIdx="2" presStyleCnt="4"/>
      <dgm:spPr/>
      <dgm:t>
        <a:bodyPr/>
        <a:lstStyle/>
        <a:p>
          <a:endParaRPr lang="es-AR"/>
        </a:p>
      </dgm:t>
    </dgm:pt>
    <dgm:pt modelId="{AB3A7959-AB6D-41AC-9E32-BC2FFAEDD399}" type="pres">
      <dgm:prSet presAssocID="{FF545612-268F-4EAD-BB00-0FCD592F6AAC}" presName="hierRoot2" presStyleCnt="0">
        <dgm:presLayoutVars>
          <dgm:hierBranch val="init"/>
        </dgm:presLayoutVars>
      </dgm:prSet>
      <dgm:spPr/>
    </dgm:pt>
    <dgm:pt modelId="{2941B91B-A4B4-4032-B76E-3E501485DC15}" type="pres">
      <dgm:prSet presAssocID="{FF545612-268F-4EAD-BB00-0FCD592F6AAC}" presName="rootComposite" presStyleCnt="0"/>
      <dgm:spPr/>
    </dgm:pt>
    <dgm:pt modelId="{49A8D76F-2F8D-4AF5-8265-323CA9477A6A}" type="pres">
      <dgm:prSet presAssocID="{FF545612-268F-4EAD-BB00-0FCD592F6AAC}" presName="rootText" presStyleLbl="node1" presStyleIdx="2" presStyleCnt="3" custScaleX="126379" custScaleY="265504">
        <dgm:presLayoutVars>
          <dgm:chMax/>
          <dgm:chPref val="3"/>
        </dgm:presLayoutVars>
      </dgm:prSet>
      <dgm:spPr/>
      <dgm:t>
        <a:bodyPr/>
        <a:lstStyle/>
        <a:p>
          <a:endParaRPr lang="es-AR"/>
        </a:p>
      </dgm:t>
    </dgm:pt>
    <dgm:pt modelId="{045F8B53-00BD-4635-9962-CE32C1D822A7}" type="pres">
      <dgm:prSet presAssocID="{FF545612-268F-4EAD-BB00-0FCD592F6AAC}" presName="titleText2" presStyleLbl="fgAcc1" presStyleIdx="2" presStyleCnt="3" custFlipVert="0" custScaleX="127543" custScaleY="122825" custLinFactY="100000" custLinFactNeighborX="-1558" custLinFactNeighborY="181448">
        <dgm:presLayoutVars>
          <dgm:chMax val="0"/>
          <dgm:chPref val="0"/>
        </dgm:presLayoutVars>
      </dgm:prSet>
      <dgm:spPr/>
      <dgm:t>
        <a:bodyPr/>
        <a:lstStyle/>
        <a:p>
          <a:endParaRPr lang="es-AR"/>
        </a:p>
      </dgm:t>
    </dgm:pt>
    <dgm:pt modelId="{71DEFFC7-F6B0-4093-8B98-8E604234DD94}" type="pres">
      <dgm:prSet presAssocID="{FF545612-268F-4EAD-BB00-0FCD592F6AAC}" presName="rootConnector" presStyleLbl="node2" presStyleIdx="0" presStyleCnt="0"/>
      <dgm:spPr/>
      <dgm:t>
        <a:bodyPr/>
        <a:lstStyle/>
        <a:p>
          <a:endParaRPr lang="es-AR"/>
        </a:p>
      </dgm:t>
    </dgm:pt>
    <dgm:pt modelId="{34AB51BD-4B14-4057-B316-1FBBF7864083}" type="pres">
      <dgm:prSet presAssocID="{FF545612-268F-4EAD-BB00-0FCD592F6AAC}" presName="hierChild4" presStyleCnt="0"/>
      <dgm:spPr/>
    </dgm:pt>
    <dgm:pt modelId="{E84CA92F-B19C-46AA-89E8-2E409720C8A0}" type="pres">
      <dgm:prSet presAssocID="{FF545612-268F-4EAD-BB00-0FCD592F6AAC}" presName="hierChild5" presStyleCnt="0"/>
      <dgm:spPr/>
    </dgm:pt>
    <dgm:pt modelId="{787C8B93-9053-4EBA-AA92-016B4ADCC45A}" type="pres">
      <dgm:prSet presAssocID="{A900F9BF-366D-4AE7-A9D6-B627DE62F98A}" presName="hierChild3" presStyleCnt="0"/>
      <dgm:spPr/>
    </dgm:pt>
    <dgm:pt modelId="{E33F7601-39D7-4AC4-BA43-CE3AEE5F9DEA}" type="pres">
      <dgm:prSet presAssocID="{CBAA2821-1D67-4A32-9EC8-D6191021BD4C}" presName="Name96" presStyleLbl="parChTrans1D2" presStyleIdx="3" presStyleCnt="4"/>
      <dgm:spPr/>
      <dgm:t>
        <a:bodyPr/>
        <a:lstStyle/>
        <a:p>
          <a:endParaRPr lang="es-AR"/>
        </a:p>
      </dgm:t>
    </dgm:pt>
    <dgm:pt modelId="{6793F8CD-D60C-46E6-B43E-F96196ADFB76}" type="pres">
      <dgm:prSet presAssocID="{D8918D0E-EFC2-4389-856F-5DDB15B2D5D6}" presName="hierRoot3" presStyleCnt="0">
        <dgm:presLayoutVars>
          <dgm:hierBranch val="init"/>
        </dgm:presLayoutVars>
      </dgm:prSet>
      <dgm:spPr/>
    </dgm:pt>
    <dgm:pt modelId="{9A5BCDAC-74AD-498A-8541-B798C908087A}" type="pres">
      <dgm:prSet presAssocID="{D8918D0E-EFC2-4389-856F-5DDB15B2D5D6}" presName="rootComposite3" presStyleCnt="0"/>
      <dgm:spPr/>
    </dgm:pt>
    <dgm:pt modelId="{CC179F8C-14CD-4BF4-B29B-7AA417C5E0A2}" type="pres">
      <dgm:prSet presAssocID="{D8918D0E-EFC2-4389-856F-5DDB15B2D5D6}" presName="rootText3" presStyleLbl="asst1" presStyleIdx="0" presStyleCnt="1" custScaleX="134579" custScaleY="225753" custLinFactNeighborX="-5227" custLinFactNeighborY="-16813">
        <dgm:presLayoutVars>
          <dgm:chPref val="3"/>
        </dgm:presLayoutVars>
      </dgm:prSet>
      <dgm:spPr/>
      <dgm:t>
        <a:bodyPr/>
        <a:lstStyle/>
        <a:p>
          <a:endParaRPr lang="es-AR"/>
        </a:p>
      </dgm:t>
    </dgm:pt>
    <dgm:pt modelId="{978A3DE5-87DC-43E9-9B77-5223675D017F}" type="pres">
      <dgm:prSet presAssocID="{D8918D0E-EFC2-4389-856F-5DDB15B2D5D6}" presName="titleText3" presStyleLbl="fgAcc2" presStyleIdx="0" presStyleCnt="1" custScaleX="120691" custScaleY="100457" custLinFactY="51609" custLinFactNeighborX="34104" custLinFactNeighborY="100000">
        <dgm:presLayoutVars>
          <dgm:chMax val="0"/>
          <dgm:chPref val="0"/>
        </dgm:presLayoutVars>
      </dgm:prSet>
      <dgm:spPr/>
      <dgm:t>
        <a:bodyPr/>
        <a:lstStyle/>
        <a:p>
          <a:endParaRPr lang="es-AR"/>
        </a:p>
      </dgm:t>
    </dgm:pt>
    <dgm:pt modelId="{842EDC30-37B6-4711-8639-CA1BE97D206B}" type="pres">
      <dgm:prSet presAssocID="{D8918D0E-EFC2-4389-856F-5DDB15B2D5D6}" presName="rootConnector3" presStyleLbl="asst1" presStyleIdx="0" presStyleCnt="1"/>
      <dgm:spPr/>
      <dgm:t>
        <a:bodyPr/>
        <a:lstStyle/>
        <a:p>
          <a:endParaRPr lang="es-AR"/>
        </a:p>
      </dgm:t>
    </dgm:pt>
    <dgm:pt modelId="{90F2A3C5-C331-4AFB-83D5-9A9563C4C5E7}" type="pres">
      <dgm:prSet presAssocID="{D8918D0E-EFC2-4389-856F-5DDB15B2D5D6}" presName="hierChild6" presStyleCnt="0"/>
      <dgm:spPr/>
    </dgm:pt>
    <dgm:pt modelId="{B537415A-2984-40E3-AAD6-874BD62C7FE9}" type="pres">
      <dgm:prSet presAssocID="{D8918D0E-EFC2-4389-856F-5DDB15B2D5D6}" presName="hierChild7" presStyleCnt="0"/>
      <dgm:spPr/>
    </dgm:pt>
  </dgm:ptLst>
  <dgm:cxnLst>
    <dgm:cxn modelId="{533590E7-4C41-49CF-946B-A2DE7B08F467}" type="presOf" srcId="{D88DFB89-3904-46B1-BD67-F2A28EAAD730}" destId="{EAF5AC55-6120-4804-A641-0DE4B3BB2EE7}" srcOrd="0" destOrd="0" presId="urn:microsoft.com/office/officeart/2008/layout/NameandTitleOrganizationalChart"/>
    <dgm:cxn modelId="{55EDD231-68F5-47FE-930E-8E0A90253941}" type="presOf" srcId="{B1D62DC8-7A0B-4506-8A96-D189268A676C}" destId="{316A2503-F925-4C95-8B26-6A35F2085FD4}" srcOrd="0" destOrd="0" presId="urn:microsoft.com/office/officeart/2008/layout/NameandTitleOrganizationalChart"/>
    <dgm:cxn modelId="{2BB73BB4-AC9E-437B-A61E-7CBDBD3639CF}" type="presOf" srcId="{7B66CD00-1E37-4CE4-A777-02C9F8E0A021}" destId="{D65E36A5-9FF0-4DE0-B355-4142C57024B3}" srcOrd="0" destOrd="0" presId="urn:microsoft.com/office/officeart/2008/layout/NameandTitleOrganizationalChart"/>
    <dgm:cxn modelId="{913EFBA8-7C2C-4A25-B26F-767717FFD6E7}" type="presOf" srcId="{1508328D-D957-4B6E-A286-127C6CF13BBA}" destId="{CDACF613-5205-4351-8DBE-B680E88BB9AB}" srcOrd="0" destOrd="0" presId="urn:microsoft.com/office/officeart/2008/layout/NameandTitleOrganizationalChart"/>
    <dgm:cxn modelId="{19CFB86F-F88C-42AE-8A08-79480BC924F4}" type="presOf" srcId="{04E448AF-6B16-4FF5-A2D6-67B1C0333128}" destId="{3C5427D5-81F8-43F8-A86D-9C5213786324}" srcOrd="0" destOrd="0" presId="urn:microsoft.com/office/officeart/2008/layout/NameandTitleOrganizationalChart"/>
    <dgm:cxn modelId="{8A5D4415-09BF-4F96-845C-10A28245E381}" type="presOf" srcId="{65AE65C0-8C95-498B-AF19-56DCD4F3DA18}" destId="{85DCC134-A01D-4878-881A-368733CBDD31}" srcOrd="0" destOrd="0" presId="urn:microsoft.com/office/officeart/2008/layout/NameandTitleOrganizationalChart"/>
    <dgm:cxn modelId="{A1812B96-D203-4BCE-817E-DAAC35096772}" type="presOf" srcId="{FF545612-268F-4EAD-BB00-0FCD592F6AAC}" destId="{71DEFFC7-F6B0-4093-8B98-8E604234DD94}" srcOrd="1" destOrd="0" presId="urn:microsoft.com/office/officeart/2008/layout/NameandTitleOrganizationalChart"/>
    <dgm:cxn modelId="{E220CCF1-9A7B-4CB2-90F7-A7C7432012DA}" srcId="{A900F9BF-366D-4AE7-A9D6-B627DE62F98A}" destId="{1508328D-D957-4B6E-A286-127C6CF13BBA}" srcOrd="2" destOrd="0" parTransId="{7B66CD00-1E37-4CE4-A777-02C9F8E0A021}" sibTransId="{65AE65C0-8C95-498B-AF19-56DCD4F3DA18}"/>
    <dgm:cxn modelId="{9F198F91-5E9C-403E-92DB-0057187A988B}" type="presOf" srcId="{7576DE27-494B-42E7-9E89-31B37241378F}" destId="{045F8B53-00BD-4635-9962-CE32C1D822A7}" srcOrd="0" destOrd="0" presId="urn:microsoft.com/office/officeart/2008/layout/NameandTitleOrganizationalChart"/>
    <dgm:cxn modelId="{FF46CAF6-B1A4-4CEF-AD59-AA6EC4DAA718}" type="presOf" srcId="{D256C5FF-A9C1-4609-B9A3-7167E7647C48}" destId="{D5CD8845-E231-486C-B561-2F8163E9D1A9}" srcOrd="0" destOrd="0" presId="urn:microsoft.com/office/officeart/2008/layout/NameandTitleOrganizationalChart"/>
    <dgm:cxn modelId="{17ECD4A4-B20E-43F4-8547-6B95C8BB6A97}" srcId="{BC3C2543-8E2C-4A6E-A212-E6FB959CBC4E}" destId="{A900F9BF-366D-4AE7-A9D6-B627DE62F98A}" srcOrd="0" destOrd="0" parTransId="{3E9F973F-3EB3-43E3-9577-E158ABB4C6AF}" sibTransId="{04E448AF-6B16-4FF5-A2D6-67B1C0333128}"/>
    <dgm:cxn modelId="{BCF3E513-6F8B-426A-9D94-F267C9857DE1}" type="presOf" srcId="{88E50396-A156-4F02-9400-5A1E47D0A5BF}" destId="{79F20589-856B-41E8-BAA5-66B28E0B94D6}" srcOrd="0" destOrd="0" presId="urn:microsoft.com/office/officeart/2008/layout/NameandTitleOrganizationalChart"/>
    <dgm:cxn modelId="{F4A0F268-7145-4671-B4D1-0B60347870B7}" type="presOf" srcId="{D8918D0E-EFC2-4389-856F-5DDB15B2D5D6}" destId="{842EDC30-37B6-4711-8639-CA1BE97D206B}" srcOrd="1" destOrd="0" presId="urn:microsoft.com/office/officeart/2008/layout/NameandTitleOrganizationalChart"/>
    <dgm:cxn modelId="{FBFB3600-2C8E-445F-91DE-5EE1BB30E1DB}" type="presOf" srcId="{1508328D-D957-4B6E-A286-127C6CF13BBA}" destId="{0DE6D407-19B1-4B4C-AE68-349BD667A2AF}" srcOrd="1" destOrd="0" presId="urn:microsoft.com/office/officeart/2008/layout/NameandTitleOrganizationalChart"/>
    <dgm:cxn modelId="{F84EC222-2D5B-43EB-8320-D944D9CC3534}" srcId="{A900F9BF-366D-4AE7-A9D6-B627DE62F98A}" destId="{FF545612-268F-4EAD-BB00-0FCD592F6AAC}" srcOrd="3" destOrd="0" parTransId="{88E50396-A156-4F02-9400-5A1E47D0A5BF}" sibTransId="{7576DE27-494B-42E7-9E89-31B37241378F}"/>
    <dgm:cxn modelId="{8199B62E-7647-43AC-84FA-9633CEDE5E5A}" type="presOf" srcId="{FF545612-268F-4EAD-BB00-0FCD592F6AAC}" destId="{49A8D76F-2F8D-4AF5-8265-323CA9477A6A}" srcOrd="0" destOrd="0" presId="urn:microsoft.com/office/officeart/2008/layout/NameandTitleOrganizationalChart"/>
    <dgm:cxn modelId="{F3363E56-337D-498F-8E61-C381AF3B1311}" type="presOf" srcId="{A900F9BF-366D-4AE7-A9D6-B627DE62F98A}" destId="{D3BF1E12-C9C5-4226-9395-93FC823C4DA2}" srcOrd="0" destOrd="0" presId="urn:microsoft.com/office/officeart/2008/layout/NameandTitleOrganizationalChart"/>
    <dgm:cxn modelId="{27CCADE9-34F4-47A5-B5B7-5CCE42FDE1BE}" srcId="{A900F9BF-366D-4AE7-A9D6-B627DE62F98A}" destId="{D256C5FF-A9C1-4609-B9A3-7167E7647C48}" srcOrd="1" destOrd="0" parTransId="{B1D62DC8-7A0B-4506-8A96-D189268A676C}" sibTransId="{D88DFB89-3904-46B1-BD67-F2A28EAAD730}"/>
    <dgm:cxn modelId="{36153048-AB76-409B-B2B3-B351831EBC8D}" type="presOf" srcId="{BC3C2543-8E2C-4A6E-A212-E6FB959CBC4E}" destId="{72D7790E-E37B-46DF-801A-FB238ADFC8B4}" srcOrd="0" destOrd="0" presId="urn:microsoft.com/office/officeart/2008/layout/NameandTitleOrganizationalChart"/>
    <dgm:cxn modelId="{00D431B8-0A7E-4373-8876-06BD1ACA28CF}" type="presOf" srcId="{A900F9BF-366D-4AE7-A9D6-B627DE62F98A}" destId="{764DB7DC-7FFE-4CA4-9D2F-10AF30359300}" srcOrd="1" destOrd="0" presId="urn:microsoft.com/office/officeart/2008/layout/NameandTitleOrganizationalChart"/>
    <dgm:cxn modelId="{2C5B8CFB-33D3-4880-B86B-F9476FB3C11C}" type="presOf" srcId="{D256C5FF-A9C1-4609-B9A3-7167E7647C48}" destId="{7E89E5DE-A0C5-4FA3-A00A-49F70518613A}" srcOrd="1" destOrd="0" presId="urn:microsoft.com/office/officeart/2008/layout/NameandTitleOrganizationalChart"/>
    <dgm:cxn modelId="{540AFA4C-3EC0-4C10-9AE4-D2095A8CF914}" type="presOf" srcId="{D8918D0E-EFC2-4389-856F-5DDB15B2D5D6}" destId="{CC179F8C-14CD-4BF4-B29B-7AA417C5E0A2}" srcOrd="0" destOrd="0" presId="urn:microsoft.com/office/officeart/2008/layout/NameandTitleOrganizationalChart"/>
    <dgm:cxn modelId="{03F8B5D3-06E2-469B-9F66-0B26605A6325}" type="presOf" srcId="{E5DE4A70-F8F2-483D-B14D-520ED06B6CBD}" destId="{978A3DE5-87DC-43E9-9B77-5223675D017F}" srcOrd="0" destOrd="0" presId="urn:microsoft.com/office/officeart/2008/layout/NameandTitleOrganizationalChart"/>
    <dgm:cxn modelId="{BF9FDFCD-C2C6-45DE-9784-ABD10348C9A9}" srcId="{A900F9BF-366D-4AE7-A9D6-B627DE62F98A}" destId="{D8918D0E-EFC2-4389-856F-5DDB15B2D5D6}" srcOrd="0" destOrd="0" parTransId="{CBAA2821-1D67-4A32-9EC8-D6191021BD4C}" sibTransId="{E5DE4A70-F8F2-483D-B14D-520ED06B6CBD}"/>
    <dgm:cxn modelId="{5AA4DCCD-FC8F-4A63-A7CA-B66F9A291925}" type="presOf" srcId="{CBAA2821-1D67-4A32-9EC8-D6191021BD4C}" destId="{E33F7601-39D7-4AC4-BA43-CE3AEE5F9DEA}" srcOrd="0" destOrd="0" presId="urn:microsoft.com/office/officeart/2008/layout/NameandTitleOrganizationalChart"/>
    <dgm:cxn modelId="{202EE71D-8E16-4E22-82B6-75FAB94B9797}" type="presParOf" srcId="{72D7790E-E37B-46DF-801A-FB238ADFC8B4}" destId="{93C7A529-9FB0-4912-9201-A371474021E4}" srcOrd="0" destOrd="0" presId="urn:microsoft.com/office/officeart/2008/layout/NameandTitleOrganizationalChart"/>
    <dgm:cxn modelId="{004F30BF-2C8B-4EB5-B90B-238792037C09}" type="presParOf" srcId="{93C7A529-9FB0-4912-9201-A371474021E4}" destId="{2513DD7E-4A19-4233-B184-BEBCD5084B31}" srcOrd="0" destOrd="0" presId="urn:microsoft.com/office/officeart/2008/layout/NameandTitleOrganizationalChart"/>
    <dgm:cxn modelId="{8A95F556-CB83-41A5-BE2B-54B18E328C32}" type="presParOf" srcId="{2513DD7E-4A19-4233-B184-BEBCD5084B31}" destId="{D3BF1E12-C9C5-4226-9395-93FC823C4DA2}" srcOrd="0" destOrd="0" presId="urn:microsoft.com/office/officeart/2008/layout/NameandTitleOrganizationalChart"/>
    <dgm:cxn modelId="{7EEE6BF8-5FA3-4ACF-9F0D-D849E9E722C2}" type="presParOf" srcId="{2513DD7E-4A19-4233-B184-BEBCD5084B31}" destId="{3C5427D5-81F8-43F8-A86D-9C5213786324}" srcOrd="1" destOrd="0" presId="urn:microsoft.com/office/officeart/2008/layout/NameandTitleOrganizationalChart"/>
    <dgm:cxn modelId="{B33E4B9D-B6E1-4F1B-A590-87B2DBD2D329}" type="presParOf" srcId="{2513DD7E-4A19-4233-B184-BEBCD5084B31}" destId="{764DB7DC-7FFE-4CA4-9D2F-10AF30359300}" srcOrd="2" destOrd="0" presId="urn:microsoft.com/office/officeart/2008/layout/NameandTitleOrganizationalChart"/>
    <dgm:cxn modelId="{5CEE5CAE-3EB5-46FD-BC23-B6F29A39C241}" type="presParOf" srcId="{93C7A529-9FB0-4912-9201-A371474021E4}" destId="{F6B3F5B2-5671-46D7-97D3-AD62ACDB32C7}" srcOrd="1" destOrd="0" presId="urn:microsoft.com/office/officeart/2008/layout/NameandTitleOrganizationalChart"/>
    <dgm:cxn modelId="{29B5C5E3-41F1-4D88-BE0F-A99C5D4CB245}" type="presParOf" srcId="{F6B3F5B2-5671-46D7-97D3-AD62ACDB32C7}" destId="{316A2503-F925-4C95-8B26-6A35F2085FD4}" srcOrd="0" destOrd="0" presId="urn:microsoft.com/office/officeart/2008/layout/NameandTitleOrganizationalChart"/>
    <dgm:cxn modelId="{90243CA7-1BF0-405A-A2CA-79840FB722CC}" type="presParOf" srcId="{F6B3F5B2-5671-46D7-97D3-AD62ACDB32C7}" destId="{5D78DC26-EE62-4BA0-9F09-A17F62506BD5}" srcOrd="1" destOrd="0" presId="urn:microsoft.com/office/officeart/2008/layout/NameandTitleOrganizationalChart"/>
    <dgm:cxn modelId="{F63B5DA9-238B-4FA0-AE74-2DD8E59BEA13}" type="presParOf" srcId="{5D78DC26-EE62-4BA0-9F09-A17F62506BD5}" destId="{2DF75DEC-00F8-4EEB-AD22-D10C3A8412D4}" srcOrd="0" destOrd="0" presId="urn:microsoft.com/office/officeart/2008/layout/NameandTitleOrganizationalChart"/>
    <dgm:cxn modelId="{B9FFEBA1-98FD-46CA-8642-A073CB590AD2}" type="presParOf" srcId="{2DF75DEC-00F8-4EEB-AD22-D10C3A8412D4}" destId="{D5CD8845-E231-486C-B561-2F8163E9D1A9}" srcOrd="0" destOrd="0" presId="urn:microsoft.com/office/officeart/2008/layout/NameandTitleOrganizationalChart"/>
    <dgm:cxn modelId="{7717D160-0568-4983-9268-3A062F846175}" type="presParOf" srcId="{2DF75DEC-00F8-4EEB-AD22-D10C3A8412D4}" destId="{EAF5AC55-6120-4804-A641-0DE4B3BB2EE7}" srcOrd="1" destOrd="0" presId="urn:microsoft.com/office/officeart/2008/layout/NameandTitleOrganizationalChart"/>
    <dgm:cxn modelId="{BE847296-C225-4A86-8A0F-9DE83EAF1284}" type="presParOf" srcId="{2DF75DEC-00F8-4EEB-AD22-D10C3A8412D4}" destId="{7E89E5DE-A0C5-4FA3-A00A-49F70518613A}" srcOrd="2" destOrd="0" presId="urn:microsoft.com/office/officeart/2008/layout/NameandTitleOrganizationalChart"/>
    <dgm:cxn modelId="{B4858D2F-7347-4B79-B3F9-5CC15A910890}" type="presParOf" srcId="{5D78DC26-EE62-4BA0-9F09-A17F62506BD5}" destId="{841368C7-7207-44BC-83C6-832864C9201E}" srcOrd="1" destOrd="0" presId="urn:microsoft.com/office/officeart/2008/layout/NameandTitleOrganizationalChart"/>
    <dgm:cxn modelId="{DD600A47-9F7F-481D-ACBD-5B71124A9FBA}" type="presParOf" srcId="{5D78DC26-EE62-4BA0-9F09-A17F62506BD5}" destId="{76D540A4-BCBD-4676-B950-6F4AED2127CD}" srcOrd="2" destOrd="0" presId="urn:microsoft.com/office/officeart/2008/layout/NameandTitleOrganizationalChart"/>
    <dgm:cxn modelId="{CAC79E7A-6133-4D80-8A47-B3DD3DA433E8}" type="presParOf" srcId="{F6B3F5B2-5671-46D7-97D3-AD62ACDB32C7}" destId="{D65E36A5-9FF0-4DE0-B355-4142C57024B3}" srcOrd="2" destOrd="0" presId="urn:microsoft.com/office/officeart/2008/layout/NameandTitleOrganizationalChart"/>
    <dgm:cxn modelId="{E967E4A0-C60D-4300-A8E2-302411F2067C}" type="presParOf" srcId="{F6B3F5B2-5671-46D7-97D3-AD62ACDB32C7}" destId="{22968BEF-0682-4D38-9BD5-CCD1D6C92E72}" srcOrd="3" destOrd="0" presId="urn:microsoft.com/office/officeart/2008/layout/NameandTitleOrganizationalChart"/>
    <dgm:cxn modelId="{C3068C4B-2ECD-4BFE-BD37-0EB14FADA146}" type="presParOf" srcId="{22968BEF-0682-4D38-9BD5-CCD1D6C92E72}" destId="{20338ED0-CBDA-469E-919C-B2BA734047BC}" srcOrd="0" destOrd="0" presId="urn:microsoft.com/office/officeart/2008/layout/NameandTitleOrganizationalChart"/>
    <dgm:cxn modelId="{A82B6880-135A-4568-B3C5-6A7DBDC81C98}" type="presParOf" srcId="{20338ED0-CBDA-469E-919C-B2BA734047BC}" destId="{CDACF613-5205-4351-8DBE-B680E88BB9AB}" srcOrd="0" destOrd="0" presId="urn:microsoft.com/office/officeart/2008/layout/NameandTitleOrganizationalChart"/>
    <dgm:cxn modelId="{7235B024-7320-451D-9BD5-8DAC8FB2D720}" type="presParOf" srcId="{20338ED0-CBDA-469E-919C-B2BA734047BC}" destId="{85DCC134-A01D-4878-881A-368733CBDD31}" srcOrd="1" destOrd="0" presId="urn:microsoft.com/office/officeart/2008/layout/NameandTitleOrganizationalChart"/>
    <dgm:cxn modelId="{21C8298A-F181-435B-8FDE-34637B8A052D}" type="presParOf" srcId="{20338ED0-CBDA-469E-919C-B2BA734047BC}" destId="{0DE6D407-19B1-4B4C-AE68-349BD667A2AF}" srcOrd="2" destOrd="0" presId="urn:microsoft.com/office/officeart/2008/layout/NameandTitleOrganizationalChart"/>
    <dgm:cxn modelId="{502F3ED4-3835-4B28-9358-D30FBA012DF3}" type="presParOf" srcId="{22968BEF-0682-4D38-9BD5-CCD1D6C92E72}" destId="{56B0F869-B528-4359-97D7-387CE9D4D236}" srcOrd="1" destOrd="0" presId="urn:microsoft.com/office/officeart/2008/layout/NameandTitleOrganizationalChart"/>
    <dgm:cxn modelId="{B2A0408E-F440-4EB5-8EC2-78AAF0D5BBC0}" type="presParOf" srcId="{22968BEF-0682-4D38-9BD5-CCD1D6C92E72}" destId="{6F46DD2B-045B-4853-9707-5CE632715F82}" srcOrd="2" destOrd="0" presId="urn:microsoft.com/office/officeart/2008/layout/NameandTitleOrganizationalChart"/>
    <dgm:cxn modelId="{8B959551-C919-413B-B58A-101DC8BAB6BF}" type="presParOf" srcId="{F6B3F5B2-5671-46D7-97D3-AD62ACDB32C7}" destId="{79F20589-856B-41E8-BAA5-66B28E0B94D6}" srcOrd="4" destOrd="0" presId="urn:microsoft.com/office/officeart/2008/layout/NameandTitleOrganizationalChart"/>
    <dgm:cxn modelId="{A5577572-03E7-42CB-BA55-CBA8BE4AABF1}" type="presParOf" srcId="{F6B3F5B2-5671-46D7-97D3-AD62ACDB32C7}" destId="{AB3A7959-AB6D-41AC-9E32-BC2FFAEDD399}" srcOrd="5" destOrd="0" presId="urn:microsoft.com/office/officeart/2008/layout/NameandTitleOrganizationalChart"/>
    <dgm:cxn modelId="{1B71D5A8-8582-421C-B585-3FF26C7A8695}" type="presParOf" srcId="{AB3A7959-AB6D-41AC-9E32-BC2FFAEDD399}" destId="{2941B91B-A4B4-4032-B76E-3E501485DC15}" srcOrd="0" destOrd="0" presId="urn:microsoft.com/office/officeart/2008/layout/NameandTitleOrganizationalChart"/>
    <dgm:cxn modelId="{61C25A7C-277E-4882-A1C9-F7BF574D1E11}" type="presParOf" srcId="{2941B91B-A4B4-4032-B76E-3E501485DC15}" destId="{49A8D76F-2F8D-4AF5-8265-323CA9477A6A}" srcOrd="0" destOrd="0" presId="urn:microsoft.com/office/officeart/2008/layout/NameandTitleOrganizationalChart"/>
    <dgm:cxn modelId="{38008E8D-D12F-4AED-9CDC-7E88F1B47B96}" type="presParOf" srcId="{2941B91B-A4B4-4032-B76E-3E501485DC15}" destId="{045F8B53-00BD-4635-9962-CE32C1D822A7}" srcOrd="1" destOrd="0" presId="urn:microsoft.com/office/officeart/2008/layout/NameandTitleOrganizationalChart"/>
    <dgm:cxn modelId="{1585E05B-36E3-4263-B314-0553004E7B44}" type="presParOf" srcId="{2941B91B-A4B4-4032-B76E-3E501485DC15}" destId="{71DEFFC7-F6B0-4093-8B98-8E604234DD94}" srcOrd="2" destOrd="0" presId="urn:microsoft.com/office/officeart/2008/layout/NameandTitleOrganizationalChart"/>
    <dgm:cxn modelId="{FDA9EEE7-4645-4679-B5F7-90BC4071D8A8}" type="presParOf" srcId="{AB3A7959-AB6D-41AC-9E32-BC2FFAEDD399}" destId="{34AB51BD-4B14-4057-B316-1FBBF7864083}" srcOrd="1" destOrd="0" presId="urn:microsoft.com/office/officeart/2008/layout/NameandTitleOrganizationalChart"/>
    <dgm:cxn modelId="{8C26FF40-D1F8-4CAD-A873-9638BA6981E5}" type="presParOf" srcId="{AB3A7959-AB6D-41AC-9E32-BC2FFAEDD399}" destId="{E84CA92F-B19C-46AA-89E8-2E409720C8A0}" srcOrd="2" destOrd="0" presId="urn:microsoft.com/office/officeart/2008/layout/NameandTitleOrganizationalChart"/>
    <dgm:cxn modelId="{BAE4868C-E1E4-4D2E-97E6-AB5458AB956B}" type="presParOf" srcId="{93C7A529-9FB0-4912-9201-A371474021E4}" destId="{787C8B93-9053-4EBA-AA92-016B4ADCC45A}" srcOrd="2" destOrd="0" presId="urn:microsoft.com/office/officeart/2008/layout/NameandTitleOrganizationalChart"/>
    <dgm:cxn modelId="{F899101F-0C97-4179-9B14-84ABEC0699AB}" type="presParOf" srcId="{787C8B93-9053-4EBA-AA92-016B4ADCC45A}" destId="{E33F7601-39D7-4AC4-BA43-CE3AEE5F9DEA}" srcOrd="0" destOrd="0" presId="urn:microsoft.com/office/officeart/2008/layout/NameandTitleOrganizationalChart"/>
    <dgm:cxn modelId="{0F9AB87E-1541-49B7-8DE6-D0DB0776D1C6}" type="presParOf" srcId="{787C8B93-9053-4EBA-AA92-016B4ADCC45A}" destId="{6793F8CD-D60C-46E6-B43E-F96196ADFB76}" srcOrd="1" destOrd="0" presId="urn:microsoft.com/office/officeart/2008/layout/NameandTitleOrganizationalChart"/>
    <dgm:cxn modelId="{70CC5391-BEA7-490A-924E-CCD1019054A3}" type="presParOf" srcId="{6793F8CD-D60C-46E6-B43E-F96196ADFB76}" destId="{9A5BCDAC-74AD-498A-8541-B798C908087A}" srcOrd="0" destOrd="0" presId="urn:microsoft.com/office/officeart/2008/layout/NameandTitleOrganizationalChart"/>
    <dgm:cxn modelId="{84C6C7A6-9366-49BE-B84C-D95559CBEBC3}" type="presParOf" srcId="{9A5BCDAC-74AD-498A-8541-B798C908087A}" destId="{CC179F8C-14CD-4BF4-B29B-7AA417C5E0A2}" srcOrd="0" destOrd="0" presId="urn:microsoft.com/office/officeart/2008/layout/NameandTitleOrganizationalChart"/>
    <dgm:cxn modelId="{AD1C9EB6-67DA-41D7-8498-62AF95C7CA6C}" type="presParOf" srcId="{9A5BCDAC-74AD-498A-8541-B798C908087A}" destId="{978A3DE5-87DC-43E9-9B77-5223675D017F}" srcOrd="1" destOrd="0" presId="urn:microsoft.com/office/officeart/2008/layout/NameandTitleOrganizationalChart"/>
    <dgm:cxn modelId="{18A53A08-61AD-4890-B5AF-72FB6A0F52E0}" type="presParOf" srcId="{9A5BCDAC-74AD-498A-8541-B798C908087A}" destId="{842EDC30-37B6-4711-8639-CA1BE97D206B}" srcOrd="2" destOrd="0" presId="urn:microsoft.com/office/officeart/2008/layout/NameandTitleOrganizationalChart"/>
    <dgm:cxn modelId="{BA4C61AA-12C3-462D-B9B4-9030078E6F51}" type="presParOf" srcId="{6793F8CD-D60C-46E6-B43E-F96196ADFB76}" destId="{90F2A3C5-C331-4AFB-83D5-9A9563C4C5E7}" srcOrd="1" destOrd="0" presId="urn:microsoft.com/office/officeart/2008/layout/NameandTitleOrganizationalChart"/>
    <dgm:cxn modelId="{A64DA983-3F70-4EB7-83EC-8D7155BA94B2}" type="presParOf" srcId="{6793F8CD-D60C-46E6-B43E-F96196ADFB76}" destId="{B537415A-2984-40E3-AAD6-874BD62C7FE9}" srcOrd="2" destOrd="0" presId="urn:microsoft.com/office/officeart/2008/layout/NameandTitleOrganizational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1B9A8F-034E-4913-A7E1-02B90B1270DC}">
      <dsp:nvSpPr>
        <dsp:cNvPr id="0" name=""/>
        <dsp:cNvSpPr/>
      </dsp:nvSpPr>
      <dsp:spPr>
        <a:xfrm>
          <a:off x="2402446" y="354447"/>
          <a:ext cx="3408478" cy="2364191"/>
        </a:xfrm>
        <a:prstGeom prst="ellipse">
          <a:avLst/>
        </a:prstGeom>
        <a:gradFill rotWithShape="0">
          <a:gsLst>
            <a:gs pos="0">
              <a:schemeClr val="accent1">
                <a:alpha val="50000"/>
                <a:hueOff val="0"/>
                <a:satOff val="0"/>
                <a:lumOff val="0"/>
                <a:alphaOff val="0"/>
                <a:tint val="96000"/>
                <a:satMod val="100000"/>
                <a:lumMod val="104000"/>
              </a:schemeClr>
            </a:gs>
            <a:gs pos="78000">
              <a:schemeClr val="accent1">
                <a:alpha val="50000"/>
                <a:hueOff val="0"/>
                <a:satOff val="0"/>
                <a:lumOff val="0"/>
                <a:alphaOff val="0"/>
                <a:shade val="100000"/>
                <a:satMod val="110000"/>
                <a:lumMod val="100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00150">
            <a:lnSpc>
              <a:spcPct val="90000"/>
            </a:lnSpc>
            <a:spcBef>
              <a:spcPct val="0"/>
            </a:spcBef>
            <a:spcAft>
              <a:spcPct val="35000"/>
            </a:spcAft>
            <a:buNone/>
          </a:pPr>
          <a:r>
            <a:rPr lang="es-ES" sz="2700" kern="1200" dirty="0"/>
            <a:t>La normativa</a:t>
          </a:r>
        </a:p>
      </dsp:txBody>
      <dsp:txXfrm>
        <a:off x="2856910" y="768181"/>
        <a:ext cx="2499551" cy="1063886"/>
      </dsp:txXfrm>
    </dsp:sp>
    <dsp:sp modelId="{777579A4-2813-4244-A039-BD59DFBEBF7B}">
      <dsp:nvSpPr>
        <dsp:cNvPr id="0" name=""/>
        <dsp:cNvSpPr/>
      </dsp:nvSpPr>
      <dsp:spPr>
        <a:xfrm>
          <a:off x="3184221" y="1609171"/>
          <a:ext cx="3565839" cy="2364191"/>
        </a:xfrm>
        <a:prstGeom prst="ellipse">
          <a:avLst/>
        </a:prstGeom>
        <a:gradFill rotWithShape="0">
          <a:gsLst>
            <a:gs pos="0">
              <a:schemeClr val="accent1">
                <a:alpha val="50000"/>
                <a:hueOff val="0"/>
                <a:satOff val="0"/>
                <a:lumOff val="0"/>
                <a:alphaOff val="0"/>
                <a:tint val="96000"/>
                <a:satMod val="100000"/>
                <a:lumMod val="104000"/>
              </a:schemeClr>
            </a:gs>
            <a:gs pos="78000">
              <a:schemeClr val="accent1">
                <a:alpha val="50000"/>
                <a:hueOff val="0"/>
                <a:satOff val="0"/>
                <a:lumOff val="0"/>
                <a:alphaOff val="0"/>
                <a:shade val="100000"/>
                <a:satMod val="110000"/>
                <a:lumMod val="100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00150">
            <a:lnSpc>
              <a:spcPct val="90000"/>
            </a:lnSpc>
            <a:spcBef>
              <a:spcPct val="0"/>
            </a:spcBef>
            <a:spcAft>
              <a:spcPct val="35000"/>
            </a:spcAft>
            <a:buNone/>
          </a:pPr>
          <a:r>
            <a:rPr lang="es-ES" sz="2700" kern="1200" dirty="0"/>
            <a:t>Casos prácticos + Modelos</a:t>
          </a:r>
        </a:p>
      </dsp:txBody>
      <dsp:txXfrm>
        <a:off x="4274774" y="2219920"/>
        <a:ext cx="2139503" cy="1300305"/>
      </dsp:txXfrm>
    </dsp:sp>
    <dsp:sp modelId="{385BAD02-DABF-4111-86AA-31784274ED99}">
      <dsp:nvSpPr>
        <dsp:cNvPr id="0" name=""/>
        <dsp:cNvSpPr/>
      </dsp:nvSpPr>
      <dsp:spPr>
        <a:xfrm>
          <a:off x="809919" y="1595104"/>
          <a:ext cx="3613548" cy="2364191"/>
        </a:xfrm>
        <a:prstGeom prst="ellipse">
          <a:avLst/>
        </a:prstGeom>
        <a:gradFill rotWithShape="0">
          <a:gsLst>
            <a:gs pos="0">
              <a:schemeClr val="accent1">
                <a:alpha val="50000"/>
                <a:hueOff val="0"/>
                <a:satOff val="0"/>
                <a:lumOff val="0"/>
                <a:alphaOff val="0"/>
                <a:tint val="96000"/>
                <a:satMod val="100000"/>
                <a:lumMod val="104000"/>
              </a:schemeClr>
            </a:gs>
            <a:gs pos="78000">
              <a:schemeClr val="accent1">
                <a:alpha val="50000"/>
                <a:hueOff val="0"/>
                <a:satOff val="0"/>
                <a:lumOff val="0"/>
                <a:alphaOff val="0"/>
                <a:shade val="100000"/>
                <a:satMod val="110000"/>
                <a:lumMod val="100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ES" sz="2000" kern="1200" dirty="0"/>
            <a:t>La jurisprudencia</a:t>
          </a:r>
        </a:p>
      </dsp:txBody>
      <dsp:txXfrm>
        <a:off x="1150195" y="2205853"/>
        <a:ext cx="2168129" cy="130030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D878ED-026A-4EA0-8925-9F4644046B43}">
      <dsp:nvSpPr>
        <dsp:cNvPr id="0" name=""/>
        <dsp:cNvSpPr/>
      </dsp:nvSpPr>
      <dsp:spPr>
        <a:xfrm>
          <a:off x="325337" y="1336"/>
          <a:ext cx="3038775" cy="1823265"/>
        </a:xfrm>
        <a:prstGeom prst="rect">
          <a:avLst/>
        </a:prstGeom>
        <a:solidFill>
          <a:schemeClr val="tx1"/>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Petición Individual</a:t>
          </a:r>
        </a:p>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Propuesta</a:t>
          </a:r>
        </a:p>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Elementos</a:t>
          </a:r>
        </a:p>
      </dsp:txBody>
      <dsp:txXfrm>
        <a:off x="325337" y="1336"/>
        <a:ext cx="3038775" cy="1823265"/>
      </dsp:txXfrm>
    </dsp:sp>
    <dsp:sp modelId="{3875BF0C-33F9-48E9-85C5-87D0E821017B}">
      <dsp:nvSpPr>
        <dsp:cNvPr id="0" name=""/>
        <dsp:cNvSpPr/>
      </dsp:nvSpPr>
      <dsp:spPr>
        <a:xfrm>
          <a:off x="3667990" y="1336"/>
          <a:ext cx="3038775" cy="1823265"/>
        </a:xfrm>
        <a:prstGeom prst="rect">
          <a:avLst/>
        </a:prstGeom>
        <a:solidFill>
          <a:schemeClr val="tx1"/>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Traslado</a:t>
          </a:r>
        </a:p>
      </dsp:txBody>
      <dsp:txXfrm>
        <a:off x="3667990" y="1336"/>
        <a:ext cx="3038775" cy="1823265"/>
      </dsp:txXfrm>
    </dsp:sp>
    <dsp:sp modelId="{09A56881-28EB-4D69-92F0-55FE32C5D114}">
      <dsp:nvSpPr>
        <dsp:cNvPr id="0" name=""/>
        <dsp:cNvSpPr/>
      </dsp:nvSpPr>
      <dsp:spPr>
        <a:xfrm>
          <a:off x="325337" y="2128479"/>
          <a:ext cx="3038775" cy="1823265"/>
        </a:xfrm>
        <a:prstGeom prst="rect">
          <a:avLst/>
        </a:prstGeom>
        <a:solidFill>
          <a:schemeClr val="tx1"/>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Art. 263 </a:t>
          </a:r>
          <a:r>
            <a:rPr lang="es-AR" sz="2800" kern="1200" dirty="0" err="1">
              <a:latin typeface="Berlin Sans FB" panose="020E0602020502020306" pitchFamily="34" charset="0"/>
            </a:rPr>
            <a:t>CCyCN</a:t>
          </a:r>
          <a:endParaRPr lang="es-AR" sz="2800" kern="1200" dirty="0">
            <a:latin typeface="Berlin Sans FB" panose="020E0602020502020306" pitchFamily="34" charset="0"/>
          </a:endParaRPr>
        </a:p>
      </dsp:txBody>
      <dsp:txXfrm>
        <a:off x="325337" y="2128479"/>
        <a:ext cx="3038775" cy="1823265"/>
      </dsp:txXfrm>
    </dsp:sp>
    <dsp:sp modelId="{EC88AD28-754C-40F6-A678-78447E0067F3}">
      <dsp:nvSpPr>
        <dsp:cNvPr id="0" name=""/>
        <dsp:cNvSpPr/>
      </dsp:nvSpPr>
      <dsp:spPr>
        <a:xfrm>
          <a:off x="3667990" y="2128479"/>
          <a:ext cx="3038775" cy="1823265"/>
        </a:xfrm>
        <a:prstGeom prst="rect">
          <a:avLst/>
        </a:prstGeom>
        <a:solidFill>
          <a:schemeClr val="tx1"/>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Silencio</a:t>
          </a:r>
        </a:p>
      </dsp:txBody>
      <dsp:txXfrm>
        <a:off x="3667990" y="2128479"/>
        <a:ext cx="3038775" cy="1823265"/>
      </dsp:txXfrm>
    </dsp:sp>
    <dsp:sp modelId="{C1A10511-21A8-40AD-8149-73C23FE2F7FD}">
      <dsp:nvSpPr>
        <dsp:cNvPr id="0" name=""/>
        <dsp:cNvSpPr/>
      </dsp:nvSpPr>
      <dsp:spPr>
        <a:xfrm>
          <a:off x="3732747" y="4217424"/>
          <a:ext cx="3038775" cy="1823265"/>
        </a:xfrm>
        <a:prstGeom prst="rect">
          <a:avLst/>
        </a:prstGeom>
        <a:solidFill>
          <a:schemeClr val="tx1"/>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Berlin Sans FB" panose="020E0602020502020306" pitchFamily="34" charset="0"/>
            </a:rPr>
            <a:t>SENTENCIA</a:t>
          </a:r>
        </a:p>
        <a:p>
          <a:pPr marL="0" lvl="0" indent="0" algn="ctr" defTabSz="1244600">
            <a:lnSpc>
              <a:spcPct val="90000"/>
            </a:lnSpc>
            <a:spcBef>
              <a:spcPct val="0"/>
            </a:spcBef>
            <a:spcAft>
              <a:spcPct val="35000"/>
            </a:spcAft>
            <a:buNone/>
          </a:pPr>
          <a:endParaRPr lang="es-AR" sz="2800" kern="1200" dirty="0">
            <a:latin typeface="Berlin Sans FB" panose="020E0602020502020306" pitchFamily="34" charset="0"/>
          </a:endParaRPr>
        </a:p>
      </dsp:txBody>
      <dsp:txXfrm>
        <a:off x="3732747" y="4217424"/>
        <a:ext cx="3038775" cy="182326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32FBAB-A47A-42EE-8D3D-84F5679ABD5B}">
      <dsp:nvSpPr>
        <dsp:cNvPr id="0" name=""/>
        <dsp:cNvSpPr/>
      </dsp:nvSpPr>
      <dsp:spPr>
        <a:xfrm>
          <a:off x="1525190" y="1003811"/>
          <a:ext cx="2856383" cy="1905207"/>
        </a:xfrm>
        <a:prstGeom prst="rect">
          <a:avLst/>
        </a:prstGeom>
        <a:solidFill>
          <a:srgbClr val="FF0000">
            <a:alpha val="90000"/>
          </a:srgb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56032" rIns="256032" bIns="256032" numCol="1" spcCol="1270" anchor="ctr" anchorCtr="0">
          <a:noAutofit/>
        </a:bodyPr>
        <a:lstStyle/>
        <a:p>
          <a:pPr marL="0" lvl="0" indent="0" algn="l" defTabSz="1600200">
            <a:lnSpc>
              <a:spcPct val="90000"/>
            </a:lnSpc>
            <a:spcBef>
              <a:spcPct val="0"/>
            </a:spcBef>
            <a:spcAft>
              <a:spcPct val="35000"/>
            </a:spcAft>
            <a:buNone/>
          </a:pPr>
          <a:r>
            <a:rPr lang="es-AR" sz="3600" kern="1200" dirty="0"/>
            <a:t>Convenio Regulador</a:t>
          </a:r>
        </a:p>
      </dsp:txBody>
      <dsp:txXfrm>
        <a:off x="1982212" y="1003811"/>
        <a:ext cx="2399362" cy="1905207"/>
      </dsp:txXfrm>
    </dsp:sp>
    <dsp:sp modelId="{62A030EB-453B-4F56-8C70-D5A6D0E5B47B}">
      <dsp:nvSpPr>
        <dsp:cNvPr id="0" name=""/>
        <dsp:cNvSpPr/>
      </dsp:nvSpPr>
      <dsp:spPr>
        <a:xfrm>
          <a:off x="1525190" y="2909019"/>
          <a:ext cx="2856383" cy="1905207"/>
        </a:xfrm>
        <a:prstGeom prst="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99136" rIns="199136" bIns="199136" numCol="1" spcCol="1270" anchor="ctr" anchorCtr="0">
          <a:noAutofit/>
        </a:bodyPr>
        <a:lstStyle/>
        <a:p>
          <a:pPr marL="0" lvl="0" indent="0" algn="l" defTabSz="1244600">
            <a:lnSpc>
              <a:spcPct val="90000"/>
            </a:lnSpc>
            <a:spcBef>
              <a:spcPct val="0"/>
            </a:spcBef>
            <a:spcAft>
              <a:spcPct val="35000"/>
            </a:spcAft>
            <a:buNone/>
          </a:pPr>
          <a:endParaRPr lang="es-AR" sz="2800" kern="1200" dirty="0">
            <a:latin typeface="Berlin Sans FB" panose="020E0602020502020306" pitchFamily="34" charset="0"/>
          </a:endParaRPr>
        </a:p>
        <a:p>
          <a:pPr marL="0" lvl="0" indent="0" algn="l" defTabSz="1244600">
            <a:lnSpc>
              <a:spcPct val="90000"/>
            </a:lnSpc>
            <a:spcBef>
              <a:spcPct val="0"/>
            </a:spcBef>
            <a:spcAft>
              <a:spcPct val="35000"/>
            </a:spcAft>
            <a:buNone/>
          </a:pPr>
          <a:r>
            <a:rPr lang="es-AR" sz="2800" kern="1200" dirty="0">
              <a:latin typeface="Berlin Sans FB" panose="020E0602020502020306" pitchFamily="34" charset="0"/>
            </a:rPr>
            <a:t>Buena fe, abuso del derecho, orden público</a:t>
          </a:r>
        </a:p>
        <a:p>
          <a:pPr marL="0" lvl="0" indent="0" algn="l" defTabSz="1244600">
            <a:lnSpc>
              <a:spcPct val="90000"/>
            </a:lnSpc>
            <a:spcBef>
              <a:spcPct val="0"/>
            </a:spcBef>
            <a:spcAft>
              <a:spcPct val="35000"/>
            </a:spcAft>
            <a:buNone/>
          </a:pPr>
          <a:r>
            <a:rPr lang="es-AR" sz="2800" kern="1200" dirty="0">
              <a:latin typeface="Berlin Sans FB" panose="020E0602020502020306" pitchFamily="34" charset="0"/>
            </a:rPr>
            <a:t>Interés familiar</a:t>
          </a:r>
        </a:p>
        <a:p>
          <a:pPr marL="0" lvl="0" indent="0" algn="l" defTabSz="1244600">
            <a:lnSpc>
              <a:spcPct val="90000"/>
            </a:lnSpc>
            <a:spcBef>
              <a:spcPct val="0"/>
            </a:spcBef>
            <a:spcAft>
              <a:spcPct val="35000"/>
            </a:spcAft>
            <a:buNone/>
          </a:pPr>
          <a:endParaRPr lang="es-AR" sz="2800" kern="1200" dirty="0">
            <a:latin typeface="Berlin Sans FB" panose="020E0602020502020306" pitchFamily="34" charset="0"/>
          </a:endParaRPr>
        </a:p>
      </dsp:txBody>
      <dsp:txXfrm>
        <a:off x="1982212" y="2909019"/>
        <a:ext cx="2399362" cy="1905207"/>
      </dsp:txXfrm>
    </dsp:sp>
    <dsp:sp modelId="{62C66C5B-565B-4F92-B89B-EB5B63E69483}">
      <dsp:nvSpPr>
        <dsp:cNvPr id="0" name=""/>
        <dsp:cNvSpPr/>
      </dsp:nvSpPr>
      <dsp:spPr>
        <a:xfrm>
          <a:off x="1785" y="242108"/>
          <a:ext cx="1904255" cy="1904255"/>
        </a:xfrm>
        <a:prstGeom prst="ellipse">
          <a:avLst/>
        </a:prstGeom>
        <a:solidFill>
          <a:schemeClr val="tx1">
            <a:lumMod val="90000"/>
            <a:lumOff val="1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r>
            <a:rPr lang="es-AR" sz="3100" kern="1200" dirty="0"/>
            <a:t>Arts.</a:t>
          </a:r>
        </a:p>
        <a:p>
          <a:pPr marL="0" lvl="0" indent="0" algn="ctr" defTabSz="1377950">
            <a:lnSpc>
              <a:spcPct val="90000"/>
            </a:lnSpc>
            <a:spcBef>
              <a:spcPct val="0"/>
            </a:spcBef>
            <a:spcAft>
              <a:spcPct val="35000"/>
            </a:spcAft>
            <a:buNone/>
          </a:pPr>
          <a:r>
            <a:rPr lang="es-AR" sz="3100" kern="1200" dirty="0"/>
            <a:t>9,10,12</a:t>
          </a:r>
        </a:p>
      </dsp:txBody>
      <dsp:txXfrm>
        <a:off x="280657" y="520980"/>
        <a:ext cx="1346511" cy="1346511"/>
      </dsp:txXfrm>
    </dsp:sp>
    <dsp:sp modelId="{E85A12BA-31CC-453C-ADE5-82BC26211170}">
      <dsp:nvSpPr>
        <dsp:cNvPr id="0" name=""/>
        <dsp:cNvSpPr/>
      </dsp:nvSpPr>
      <dsp:spPr>
        <a:xfrm>
          <a:off x="6084169" y="1008116"/>
          <a:ext cx="2856383" cy="1905207"/>
        </a:xfrm>
        <a:prstGeom prst="rect">
          <a:avLst/>
        </a:prstGeom>
        <a:solidFill>
          <a:srgbClr val="FF0000"/>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27584" rIns="227584" bIns="227584" numCol="1" spcCol="1270" anchor="ctr" anchorCtr="0">
          <a:noAutofit/>
        </a:bodyPr>
        <a:lstStyle/>
        <a:p>
          <a:pPr marL="0" lvl="0" indent="0" algn="ctr" defTabSz="1422400">
            <a:lnSpc>
              <a:spcPct val="90000"/>
            </a:lnSpc>
            <a:spcBef>
              <a:spcPct val="0"/>
            </a:spcBef>
            <a:spcAft>
              <a:spcPct val="35000"/>
            </a:spcAft>
            <a:buNone/>
          </a:pPr>
          <a:r>
            <a:rPr lang="es-AR" sz="3200" kern="1200" dirty="0"/>
            <a:t>Propuesta</a:t>
          </a:r>
        </a:p>
        <a:p>
          <a:pPr marL="0" lvl="0" indent="0" algn="ctr" defTabSz="1422400">
            <a:lnSpc>
              <a:spcPct val="90000"/>
            </a:lnSpc>
            <a:spcBef>
              <a:spcPct val="0"/>
            </a:spcBef>
            <a:spcAft>
              <a:spcPct val="35000"/>
            </a:spcAft>
            <a:buNone/>
          </a:pPr>
          <a:r>
            <a:rPr lang="es-AR" sz="3200" kern="1200" dirty="0"/>
            <a:t>Individual o Convenio</a:t>
          </a:r>
        </a:p>
      </dsp:txBody>
      <dsp:txXfrm>
        <a:off x="6541190" y="1008116"/>
        <a:ext cx="2399362" cy="1905207"/>
      </dsp:txXfrm>
    </dsp:sp>
    <dsp:sp modelId="{4BFBC663-B8B3-4B92-B975-3C61F6943EE4}">
      <dsp:nvSpPr>
        <dsp:cNvPr id="0" name=""/>
        <dsp:cNvSpPr/>
      </dsp:nvSpPr>
      <dsp:spPr>
        <a:xfrm>
          <a:off x="6084169" y="2880326"/>
          <a:ext cx="2856383" cy="1905207"/>
        </a:xfrm>
        <a:prstGeom prst="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56032" rIns="256032" bIns="256032" numCol="1" spcCol="1270" anchor="ctr" anchorCtr="0">
          <a:noAutofit/>
        </a:bodyPr>
        <a:lstStyle/>
        <a:p>
          <a:pPr marL="0" lvl="0" indent="0" algn="ctr" defTabSz="1600200">
            <a:lnSpc>
              <a:spcPct val="90000"/>
            </a:lnSpc>
            <a:spcBef>
              <a:spcPct val="0"/>
            </a:spcBef>
            <a:spcAft>
              <a:spcPct val="35000"/>
            </a:spcAft>
            <a:buNone/>
          </a:pPr>
          <a:r>
            <a:rPr lang="es-AR" sz="3600" kern="1200" dirty="0">
              <a:latin typeface="Berlin Sans FB" panose="020E0602020502020306" pitchFamily="34" charset="0"/>
            </a:rPr>
            <a:t>Exigir elementos y garantías</a:t>
          </a:r>
        </a:p>
      </dsp:txBody>
      <dsp:txXfrm>
        <a:off x="6541190" y="2880326"/>
        <a:ext cx="2399362" cy="1905207"/>
      </dsp:txXfrm>
    </dsp:sp>
    <dsp:sp modelId="{C5F00F97-F1E4-4070-895A-E5D36964901C}">
      <dsp:nvSpPr>
        <dsp:cNvPr id="0" name=""/>
        <dsp:cNvSpPr/>
      </dsp:nvSpPr>
      <dsp:spPr>
        <a:xfrm>
          <a:off x="4547158" y="216020"/>
          <a:ext cx="1904255" cy="1904255"/>
        </a:xfrm>
        <a:prstGeom prst="ellipse">
          <a:avLst/>
        </a:prstGeom>
        <a:solidFill>
          <a:schemeClr val="tx1">
            <a:lumMod val="90000"/>
            <a:lumOff val="1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r>
            <a:rPr lang="es-AR" sz="3100" kern="1200" dirty="0"/>
            <a:t>Arts. 438 y 440</a:t>
          </a:r>
        </a:p>
      </dsp:txBody>
      <dsp:txXfrm>
        <a:off x="4826030" y="494892"/>
        <a:ext cx="1346511" cy="134651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5AD2F5-A812-49D1-B8AF-DF9ED4171897}">
      <dsp:nvSpPr>
        <dsp:cNvPr id="0" name=""/>
        <dsp:cNvSpPr/>
      </dsp:nvSpPr>
      <dsp:spPr>
        <a:xfrm>
          <a:off x="1199211" y="1043040"/>
          <a:ext cx="2628415" cy="875962"/>
        </a:xfrm>
        <a:prstGeom prst="rect">
          <a:avLst/>
        </a:prstGeom>
        <a:solidFill>
          <a:schemeClr val="accent1">
            <a:alpha val="90000"/>
            <a:tint val="40000"/>
            <a:hueOff val="0"/>
            <a:satOff val="0"/>
            <a:lumOff val="0"/>
            <a:alphaOff val="0"/>
          </a:schemeClr>
        </a:solidFill>
        <a:ln w="38100" cap="flat" cmpd="sng" algn="ctr">
          <a:solidFill>
            <a:srgbClr val="0070C0">
              <a:alpha val="90000"/>
            </a:srgbClr>
          </a:solidFill>
          <a:prstDash val="solid"/>
        </a:ln>
        <a:effectLst>
          <a:outerShdw blurRad="50800" dist="381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170688" rIns="170688" bIns="170688"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AR" sz="2400" kern="1200" dirty="0">
              <a:effectLst>
                <a:outerShdw blurRad="38100" dist="38100" dir="2700000" algn="tl">
                  <a:srgbClr val="000000">
                    <a:alpha val="43137"/>
                  </a:srgbClr>
                </a:outerShdw>
              </a:effectLst>
              <a:latin typeface="Arial Narrow" panose="020B0606020202030204" pitchFamily="34" charset="0"/>
            </a:rPr>
            <a:t>RELATIVAS A LAS PERSONAS</a:t>
          </a:r>
        </a:p>
        <a:p>
          <a:pPr lvl="0" algn="l" defTabSz="488950">
            <a:lnSpc>
              <a:spcPct val="90000"/>
            </a:lnSpc>
            <a:spcBef>
              <a:spcPct val="0"/>
            </a:spcBef>
            <a:spcAft>
              <a:spcPct val="35000"/>
            </a:spcAft>
            <a:buNone/>
          </a:pPr>
          <a:endParaRPr lang="es-AR" sz="900" kern="1200" dirty="0"/>
        </a:p>
      </dsp:txBody>
      <dsp:txXfrm>
        <a:off x="1619757" y="1043040"/>
        <a:ext cx="2207868" cy="875962"/>
      </dsp:txXfrm>
    </dsp:sp>
    <dsp:sp modelId="{780670CA-B043-40E8-8628-8A7977EA575B}">
      <dsp:nvSpPr>
        <dsp:cNvPr id="0" name=""/>
        <dsp:cNvSpPr/>
      </dsp:nvSpPr>
      <dsp:spPr>
        <a:xfrm>
          <a:off x="1199211" y="1919003"/>
          <a:ext cx="2628415" cy="3403851"/>
        </a:xfrm>
        <a:prstGeom prst="rect">
          <a:avLst/>
        </a:prstGeom>
        <a:solidFill>
          <a:schemeClr val="bg1"/>
        </a:solidFill>
        <a:ln w="38100" cap="flat" cmpd="sng" algn="ctr">
          <a:solidFill>
            <a:schemeClr val="bg2">
              <a:lumMod val="50000"/>
            </a:schemeClr>
          </a:solidFill>
          <a:prstDash val="solid"/>
        </a:ln>
        <a:effectLst>
          <a:outerShdw blurRad="50800" dist="381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170688" rIns="170688" bIns="170688"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s-AR" sz="2400" kern="1200" dirty="0">
              <a:latin typeface="Arial Narrow" panose="020B0606020202030204" pitchFamily="34" charset="0"/>
            </a:rPr>
            <a:t>Declarada la acción de </a:t>
          </a:r>
          <a:r>
            <a:rPr lang="es-AR" sz="2400" b="1" kern="1200" dirty="0">
              <a:solidFill>
                <a:schemeClr val="accent2"/>
              </a:solidFill>
              <a:effectLst>
                <a:outerShdw blurRad="38100" dist="38100" dir="2700000" algn="tl">
                  <a:srgbClr val="000000">
                    <a:alpha val="43137"/>
                  </a:srgbClr>
                </a:outerShdw>
              </a:effectLst>
              <a:latin typeface="Arial Narrow" panose="020B0606020202030204" pitchFamily="34" charset="0"/>
            </a:rPr>
            <a:t>nulidad</a:t>
          </a:r>
          <a:r>
            <a:rPr lang="es-AR" sz="2400" kern="1200" dirty="0">
              <a:latin typeface="Arial Narrow" panose="020B0606020202030204" pitchFamily="34" charset="0"/>
            </a:rPr>
            <a:t> o</a:t>
          </a:r>
          <a:r>
            <a:rPr lang="es-AR" sz="2400" b="1" kern="1200" dirty="0">
              <a:solidFill>
                <a:srgbClr val="FF33CC"/>
              </a:solidFill>
              <a:effectLst>
                <a:outerShdw blurRad="38100" dist="38100" dir="2700000" algn="tl">
                  <a:srgbClr val="000000">
                    <a:alpha val="43137"/>
                  </a:srgbClr>
                </a:outerShdw>
              </a:effectLst>
              <a:latin typeface="Arial Narrow" panose="020B0606020202030204" pitchFamily="34" charset="0"/>
            </a:rPr>
            <a:t> divorcio</a:t>
          </a:r>
          <a:r>
            <a:rPr lang="es-AR" sz="2400" kern="1200" dirty="0">
              <a:latin typeface="Arial Narrow" panose="020B0606020202030204" pitchFamily="34" charset="0"/>
            </a:rPr>
            <a:t>, </a:t>
          </a:r>
          <a:r>
            <a:rPr lang="es-AR" sz="2400" u="sng" kern="1200" dirty="0">
              <a:effectLst>
                <a:outerShdw blurRad="38100" dist="38100" dir="2700000" algn="tl">
                  <a:srgbClr val="000000">
                    <a:alpha val="43137"/>
                  </a:srgbClr>
                </a:outerShdw>
              </a:effectLst>
              <a:latin typeface="Arial Narrow" panose="020B0606020202030204" pitchFamily="34" charset="0"/>
            </a:rPr>
            <a:t>el juez puede tomar decisiones personales</a:t>
          </a:r>
          <a:r>
            <a:rPr lang="es-AR" sz="2400" kern="1200" dirty="0">
              <a:latin typeface="Arial Narrow" panose="020B0606020202030204" pitchFamily="34" charset="0"/>
            </a:rPr>
            <a:t> entre los cónyuges  y los hijos durante en el proceso.</a:t>
          </a:r>
        </a:p>
        <a:p>
          <a:pPr lvl="0" algn="l" defTabSz="533400">
            <a:lnSpc>
              <a:spcPct val="90000"/>
            </a:lnSpc>
            <a:spcBef>
              <a:spcPct val="0"/>
            </a:spcBef>
            <a:spcAft>
              <a:spcPct val="35000"/>
            </a:spcAft>
            <a:buNone/>
          </a:pPr>
          <a:endParaRPr lang="es-AR" sz="900" kern="1200" dirty="0"/>
        </a:p>
      </dsp:txBody>
      <dsp:txXfrm>
        <a:off x="1619757" y="1919003"/>
        <a:ext cx="2207868" cy="3403851"/>
      </dsp:txXfrm>
    </dsp:sp>
    <dsp:sp modelId="{675DEFE2-2F6B-4360-8671-FA63ACA60BB5}">
      <dsp:nvSpPr>
        <dsp:cNvPr id="0" name=""/>
        <dsp:cNvSpPr/>
      </dsp:nvSpPr>
      <dsp:spPr>
        <a:xfrm>
          <a:off x="-202610" y="342129"/>
          <a:ext cx="1752276" cy="1752276"/>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s-AR" sz="3400" kern="1200" dirty="0"/>
            <a:t>Art. 721</a:t>
          </a:r>
        </a:p>
      </dsp:txBody>
      <dsp:txXfrm>
        <a:off x="54005" y="598744"/>
        <a:ext cx="1239046" cy="1239046"/>
      </dsp:txXfrm>
    </dsp:sp>
    <dsp:sp modelId="{8A3D17AF-D88D-4AC4-8DE2-4340272B13A0}">
      <dsp:nvSpPr>
        <dsp:cNvPr id="0" name=""/>
        <dsp:cNvSpPr/>
      </dsp:nvSpPr>
      <dsp:spPr>
        <a:xfrm>
          <a:off x="5787348" y="1043040"/>
          <a:ext cx="2992792" cy="1042635"/>
        </a:xfrm>
        <a:prstGeom prst="rect">
          <a:avLst/>
        </a:prstGeom>
        <a:solidFill>
          <a:schemeClr val="accent1">
            <a:alpha val="90000"/>
            <a:tint val="40000"/>
            <a:hueOff val="0"/>
            <a:satOff val="0"/>
            <a:lumOff val="0"/>
            <a:alphaOff val="0"/>
          </a:schemeClr>
        </a:solidFill>
        <a:ln w="38100" cap="flat" cmpd="sng" algn="ctr">
          <a:solidFill>
            <a:srgbClr val="0070C0">
              <a:alpha val="90000"/>
            </a:srgbClr>
          </a:solidFill>
          <a:prstDash val="solid"/>
        </a:ln>
        <a:effectLst>
          <a:outerShdw blurRad="50800" dist="381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170688" rIns="170688" bIns="170688"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AR" sz="2400" kern="1200" dirty="0">
              <a:effectLst>
                <a:outerShdw blurRad="38100" dist="38100" dir="2700000" algn="tl">
                  <a:srgbClr val="000000">
                    <a:alpha val="43137"/>
                  </a:srgbClr>
                </a:outerShdw>
              </a:effectLst>
              <a:latin typeface="Arial Narrow" panose="020B0606020202030204" pitchFamily="34" charset="0"/>
            </a:rPr>
            <a:t>RELATIVAS A LOS BIENES</a:t>
          </a:r>
        </a:p>
        <a:p>
          <a:pPr lvl="0" algn="l" defTabSz="488950">
            <a:lnSpc>
              <a:spcPct val="90000"/>
            </a:lnSpc>
            <a:spcBef>
              <a:spcPct val="0"/>
            </a:spcBef>
            <a:spcAft>
              <a:spcPct val="35000"/>
            </a:spcAft>
            <a:buNone/>
          </a:pPr>
          <a:endParaRPr lang="es-AR" sz="900" kern="1200" dirty="0"/>
        </a:p>
      </dsp:txBody>
      <dsp:txXfrm>
        <a:off x="6266195" y="1043040"/>
        <a:ext cx="2513945" cy="1042635"/>
      </dsp:txXfrm>
    </dsp:sp>
    <dsp:sp modelId="{7D2E568C-3CA4-4831-9A34-909F2BD122DA}">
      <dsp:nvSpPr>
        <dsp:cNvPr id="0" name=""/>
        <dsp:cNvSpPr/>
      </dsp:nvSpPr>
      <dsp:spPr>
        <a:xfrm>
          <a:off x="5787348" y="2085675"/>
          <a:ext cx="2992792" cy="1753152"/>
        </a:xfrm>
        <a:prstGeom prst="rect">
          <a:avLst/>
        </a:prstGeom>
        <a:solidFill>
          <a:schemeClr val="accent1">
            <a:alpha val="90000"/>
            <a:tint val="40000"/>
            <a:hueOff val="0"/>
            <a:satOff val="0"/>
            <a:lumOff val="0"/>
            <a:alphaOff val="0"/>
          </a:schemeClr>
        </a:solidFill>
        <a:ln w="38100" cap="flat" cmpd="sng" algn="ctr">
          <a:solidFill>
            <a:srgbClr val="00B0F0">
              <a:alpha val="90000"/>
            </a:srgbClr>
          </a:solidFill>
          <a:prstDash val="solid"/>
        </a:ln>
        <a:effectLst>
          <a:outerShdw blurRad="50800" dist="381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s-AR" sz="2400" kern="1200" dirty="0">
              <a:effectLst>
                <a:outerShdw blurRad="38100" dist="38100" dir="2700000" algn="tl">
                  <a:srgbClr val="000000">
                    <a:alpha val="43137"/>
                  </a:srgbClr>
                </a:outerShdw>
              </a:effectLst>
              <a:latin typeface="Arial Narrow" panose="020B0606020202030204" pitchFamily="34" charset="0"/>
            </a:rPr>
            <a:t>Tendientes a </a:t>
          </a:r>
          <a:r>
            <a:rPr lang="es-AR" sz="2400" kern="1200" dirty="0">
              <a:solidFill>
                <a:srgbClr val="FF0000"/>
              </a:solidFill>
              <a:effectLst>
                <a:outerShdw blurRad="38100" dist="38100" dir="2700000" algn="tl">
                  <a:srgbClr val="000000">
                    <a:alpha val="43137"/>
                  </a:srgbClr>
                </a:outerShdw>
              </a:effectLst>
              <a:latin typeface="Arial Narrow" panose="020B0606020202030204" pitchFamily="34" charset="0"/>
            </a:rPr>
            <a:t>individualizar</a:t>
          </a:r>
          <a:r>
            <a:rPr lang="es-AR" sz="2400" kern="1200" dirty="0">
              <a:effectLst>
                <a:outerShdw blurRad="38100" dist="38100" dir="2700000" algn="tl">
                  <a:srgbClr val="000000">
                    <a:alpha val="43137"/>
                  </a:srgbClr>
                </a:outerShdw>
              </a:effectLst>
              <a:latin typeface="Arial Narrow" panose="020B0606020202030204" pitchFamily="34" charset="0"/>
            </a:rPr>
            <a:t> la existencia de bienes o derechos de los duración. </a:t>
          </a:r>
        </a:p>
      </dsp:txBody>
      <dsp:txXfrm>
        <a:off x="6266195" y="2085675"/>
        <a:ext cx="2513945" cy="1753152"/>
      </dsp:txXfrm>
    </dsp:sp>
    <dsp:sp modelId="{22B34327-CEF0-41C1-B9DF-E71AFA65EABB}">
      <dsp:nvSpPr>
        <dsp:cNvPr id="0" name=""/>
        <dsp:cNvSpPr/>
      </dsp:nvSpPr>
      <dsp:spPr>
        <a:xfrm>
          <a:off x="5400604" y="3888424"/>
          <a:ext cx="3407683" cy="2371770"/>
        </a:xfrm>
        <a:prstGeom prst="rect">
          <a:avLst/>
        </a:prstGeom>
        <a:solidFill>
          <a:schemeClr val="accent1">
            <a:alpha val="90000"/>
            <a:tint val="40000"/>
            <a:hueOff val="0"/>
            <a:satOff val="0"/>
            <a:lumOff val="0"/>
            <a:alphaOff val="0"/>
          </a:schemeClr>
        </a:solidFill>
        <a:ln w="38100" cap="flat" cmpd="sng" algn="ctr">
          <a:solidFill>
            <a:schemeClr val="bg2">
              <a:lumMod val="50000"/>
              <a:alpha val="90000"/>
            </a:schemeClr>
          </a:solidFill>
          <a:prstDash val="solid"/>
        </a:ln>
        <a:effectLst>
          <a:outerShdw blurRad="50800" dist="381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s-AR" sz="2000" b="1" kern="1200" dirty="0">
              <a:solidFill>
                <a:srgbClr val="FF0000"/>
              </a:solidFill>
              <a:effectLst>
                <a:outerShdw blurRad="38100" dist="38100" dir="2700000" algn="tl">
                  <a:srgbClr val="000000">
                    <a:alpha val="43137"/>
                  </a:srgbClr>
                </a:outerShdw>
              </a:effectLst>
              <a:latin typeface="Arial Narrow" panose="020B0606020202030204" pitchFamily="34" charset="0"/>
            </a:rPr>
            <a:t>NULIDAD</a:t>
          </a:r>
          <a:r>
            <a:rPr lang="es-AR" sz="2000" kern="1200" dirty="0">
              <a:latin typeface="Arial Narrow" panose="020B0606020202030204" pitchFamily="34" charset="0"/>
            </a:rPr>
            <a:t> O </a:t>
          </a:r>
          <a:r>
            <a:rPr lang="es-AR" sz="2000" b="1" kern="1200" dirty="0">
              <a:solidFill>
                <a:srgbClr val="DC06B3"/>
              </a:solidFill>
              <a:effectLst>
                <a:outerShdw blurRad="38100" dist="38100" dir="2700000" algn="tl">
                  <a:srgbClr val="000000">
                    <a:alpha val="43137"/>
                  </a:srgbClr>
                </a:outerShdw>
              </a:effectLst>
              <a:latin typeface="Arial Narrow" panose="020B0606020202030204" pitchFamily="34" charset="0"/>
            </a:rPr>
            <a:t>DIVORCIO</a:t>
          </a:r>
        </a:p>
        <a:p>
          <a:pPr marL="0" lvl="0" indent="0" algn="l" defTabSz="889000">
            <a:lnSpc>
              <a:spcPct val="90000"/>
            </a:lnSpc>
            <a:spcBef>
              <a:spcPct val="0"/>
            </a:spcBef>
            <a:spcAft>
              <a:spcPct val="35000"/>
            </a:spcAft>
            <a:buNone/>
          </a:pPr>
          <a:r>
            <a:rPr lang="es-AR" sz="2000" kern="1200" dirty="0">
              <a:latin typeface="Arial Narrow" panose="020B0606020202030204" pitchFamily="34" charset="0"/>
            </a:rPr>
            <a:t>A PEDIDO DE PARTE, evitar que la administración o disposición de los bienes pueda poner en peligro, hacer incierto o defraudar los derechos patrimoniales del otro (cualquier régimen) </a:t>
          </a:r>
        </a:p>
      </dsp:txBody>
      <dsp:txXfrm>
        <a:off x="5945834" y="3888424"/>
        <a:ext cx="2862453" cy="2371770"/>
      </dsp:txXfrm>
    </dsp:sp>
    <dsp:sp modelId="{EE2F51D8-F705-4A67-BF67-3D0247869B7D}">
      <dsp:nvSpPr>
        <dsp:cNvPr id="0" name=""/>
        <dsp:cNvSpPr/>
      </dsp:nvSpPr>
      <dsp:spPr>
        <a:xfrm>
          <a:off x="4392471" y="360037"/>
          <a:ext cx="1752276" cy="1752276"/>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s-AR" sz="3400" kern="1200" dirty="0"/>
            <a:t>Art. 722</a:t>
          </a:r>
        </a:p>
      </dsp:txBody>
      <dsp:txXfrm>
        <a:off x="4649086" y="616652"/>
        <a:ext cx="1239046" cy="123904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F5E099-3703-477F-9FEC-052E8B204A81}">
      <dsp:nvSpPr>
        <dsp:cNvPr id="0" name=""/>
        <dsp:cNvSpPr/>
      </dsp:nvSpPr>
      <dsp:spPr>
        <a:xfrm>
          <a:off x="0" y="203199"/>
          <a:ext cx="3657600" cy="3657600"/>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0B1145-1230-425D-AAAD-3FCB5923DD59}">
      <dsp:nvSpPr>
        <dsp:cNvPr id="0" name=""/>
        <dsp:cNvSpPr/>
      </dsp:nvSpPr>
      <dsp:spPr>
        <a:xfrm>
          <a:off x="1828800" y="203199"/>
          <a:ext cx="4267200" cy="36576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Desequilibrio Manifiesto</a:t>
          </a:r>
        </a:p>
      </dsp:txBody>
      <dsp:txXfrm>
        <a:off x="1828800" y="203199"/>
        <a:ext cx="4267200" cy="1097282"/>
      </dsp:txXfrm>
    </dsp:sp>
    <dsp:sp modelId="{B3F6F43B-5EA7-4BEE-9438-09A034C86EE5}">
      <dsp:nvSpPr>
        <dsp:cNvPr id="0" name=""/>
        <dsp:cNvSpPr/>
      </dsp:nvSpPr>
      <dsp:spPr>
        <a:xfrm>
          <a:off x="640081" y="1300482"/>
          <a:ext cx="2377437" cy="2377437"/>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E507DD-9C85-4A51-AC9D-2A342A813BC1}">
      <dsp:nvSpPr>
        <dsp:cNvPr id="0" name=""/>
        <dsp:cNvSpPr/>
      </dsp:nvSpPr>
      <dsp:spPr>
        <a:xfrm>
          <a:off x="1828800" y="1300482"/>
          <a:ext cx="4267200" cy="2377437"/>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Empeoramiento de situación económica</a:t>
          </a:r>
        </a:p>
      </dsp:txBody>
      <dsp:txXfrm>
        <a:off x="1828800" y="1300482"/>
        <a:ext cx="4267200" cy="1097278"/>
      </dsp:txXfrm>
    </dsp:sp>
    <dsp:sp modelId="{D1AEB006-2627-49A5-9B30-388ACE680940}">
      <dsp:nvSpPr>
        <dsp:cNvPr id="0" name=""/>
        <dsp:cNvSpPr/>
      </dsp:nvSpPr>
      <dsp:spPr>
        <a:xfrm>
          <a:off x="1280160" y="2397761"/>
          <a:ext cx="1097278" cy="1097278"/>
        </a:xfrm>
        <a:prstGeom prst="pie">
          <a:avLst>
            <a:gd name="adj1" fmla="val 5400000"/>
            <a:gd name="adj2" fmla="val 162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F698E1-2F2E-4A05-BDC2-3287A1465932}">
      <dsp:nvSpPr>
        <dsp:cNvPr id="0" name=""/>
        <dsp:cNvSpPr/>
      </dsp:nvSpPr>
      <dsp:spPr>
        <a:xfrm>
          <a:off x="1828800" y="2397761"/>
          <a:ext cx="4267200" cy="1097278"/>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Causa adecuada en la convivencia y su ruptura</a:t>
          </a:r>
        </a:p>
      </dsp:txBody>
      <dsp:txXfrm>
        <a:off x="1828800" y="2397761"/>
        <a:ext cx="4267200" cy="109727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02778-2605-40C6-AAD6-27EC1714FE9A}">
      <dsp:nvSpPr>
        <dsp:cNvPr id="0" name=""/>
        <dsp:cNvSpPr/>
      </dsp:nvSpPr>
      <dsp:spPr>
        <a:xfrm rot="10800000">
          <a:off x="1509287" y="1114"/>
          <a:ext cx="4884302" cy="1116121"/>
        </a:xfrm>
        <a:prstGeom prst="homePlat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2179" tIns="76200" rIns="142240" bIns="76200" numCol="1" spcCol="1270" anchor="ctr" anchorCtr="0">
          <a:noAutofit/>
        </a:bodyPr>
        <a:lstStyle/>
        <a:p>
          <a:pPr marL="0" lvl="0" indent="0" algn="ctr" defTabSz="889000">
            <a:lnSpc>
              <a:spcPct val="90000"/>
            </a:lnSpc>
            <a:spcBef>
              <a:spcPct val="0"/>
            </a:spcBef>
            <a:spcAft>
              <a:spcPct val="35000"/>
            </a:spcAft>
            <a:buNone/>
          </a:pPr>
          <a:r>
            <a:rPr lang="es-AR" sz="2000" kern="1200" dirty="0"/>
            <a:t>la atribución de la vivienda propia de uno o ambos miembros de la pareja en caso de ruptura </a:t>
          </a:r>
        </a:p>
      </dsp:txBody>
      <dsp:txXfrm rot="10800000">
        <a:off x="1788317" y="1114"/>
        <a:ext cx="4605272" cy="1116121"/>
      </dsp:txXfrm>
    </dsp:sp>
    <dsp:sp modelId="{7D7FF63E-FF00-496C-8162-7989D3248575}">
      <dsp:nvSpPr>
        <dsp:cNvPr id="0" name=""/>
        <dsp:cNvSpPr/>
      </dsp:nvSpPr>
      <dsp:spPr>
        <a:xfrm>
          <a:off x="951226" y="1114"/>
          <a:ext cx="1116121" cy="1116121"/>
        </a:xfrm>
        <a:prstGeom prst="ellipse">
          <a:avLst/>
        </a:prstGeom>
        <a:solidFill>
          <a:schemeClr val="accent2"/>
        </a:solidFill>
        <a:ln>
          <a:noFill/>
        </a:ln>
        <a:effectLst>
          <a:outerShdw blurRad="50800" dist="20000" dir="5400000" rotWithShape="0">
            <a:srgbClr val="000000">
              <a:alpha val="42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CC72DBF4-177B-4337-A98F-98F8B6D65693}">
      <dsp:nvSpPr>
        <dsp:cNvPr id="0" name=""/>
        <dsp:cNvSpPr/>
      </dsp:nvSpPr>
      <dsp:spPr>
        <a:xfrm rot="10800000">
          <a:off x="1509287" y="1403044"/>
          <a:ext cx="4884302" cy="1116121"/>
        </a:xfrm>
        <a:prstGeom prst="homePlat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2179" tIns="76200" rIns="142240" bIns="76200" numCol="1" spcCol="1270" anchor="ctr" anchorCtr="0">
          <a:noAutofit/>
        </a:bodyPr>
        <a:lstStyle/>
        <a:p>
          <a:pPr marL="0" lvl="0" indent="0" algn="ctr" defTabSz="889000">
            <a:lnSpc>
              <a:spcPct val="90000"/>
            </a:lnSpc>
            <a:spcBef>
              <a:spcPct val="0"/>
            </a:spcBef>
            <a:spcAft>
              <a:spcPct val="35000"/>
            </a:spcAft>
            <a:buNone/>
          </a:pPr>
          <a:r>
            <a:rPr lang="es-AR" sz="2000" kern="1200" dirty="0"/>
            <a:t>la continuación de la locación del conviviente no locatario hasta el vencimiento del contrato en caso de vivienda familiar alquilada. </a:t>
          </a:r>
        </a:p>
      </dsp:txBody>
      <dsp:txXfrm rot="10800000">
        <a:off x="1788317" y="1403044"/>
        <a:ext cx="4605272" cy="1116121"/>
      </dsp:txXfrm>
    </dsp:sp>
    <dsp:sp modelId="{DC5B6C94-F3CA-48FD-AF32-7419F982F7A9}">
      <dsp:nvSpPr>
        <dsp:cNvPr id="0" name=""/>
        <dsp:cNvSpPr/>
      </dsp:nvSpPr>
      <dsp:spPr>
        <a:xfrm>
          <a:off x="951226" y="1403044"/>
          <a:ext cx="1116121" cy="1116121"/>
        </a:xfrm>
        <a:prstGeom prst="ellipse">
          <a:avLst/>
        </a:prstGeom>
        <a:solidFill>
          <a:schemeClr val="accent4"/>
        </a:solidFill>
        <a:ln>
          <a:noFill/>
        </a:ln>
        <a:effectLst>
          <a:outerShdw blurRad="50800" dist="20000" dir="5400000" rotWithShape="0">
            <a:srgbClr val="000000">
              <a:alpha val="42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F5E099-3703-477F-9FEC-052E8B204A81}">
      <dsp:nvSpPr>
        <dsp:cNvPr id="0" name=""/>
        <dsp:cNvSpPr/>
      </dsp:nvSpPr>
      <dsp:spPr>
        <a:xfrm>
          <a:off x="0" y="203199"/>
          <a:ext cx="3657600" cy="3657600"/>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0B1145-1230-425D-AAAD-3FCB5923DD59}">
      <dsp:nvSpPr>
        <dsp:cNvPr id="0" name=""/>
        <dsp:cNvSpPr/>
      </dsp:nvSpPr>
      <dsp:spPr>
        <a:xfrm>
          <a:off x="1828800" y="203199"/>
          <a:ext cx="4267200" cy="36576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si tiene a su cargo </a:t>
          </a:r>
          <a:r>
            <a:rPr lang="es-AR" sz="2500" b="1" kern="1200" dirty="0">
              <a:solidFill>
                <a:srgbClr val="FF0000"/>
              </a:solidFill>
              <a:latin typeface="Calibri" panose="020F0502020204030204" pitchFamily="34" charset="0"/>
            </a:rPr>
            <a:t>el cuidado de hijos </a:t>
          </a:r>
          <a:r>
            <a:rPr lang="es-AR" sz="2500" kern="1200" dirty="0">
              <a:latin typeface="Calibri" panose="020F0502020204030204" pitchFamily="34" charset="0"/>
            </a:rPr>
            <a:t>menores de edad, con capacidad restringida, o con discapacidad;</a:t>
          </a:r>
        </a:p>
      </dsp:txBody>
      <dsp:txXfrm>
        <a:off x="1828800" y="203199"/>
        <a:ext cx="4267200" cy="1737360"/>
      </dsp:txXfrm>
    </dsp:sp>
    <dsp:sp modelId="{B3F6F43B-5EA7-4BEE-9438-09A034C86EE5}">
      <dsp:nvSpPr>
        <dsp:cNvPr id="0" name=""/>
        <dsp:cNvSpPr/>
      </dsp:nvSpPr>
      <dsp:spPr>
        <a:xfrm>
          <a:off x="960120" y="1940560"/>
          <a:ext cx="1737360" cy="1737360"/>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E507DD-9C85-4A51-AC9D-2A342A813BC1}">
      <dsp:nvSpPr>
        <dsp:cNvPr id="0" name=""/>
        <dsp:cNvSpPr/>
      </dsp:nvSpPr>
      <dsp:spPr>
        <a:xfrm>
          <a:off x="1828800" y="1940560"/>
          <a:ext cx="4267200" cy="173736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si acredita la extrema </a:t>
          </a:r>
          <a:r>
            <a:rPr lang="es-AR" sz="2500" b="1" kern="1200" dirty="0">
              <a:solidFill>
                <a:srgbClr val="FF0000"/>
              </a:solidFill>
              <a:latin typeface="Calibri" panose="020F0502020204030204" pitchFamily="34" charset="0"/>
            </a:rPr>
            <a:t>necesidad de una vivienda y la imposibilidad de procurársela </a:t>
          </a:r>
          <a:r>
            <a:rPr lang="es-AR" sz="2500" kern="1200" dirty="0">
              <a:latin typeface="Calibri" panose="020F0502020204030204" pitchFamily="34" charset="0"/>
            </a:rPr>
            <a:t>en forma inmediata.</a:t>
          </a:r>
        </a:p>
      </dsp:txBody>
      <dsp:txXfrm>
        <a:off x="1828800" y="1940560"/>
        <a:ext cx="4267200" cy="173736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02778-2605-40C6-AAD6-27EC1714FE9A}">
      <dsp:nvSpPr>
        <dsp:cNvPr id="0" name=""/>
        <dsp:cNvSpPr/>
      </dsp:nvSpPr>
      <dsp:spPr>
        <a:xfrm rot="10800000">
          <a:off x="1845385" y="29883"/>
          <a:ext cx="4884302" cy="2460513"/>
        </a:xfrm>
        <a:prstGeom prst="homePlat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85018" tIns="114300" rIns="213360" bIns="114300" numCol="1" spcCol="1270" anchor="ctr" anchorCtr="0">
          <a:noAutofit/>
        </a:bodyPr>
        <a:lstStyle/>
        <a:p>
          <a:pPr marL="0" lvl="0" indent="0" algn="ctr" defTabSz="1333500">
            <a:lnSpc>
              <a:spcPct val="90000"/>
            </a:lnSpc>
            <a:spcBef>
              <a:spcPct val="0"/>
            </a:spcBef>
            <a:spcAft>
              <a:spcPct val="35000"/>
            </a:spcAft>
            <a:buNone/>
          </a:pPr>
          <a:r>
            <a:rPr lang="es-AR" sz="3000" kern="1200" dirty="0"/>
            <a:t>Derecho real de habitación gratuito </a:t>
          </a:r>
        </a:p>
      </dsp:txBody>
      <dsp:txXfrm rot="10800000">
        <a:off x="2460513" y="29883"/>
        <a:ext cx="4269174" cy="2460513"/>
      </dsp:txXfrm>
    </dsp:sp>
    <dsp:sp modelId="{7D7FF63E-FF00-496C-8162-7989D3248575}">
      <dsp:nvSpPr>
        <dsp:cNvPr id="0" name=""/>
        <dsp:cNvSpPr/>
      </dsp:nvSpPr>
      <dsp:spPr>
        <a:xfrm>
          <a:off x="615128" y="29883"/>
          <a:ext cx="2460513" cy="2460513"/>
        </a:xfrm>
        <a:prstGeom prst="ellipse">
          <a:avLst/>
        </a:prstGeom>
        <a:solidFill>
          <a:schemeClr val="accent2"/>
        </a:solidFill>
        <a:ln>
          <a:noFill/>
        </a:ln>
        <a:effectLst>
          <a:outerShdw blurRad="50800" dist="20000" dir="5400000" rotWithShape="0">
            <a:srgbClr val="000000">
              <a:alpha val="42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F5E099-3703-477F-9FEC-052E8B204A81}">
      <dsp:nvSpPr>
        <dsp:cNvPr id="0" name=""/>
        <dsp:cNvSpPr/>
      </dsp:nvSpPr>
      <dsp:spPr>
        <a:xfrm>
          <a:off x="0" y="0"/>
          <a:ext cx="3888432" cy="3888432"/>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0B1145-1230-425D-AAAD-3FCB5923DD59}">
      <dsp:nvSpPr>
        <dsp:cNvPr id="0" name=""/>
        <dsp:cNvSpPr/>
      </dsp:nvSpPr>
      <dsp:spPr>
        <a:xfrm>
          <a:off x="1944216" y="0"/>
          <a:ext cx="5328591" cy="3888432"/>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carece de vivienda propia habitable</a:t>
          </a:r>
        </a:p>
        <a:p>
          <a:pPr marL="0" lvl="0" indent="0" algn="ctr" defTabSz="1111250">
            <a:lnSpc>
              <a:spcPct val="90000"/>
            </a:lnSpc>
            <a:spcBef>
              <a:spcPct val="0"/>
            </a:spcBef>
            <a:spcAft>
              <a:spcPct val="35000"/>
            </a:spcAft>
            <a:buNone/>
          </a:pPr>
          <a:r>
            <a:rPr lang="es-AR" sz="2500" kern="1200" dirty="0">
              <a:latin typeface="Calibri" panose="020F0502020204030204" pitchFamily="34" charset="0"/>
            </a:rPr>
            <a:t>o de bienes suficientes que aseguren el acceso a ésta</a:t>
          </a:r>
        </a:p>
      </dsp:txBody>
      <dsp:txXfrm>
        <a:off x="1944216" y="0"/>
        <a:ext cx="5328591" cy="1847005"/>
      </dsp:txXfrm>
    </dsp:sp>
    <dsp:sp modelId="{B3F6F43B-5EA7-4BEE-9438-09A034C86EE5}">
      <dsp:nvSpPr>
        <dsp:cNvPr id="0" name=""/>
        <dsp:cNvSpPr/>
      </dsp:nvSpPr>
      <dsp:spPr>
        <a:xfrm>
          <a:off x="1020713" y="1847005"/>
          <a:ext cx="1847005" cy="1847005"/>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E507DD-9C85-4A51-AC9D-2A342A813BC1}">
      <dsp:nvSpPr>
        <dsp:cNvPr id="0" name=""/>
        <dsp:cNvSpPr/>
      </dsp:nvSpPr>
      <dsp:spPr>
        <a:xfrm>
          <a:off x="1944216" y="1708479"/>
          <a:ext cx="5328591" cy="2124055"/>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s-AR" sz="2500" kern="1200" dirty="0">
              <a:latin typeface="Calibri" panose="020F0502020204030204" pitchFamily="34" charset="0"/>
            </a:rPr>
            <a:t>el inmueble de propiedad del causante constituyó el </a:t>
          </a:r>
          <a:r>
            <a:rPr lang="es-AR" sz="2500" b="1" kern="1200" dirty="0">
              <a:solidFill>
                <a:schemeClr val="accent1"/>
              </a:solidFill>
              <a:latin typeface="Calibri" panose="020F0502020204030204" pitchFamily="34" charset="0"/>
            </a:rPr>
            <a:t>último hogar familiar</a:t>
          </a:r>
        </a:p>
        <a:p>
          <a:pPr marL="0" lvl="0" indent="0" algn="ctr" defTabSz="1111250">
            <a:lnSpc>
              <a:spcPct val="90000"/>
            </a:lnSpc>
            <a:spcBef>
              <a:spcPct val="0"/>
            </a:spcBef>
            <a:spcAft>
              <a:spcPct val="35000"/>
            </a:spcAft>
            <a:buNone/>
          </a:pPr>
          <a:r>
            <a:rPr lang="es-AR" sz="2500" kern="1200" dirty="0">
              <a:latin typeface="Calibri" panose="020F0502020204030204" pitchFamily="34" charset="0"/>
            </a:rPr>
            <a:t>y a la apertura de la sucesión </a:t>
          </a:r>
          <a:r>
            <a:rPr lang="es-AR" sz="2500" b="1" kern="1200" dirty="0">
              <a:solidFill>
                <a:schemeClr val="accent1"/>
              </a:solidFill>
              <a:latin typeface="Calibri" panose="020F0502020204030204" pitchFamily="34" charset="0"/>
            </a:rPr>
            <a:t>no se encontraba en condominio con otras personas.</a:t>
          </a:r>
        </a:p>
      </dsp:txBody>
      <dsp:txXfrm>
        <a:off x="1944216" y="1708479"/>
        <a:ext cx="5328591" cy="212405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02778-2605-40C6-AAD6-27EC1714FE9A}">
      <dsp:nvSpPr>
        <dsp:cNvPr id="0" name=""/>
        <dsp:cNvSpPr/>
      </dsp:nvSpPr>
      <dsp:spPr>
        <a:xfrm rot="10800000">
          <a:off x="1605701" y="2267"/>
          <a:ext cx="4884302" cy="1501778"/>
        </a:xfrm>
        <a:prstGeom prst="homePlat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2242" tIns="76200" rIns="142240" bIns="76200" numCol="1" spcCol="1270" anchor="ctr" anchorCtr="0">
          <a:noAutofit/>
        </a:bodyPr>
        <a:lstStyle/>
        <a:p>
          <a:pPr marL="0" lvl="0" indent="0" algn="ctr" defTabSz="889000">
            <a:lnSpc>
              <a:spcPct val="90000"/>
            </a:lnSpc>
            <a:spcBef>
              <a:spcPct val="0"/>
            </a:spcBef>
            <a:spcAft>
              <a:spcPct val="35000"/>
            </a:spcAft>
            <a:buNone/>
          </a:pPr>
          <a:r>
            <a:rPr lang="es-AR" sz="2000" kern="1200" dirty="0"/>
            <a:t>LIBRE DISPOSICIÓN Y ADMINISTRACÓN DE LOS BIENES </a:t>
          </a:r>
        </a:p>
        <a:p>
          <a:pPr marL="0" lvl="0" indent="0" algn="ctr" defTabSz="889000">
            <a:lnSpc>
              <a:spcPct val="90000"/>
            </a:lnSpc>
            <a:spcBef>
              <a:spcPct val="0"/>
            </a:spcBef>
            <a:spcAft>
              <a:spcPct val="35000"/>
            </a:spcAft>
            <a:buNone/>
          </a:pPr>
          <a:r>
            <a:rPr lang="es-AR" sz="1800" i="1" kern="1200" dirty="0"/>
            <a:t>(Excepto Protección de la vivienda, UC Inscriptas) ART. 518</a:t>
          </a:r>
        </a:p>
      </dsp:txBody>
      <dsp:txXfrm rot="10800000">
        <a:off x="1981145" y="2267"/>
        <a:ext cx="4508858" cy="1501778"/>
      </dsp:txXfrm>
    </dsp:sp>
    <dsp:sp modelId="{7D7FF63E-FF00-496C-8162-7989D3248575}">
      <dsp:nvSpPr>
        <dsp:cNvPr id="0" name=""/>
        <dsp:cNvSpPr/>
      </dsp:nvSpPr>
      <dsp:spPr>
        <a:xfrm>
          <a:off x="854812" y="2267"/>
          <a:ext cx="1501778" cy="1501778"/>
        </a:xfrm>
        <a:prstGeom prst="ellipse">
          <a:avLst/>
        </a:prstGeom>
        <a:solidFill>
          <a:schemeClr val="accent2"/>
        </a:solidFill>
        <a:ln>
          <a:noFill/>
        </a:ln>
        <a:effectLst>
          <a:outerShdw blurRad="50800" dist="20000" dir="5400000" rotWithShape="0">
            <a:srgbClr val="000000">
              <a:alpha val="42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CC72DBF4-177B-4337-A98F-98F8B6D65693}">
      <dsp:nvSpPr>
        <dsp:cNvPr id="0" name=""/>
        <dsp:cNvSpPr/>
      </dsp:nvSpPr>
      <dsp:spPr>
        <a:xfrm rot="10800000">
          <a:off x="1605701" y="1952337"/>
          <a:ext cx="4884302" cy="1501778"/>
        </a:xfrm>
        <a:prstGeom prst="homePlat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2242" tIns="76200" rIns="142240" bIns="76200" numCol="1" spcCol="1270" anchor="ctr" anchorCtr="0">
          <a:noAutofit/>
        </a:bodyPr>
        <a:lstStyle/>
        <a:p>
          <a:pPr marL="0" lvl="0" indent="0" algn="ctr" defTabSz="889000">
            <a:lnSpc>
              <a:spcPct val="90000"/>
            </a:lnSpc>
            <a:spcBef>
              <a:spcPct val="0"/>
            </a:spcBef>
            <a:spcAft>
              <a:spcPct val="35000"/>
            </a:spcAft>
            <a:buNone/>
          </a:pPr>
          <a:r>
            <a:rPr lang="es-AR" sz="2000" kern="1200" dirty="0"/>
            <a:t>LOS BIENES ADQUIRIDOS DURANTE LA UC:</a:t>
          </a:r>
        </a:p>
        <a:p>
          <a:pPr marL="0" lvl="0" indent="0" algn="ctr" defTabSz="889000">
            <a:lnSpc>
              <a:spcPct val="90000"/>
            </a:lnSpc>
            <a:spcBef>
              <a:spcPct val="0"/>
            </a:spcBef>
            <a:spcAft>
              <a:spcPct val="35000"/>
            </a:spcAft>
            <a:buNone/>
          </a:pPr>
          <a:r>
            <a:rPr lang="es-AR" sz="2000" kern="1200" dirty="0"/>
            <a:t> se mantienen en el patrimonio al que ingresaron.  </a:t>
          </a:r>
        </a:p>
      </dsp:txBody>
      <dsp:txXfrm rot="10800000">
        <a:off x="1981145" y="1952337"/>
        <a:ext cx="4508858" cy="1501778"/>
      </dsp:txXfrm>
    </dsp:sp>
    <dsp:sp modelId="{DC5B6C94-F3CA-48FD-AF32-7419F982F7A9}">
      <dsp:nvSpPr>
        <dsp:cNvPr id="0" name=""/>
        <dsp:cNvSpPr/>
      </dsp:nvSpPr>
      <dsp:spPr>
        <a:xfrm>
          <a:off x="854812" y="1952337"/>
          <a:ext cx="1501778" cy="1501778"/>
        </a:xfrm>
        <a:prstGeom prst="ellipse">
          <a:avLst/>
        </a:prstGeom>
        <a:solidFill>
          <a:schemeClr val="accent4"/>
        </a:solidFill>
        <a:ln>
          <a:noFill/>
        </a:ln>
        <a:effectLst>
          <a:outerShdw blurRad="50800" dist="20000" dir="5400000" rotWithShape="0">
            <a:srgbClr val="000000">
              <a:alpha val="42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C8245B-9D20-4394-A522-7F810ED24940}">
      <dsp:nvSpPr>
        <dsp:cNvPr id="0" name=""/>
        <dsp:cNvSpPr/>
      </dsp:nvSpPr>
      <dsp:spPr>
        <a:xfrm rot="10800000">
          <a:off x="2364840" y="99179"/>
          <a:ext cx="6158690" cy="1775987"/>
        </a:xfrm>
        <a:prstGeom prst="homePlate">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3161" tIns="91440" rIns="170688" bIns="91440" numCol="1" spcCol="1270" anchor="ctr" anchorCtr="0">
          <a:noAutofit/>
        </a:bodyPr>
        <a:lstStyle/>
        <a:p>
          <a:pPr marL="0" lvl="0" indent="0" algn="ctr" defTabSz="1066800">
            <a:lnSpc>
              <a:spcPct val="90000"/>
            </a:lnSpc>
            <a:spcBef>
              <a:spcPct val="0"/>
            </a:spcBef>
            <a:spcAft>
              <a:spcPct val="35000"/>
            </a:spcAft>
            <a:buNone/>
          </a:pPr>
          <a:r>
            <a:rPr lang="es-AR" sz="2400" kern="1200" dirty="0">
              <a:latin typeface="Arial Narrow" panose="020B0606020202030204" pitchFamily="34" charset="0"/>
            </a:rPr>
            <a:t>Procesos relativos a los </a:t>
          </a:r>
          <a:r>
            <a:rPr lang="es-AR" sz="2400" b="1" kern="1200" dirty="0">
              <a:solidFill>
                <a:schemeClr val="tx1"/>
              </a:solidFill>
              <a:latin typeface="Arial Narrow" panose="020B0606020202030204" pitchFamily="34" charset="0"/>
            </a:rPr>
            <a:t>derechos de niños, niñas y adolescentes</a:t>
          </a:r>
          <a:r>
            <a:rPr lang="es-AR" sz="2400" kern="1200" dirty="0">
              <a:latin typeface="Arial Narrow" panose="020B0606020202030204" pitchFamily="34" charset="0"/>
            </a:rPr>
            <a:t> = Es competente el juez del lugar donde el menor de edad tiene su </a:t>
          </a:r>
          <a:r>
            <a:rPr lang="es-AR" sz="2400" b="1" u="sng" kern="1200" dirty="0">
              <a:effectLst>
                <a:outerShdw blurRad="38100" dist="38100" dir="2700000" algn="tl">
                  <a:srgbClr val="000000">
                    <a:alpha val="43137"/>
                  </a:srgbClr>
                </a:outerShdw>
              </a:effectLst>
              <a:latin typeface="Arial Narrow" panose="020B0606020202030204" pitchFamily="34" charset="0"/>
            </a:rPr>
            <a:t>centro de vida</a:t>
          </a:r>
          <a:r>
            <a:rPr lang="es-AR" sz="2400" kern="1200" dirty="0">
              <a:latin typeface="Arial Narrow" panose="020B0606020202030204" pitchFamily="34" charset="0"/>
            </a:rPr>
            <a:t>.</a:t>
          </a:r>
        </a:p>
      </dsp:txBody>
      <dsp:txXfrm rot="10800000">
        <a:off x="2808837" y="99179"/>
        <a:ext cx="5714693" cy="1775987"/>
      </dsp:txXfrm>
    </dsp:sp>
    <dsp:sp modelId="{FE71264F-2C45-4655-AFA0-B1D32FCD4B7E}">
      <dsp:nvSpPr>
        <dsp:cNvPr id="0" name=""/>
        <dsp:cNvSpPr/>
      </dsp:nvSpPr>
      <dsp:spPr>
        <a:xfrm>
          <a:off x="518246" y="8"/>
          <a:ext cx="1775987" cy="177598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7000" b="-37000"/>
          </a:stretch>
        </a:blip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67FC5A6-2479-4462-8BE7-D36A535FC7AB}">
      <dsp:nvSpPr>
        <dsp:cNvPr id="0" name=""/>
        <dsp:cNvSpPr/>
      </dsp:nvSpPr>
      <dsp:spPr>
        <a:xfrm rot="10800000">
          <a:off x="2313862" y="2156123"/>
          <a:ext cx="6226661" cy="1775987"/>
        </a:xfrm>
        <a:prstGeom prst="homePlate">
          <a:avLst/>
        </a:prstGeom>
        <a:gradFill rotWithShape="0">
          <a:gsLst>
            <a:gs pos="0">
              <a:schemeClr val="accent3">
                <a:hueOff val="5812304"/>
                <a:satOff val="-18573"/>
                <a:lumOff val="-4706"/>
                <a:alphaOff val="0"/>
                <a:shade val="15000"/>
                <a:satMod val="180000"/>
              </a:schemeClr>
            </a:gs>
            <a:gs pos="50000">
              <a:schemeClr val="accent3">
                <a:hueOff val="5812304"/>
                <a:satOff val="-18573"/>
                <a:lumOff val="-4706"/>
                <a:alphaOff val="0"/>
                <a:shade val="45000"/>
                <a:satMod val="170000"/>
              </a:schemeClr>
            </a:gs>
            <a:gs pos="70000">
              <a:schemeClr val="accent3">
                <a:hueOff val="5812304"/>
                <a:satOff val="-18573"/>
                <a:lumOff val="-4706"/>
                <a:alphaOff val="0"/>
                <a:tint val="99000"/>
                <a:shade val="65000"/>
                <a:satMod val="155000"/>
              </a:schemeClr>
            </a:gs>
            <a:gs pos="100000">
              <a:schemeClr val="accent3">
                <a:hueOff val="5812304"/>
                <a:satOff val="-18573"/>
                <a:lumOff val="-4706"/>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3161" tIns="91440" rIns="170688" bIns="91440" numCol="1" spcCol="1270" anchor="ctr" anchorCtr="0">
          <a:noAutofit/>
        </a:bodyPr>
        <a:lstStyle/>
        <a:p>
          <a:pPr marL="0" lvl="0" indent="0" algn="ctr" defTabSz="1066800">
            <a:lnSpc>
              <a:spcPct val="90000"/>
            </a:lnSpc>
            <a:spcBef>
              <a:spcPct val="0"/>
            </a:spcBef>
            <a:spcAft>
              <a:spcPct val="35000"/>
            </a:spcAft>
            <a:buNone/>
          </a:pPr>
          <a:r>
            <a:rPr lang="es-AR" sz="2400" kern="1200" dirty="0">
              <a:latin typeface="Arial Narrow" panose="020B0606020202030204" pitchFamily="34" charset="0"/>
            </a:rPr>
            <a:t>Procesos de </a:t>
          </a:r>
          <a:r>
            <a:rPr lang="es-AR" sz="2400" b="1" kern="1200" dirty="0">
              <a:solidFill>
                <a:schemeClr val="tx1"/>
              </a:solidFill>
              <a:latin typeface="Arial Narrow" panose="020B0606020202030204" pitchFamily="34" charset="0"/>
            </a:rPr>
            <a:t>divorcio y nulidad de matrimonio</a:t>
          </a:r>
          <a:r>
            <a:rPr lang="es-AR" sz="2400" kern="1200" dirty="0">
              <a:latin typeface="Arial Narrow" panose="020B0606020202030204" pitchFamily="34" charset="0"/>
            </a:rPr>
            <a:t> = Es competente  el juez del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ultimo domicilio conyuga</a:t>
          </a:r>
          <a:r>
            <a:rPr lang="es-AR" sz="2400" kern="1200" dirty="0">
              <a:solidFill>
                <a:schemeClr val="tx1"/>
              </a:solidFill>
              <a:effectLst>
                <a:outerShdw blurRad="38100" dist="38100" dir="2700000" algn="tl">
                  <a:srgbClr val="000000">
                    <a:alpha val="43137"/>
                  </a:srgbClr>
                </a:outerShdw>
              </a:effectLst>
              <a:latin typeface="Arial Narrow" panose="020B0606020202030204" pitchFamily="34" charset="0"/>
            </a:rPr>
            <a:t>l</a:t>
          </a:r>
          <a:r>
            <a:rPr lang="es-AR" sz="2400" kern="1200" dirty="0">
              <a:latin typeface="Arial Narrow" panose="020B0606020202030204" pitchFamily="34" charset="0"/>
            </a:rPr>
            <a:t> o el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del demandado</a:t>
          </a:r>
          <a:r>
            <a:rPr lang="es-AR" sz="2400" kern="1200" dirty="0">
              <a:latin typeface="Arial Narrow" panose="020B0606020202030204" pitchFamily="34" charset="0"/>
            </a:rPr>
            <a:t> a elección de actor o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de cualquiera</a:t>
          </a:r>
          <a:r>
            <a:rPr lang="es-AR" sz="2400" kern="1200" dirty="0">
              <a:latin typeface="Arial Narrow" panose="020B0606020202030204" pitchFamily="34" charset="0"/>
            </a:rPr>
            <a:t> de ellos si es conjunta.</a:t>
          </a:r>
        </a:p>
      </dsp:txBody>
      <dsp:txXfrm rot="10800000">
        <a:off x="2757859" y="2156123"/>
        <a:ext cx="5782664" cy="1775987"/>
      </dsp:txXfrm>
    </dsp:sp>
    <dsp:sp modelId="{6D927AD3-0A41-4C97-8767-A689D0B6F827}">
      <dsp:nvSpPr>
        <dsp:cNvPr id="0" name=""/>
        <dsp:cNvSpPr/>
      </dsp:nvSpPr>
      <dsp:spPr>
        <a:xfrm>
          <a:off x="505551" y="2232242"/>
          <a:ext cx="1775987" cy="1775987"/>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000" b="-2000"/>
          </a:stretch>
        </a:blip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50446C3-2642-4171-BDE8-0E3676E73711}">
      <dsp:nvSpPr>
        <dsp:cNvPr id="0" name=""/>
        <dsp:cNvSpPr/>
      </dsp:nvSpPr>
      <dsp:spPr>
        <a:xfrm rot="10800000">
          <a:off x="2245456" y="4424658"/>
          <a:ext cx="6317869" cy="1775987"/>
        </a:xfrm>
        <a:prstGeom prst="homePlate">
          <a:avLst/>
        </a:prstGeom>
        <a:gradFill rotWithShape="0">
          <a:gsLst>
            <a:gs pos="0">
              <a:schemeClr val="accent3">
                <a:hueOff val="11624607"/>
                <a:satOff val="-37145"/>
                <a:lumOff val="-9412"/>
                <a:alphaOff val="0"/>
                <a:shade val="15000"/>
                <a:satMod val="180000"/>
              </a:schemeClr>
            </a:gs>
            <a:gs pos="50000">
              <a:schemeClr val="accent3">
                <a:hueOff val="11624607"/>
                <a:satOff val="-37145"/>
                <a:lumOff val="-9412"/>
                <a:alphaOff val="0"/>
                <a:shade val="45000"/>
                <a:satMod val="170000"/>
              </a:schemeClr>
            </a:gs>
            <a:gs pos="70000">
              <a:schemeClr val="accent3">
                <a:hueOff val="11624607"/>
                <a:satOff val="-37145"/>
                <a:lumOff val="-9412"/>
                <a:alphaOff val="0"/>
                <a:tint val="99000"/>
                <a:shade val="65000"/>
                <a:satMod val="155000"/>
              </a:schemeClr>
            </a:gs>
            <a:gs pos="100000">
              <a:schemeClr val="accent3">
                <a:hueOff val="11624607"/>
                <a:satOff val="-37145"/>
                <a:lumOff val="-9412"/>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3161" tIns="91440" rIns="170688" bIns="91440" numCol="1" spcCol="1270" anchor="ctr" anchorCtr="0">
          <a:noAutofit/>
        </a:bodyPr>
        <a:lstStyle/>
        <a:p>
          <a:pPr marL="0" lvl="0" indent="0" algn="ctr" defTabSz="1066800">
            <a:lnSpc>
              <a:spcPct val="90000"/>
            </a:lnSpc>
            <a:spcBef>
              <a:spcPct val="0"/>
            </a:spcBef>
            <a:spcAft>
              <a:spcPct val="35000"/>
            </a:spcAft>
            <a:buNone/>
          </a:pPr>
          <a:r>
            <a:rPr lang="es-AR" sz="2400" kern="1200" dirty="0">
              <a:solidFill>
                <a:schemeClr val="tx1"/>
              </a:solidFill>
              <a:effectLst>
                <a:outerShdw blurRad="38100" dist="38100" dir="2700000" algn="tl">
                  <a:srgbClr val="000000">
                    <a:alpha val="43137"/>
                  </a:srgbClr>
                </a:outerShdw>
              </a:effectLst>
              <a:latin typeface="Arial Narrow" panose="020B0606020202030204" pitchFamily="34" charset="0"/>
            </a:rPr>
            <a:t>Uniones Convivenciales</a:t>
          </a:r>
          <a:r>
            <a:rPr lang="es-AR" sz="2400" kern="1200" dirty="0">
              <a:latin typeface="Arial Narrow" panose="020B0606020202030204" pitchFamily="34" charset="0"/>
            </a:rPr>
            <a:t> = Es competente el juez del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ultimo domicilio </a:t>
          </a:r>
          <a:r>
            <a:rPr lang="es-AR" sz="2400" b="1" u="sng" kern="1200" dirty="0" err="1">
              <a:solidFill>
                <a:schemeClr val="tx1"/>
              </a:solidFill>
              <a:effectLst>
                <a:outerShdw blurRad="38100" dist="38100" dir="2700000" algn="tl">
                  <a:srgbClr val="000000">
                    <a:alpha val="43137"/>
                  </a:srgbClr>
                </a:outerShdw>
              </a:effectLst>
              <a:latin typeface="Arial Narrow" panose="020B0606020202030204" pitchFamily="34" charset="0"/>
            </a:rPr>
            <a:t>convivencial</a:t>
          </a:r>
          <a:r>
            <a:rPr lang="es-AR" sz="2400" kern="1200" dirty="0">
              <a:latin typeface="Arial Narrow" panose="020B0606020202030204" pitchFamily="34" charset="0"/>
            </a:rPr>
            <a:t> o el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del demandado</a:t>
          </a:r>
          <a:r>
            <a:rPr lang="es-AR" sz="2400" kern="1200" dirty="0">
              <a:latin typeface="Arial Narrow" panose="020B0606020202030204" pitchFamily="34" charset="0"/>
            </a:rPr>
            <a:t> a elección del actor</a:t>
          </a:r>
        </a:p>
      </dsp:txBody>
      <dsp:txXfrm rot="10800000">
        <a:off x="2689453" y="4424658"/>
        <a:ext cx="5873872" cy="1775987"/>
      </dsp:txXfrm>
    </dsp:sp>
    <dsp:sp modelId="{BB441043-0D1A-4422-B633-7345442D420E}">
      <dsp:nvSpPr>
        <dsp:cNvPr id="0" name=""/>
        <dsp:cNvSpPr/>
      </dsp:nvSpPr>
      <dsp:spPr>
        <a:xfrm>
          <a:off x="404588" y="4608508"/>
          <a:ext cx="1775987" cy="177598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47186F-8E52-4EFB-87B0-A8DA4D108E9C}">
      <dsp:nvSpPr>
        <dsp:cNvPr id="0" name=""/>
        <dsp:cNvSpPr/>
      </dsp:nvSpPr>
      <dsp:spPr>
        <a:xfrm>
          <a:off x="-5169077" y="-791784"/>
          <a:ext cx="6155568" cy="6155568"/>
        </a:xfrm>
        <a:prstGeom prst="blockArc">
          <a:avLst>
            <a:gd name="adj1" fmla="val 18900000"/>
            <a:gd name="adj2" fmla="val 2700000"/>
            <a:gd name="adj3" fmla="val 351"/>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A2A918-57FC-449C-B64C-9F863AA61893}">
      <dsp:nvSpPr>
        <dsp:cNvPr id="0" name=""/>
        <dsp:cNvSpPr/>
      </dsp:nvSpPr>
      <dsp:spPr>
        <a:xfrm>
          <a:off x="431480" y="285658"/>
          <a:ext cx="7734909" cy="571682"/>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60960" rIns="60960" bIns="60960" numCol="1" spcCol="1270" anchor="t" anchorCtr="0">
          <a:noAutofit/>
        </a:bodyPr>
        <a:lstStyle/>
        <a:p>
          <a:pPr marL="0" lvl="0" indent="0" algn="l" defTabSz="1066800">
            <a:lnSpc>
              <a:spcPct val="90000"/>
            </a:lnSpc>
            <a:spcBef>
              <a:spcPct val="0"/>
            </a:spcBef>
            <a:spcAft>
              <a:spcPct val="35000"/>
            </a:spcAft>
            <a:buNone/>
          </a:pPr>
          <a:r>
            <a:rPr lang="es-AR" sz="2400" b="1" kern="1200" dirty="0"/>
            <a:t>ATALA RIFFO CONTRA CHILE 24/02/2012</a:t>
          </a:r>
        </a:p>
        <a:p>
          <a:pPr marL="114300" lvl="1" indent="-114300" algn="l" defTabSz="533400">
            <a:lnSpc>
              <a:spcPct val="90000"/>
            </a:lnSpc>
            <a:spcBef>
              <a:spcPct val="0"/>
            </a:spcBef>
            <a:spcAft>
              <a:spcPct val="15000"/>
            </a:spcAft>
            <a:buChar char="•"/>
          </a:pPr>
          <a:endParaRPr lang="es-AR" sz="1200" kern="1200" dirty="0"/>
        </a:p>
      </dsp:txBody>
      <dsp:txXfrm>
        <a:off x="431480" y="285658"/>
        <a:ext cx="7734909" cy="571682"/>
      </dsp:txXfrm>
    </dsp:sp>
    <dsp:sp modelId="{8A9794D1-C24B-4C61-A453-6F93203E8CC7}">
      <dsp:nvSpPr>
        <dsp:cNvPr id="0" name=""/>
        <dsp:cNvSpPr/>
      </dsp:nvSpPr>
      <dsp:spPr>
        <a:xfrm>
          <a:off x="74178" y="21419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7C62E4-2145-4953-A1EC-C076C855C69A}">
      <dsp:nvSpPr>
        <dsp:cNvPr id="0" name=""/>
        <dsp:cNvSpPr/>
      </dsp:nvSpPr>
      <dsp:spPr>
        <a:xfrm>
          <a:off x="841131" y="1142908"/>
          <a:ext cx="7325258" cy="571682"/>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71120" rIns="71120" bIns="71120" numCol="1" spcCol="1270" anchor="ctr" anchorCtr="0">
          <a:noAutofit/>
        </a:bodyPr>
        <a:lstStyle/>
        <a:p>
          <a:pPr marL="0" lvl="0" indent="0" algn="l" defTabSz="1244600">
            <a:lnSpc>
              <a:spcPct val="90000"/>
            </a:lnSpc>
            <a:spcBef>
              <a:spcPct val="0"/>
            </a:spcBef>
            <a:spcAft>
              <a:spcPct val="35000"/>
            </a:spcAft>
            <a:buNone/>
          </a:pPr>
          <a:r>
            <a:rPr lang="es-AR" sz="2800" b="1" kern="1200" dirty="0" err="1"/>
            <a:t>Fornerón</a:t>
          </a:r>
          <a:r>
            <a:rPr lang="es-AR" sz="2800" b="1" kern="1200" dirty="0"/>
            <a:t> y otro c/ Argentina 27/04/12</a:t>
          </a:r>
        </a:p>
      </dsp:txBody>
      <dsp:txXfrm>
        <a:off x="841131" y="1142908"/>
        <a:ext cx="7325258" cy="571682"/>
      </dsp:txXfrm>
    </dsp:sp>
    <dsp:sp modelId="{9F7B93DD-9F16-4AC1-BC9B-0517A64BDB15}">
      <dsp:nvSpPr>
        <dsp:cNvPr id="0" name=""/>
        <dsp:cNvSpPr/>
      </dsp:nvSpPr>
      <dsp:spPr>
        <a:xfrm>
          <a:off x="483829" y="1071448"/>
          <a:ext cx="714603" cy="714603"/>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76AD6F-6771-496A-87FD-5BD2B82AB562}">
      <dsp:nvSpPr>
        <dsp:cNvPr id="0" name=""/>
        <dsp:cNvSpPr/>
      </dsp:nvSpPr>
      <dsp:spPr>
        <a:xfrm>
          <a:off x="966861" y="2000158"/>
          <a:ext cx="7199528" cy="571682"/>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68580" rIns="68580" bIns="68580" numCol="1" spcCol="1270" anchor="ctr" anchorCtr="0">
          <a:noAutofit/>
        </a:bodyPr>
        <a:lstStyle/>
        <a:p>
          <a:pPr marL="0" lvl="0" indent="0" algn="l" defTabSz="1200150">
            <a:lnSpc>
              <a:spcPct val="90000"/>
            </a:lnSpc>
            <a:spcBef>
              <a:spcPct val="0"/>
            </a:spcBef>
            <a:spcAft>
              <a:spcPct val="35000"/>
            </a:spcAft>
            <a:buNone/>
          </a:pPr>
          <a:r>
            <a:rPr lang="es-AR" sz="2700" b="1" kern="1200" dirty="0" err="1"/>
            <a:t>Furlán</a:t>
          </a:r>
          <a:r>
            <a:rPr lang="es-AR" sz="2700" b="1" kern="1200" dirty="0"/>
            <a:t> y otros c/ Argentina 31/08/12</a:t>
          </a:r>
        </a:p>
      </dsp:txBody>
      <dsp:txXfrm>
        <a:off x="966861" y="2000158"/>
        <a:ext cx="7199528" cy="571682"/>
      </dsp:txXfrm>
    </dsp:sp>
    <dsp:sp modelId="{58037452-4501-4FC4-BA7C-6EE5EF918675}">
      <dsp:nvSpPr>
        <dsp:cNvPr id="0" name=""/>
        <dsp:cNvSpPr/>
      </dsp:nvSpPr>
      <dsp:spPr>
        <a:xfrm>
          <a:off x="609559" y="1928698"/>
          <a:ext cx="714603" cy="714603"/>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2970DE-F290-40A1-84E8-E3788C97DF7C}">
      <dsp:nvSpPr>
        <dsp:cNvPr id="0" name=""/>
        <dsp:cNvSpPr/>
      </dsp:nvSpPr>
      <dsp:spPr>
        <a:xfrm>
          <a:off x="841131" y="2857408"/>
          <a:ext cx="7325258" cy="57168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68580" rIns="68580" bIns="68580" numCol="1" spcCol="1270" anchor="ctr" anchorCtr="0">
          <a:noAutofit/>
        </a:bodyPr>
        <a:lstStyle/>
        <a:p>
          <a:pPr marL="0" lvl="0" indent="0" algn="l" defTabSz="1200150">
            <a:lnSpc>
              <a:spcPct val="90000"/>
            </a:lnSpc>
            <a:spcBef>
              <a:spcPct val="0"/>
            </a:spcBef>
            <a:spcAft>
              <a:spcPct val="35000"/>
            </a:spcAft>
            <a:buNone/>
          </a:pPr>
          <a:r>
            <a:rPr lang="es-AR" sz="2700" b="1" kern="1200" dirty="0" err="1"/>
            <a:t>Artavia</a:t>
          </a:r>
          <a:r>
            <a:rPr lang="es-AR" sz="2700" b="1" kern="1200" dirty="0"/>
            <a:t> Murillo y otros c/ </a:t>
          </a:r>
          <a:r>
            <a:rPr lang="es-AR" sz="2700" b="1" kern="1200" dirty="0" err="1"/>
            <a:t>C.Rica</a:t>
          </a:r>
          <a:r>
            <a:rPr lang="es-AR" sz="2700" b="1" kern="1200" dirty="0"/>
            <a:t> 28/11/12</a:t>
          </a:r>
        </a:p>
      </dsp:txBody>
      <dsp:txXfrm>
        <a:off x="841131" y="2857408"/>
        <a:ext cx="7325258" cy="571682"/>
      </dsp:txXfrm>
    </dsp:sp>
    <dsp:sp modelId="{F004A9F3-C2F6-4532-9B98-D22D3AD96EC5}">
      <dsp:nvSpPr>
        <dsp:cNvPr id="0" name=""/>
        <dsp:cNvSpPr/>
      </dsp:nvSpPr>
      <dsp:spPr>
        <a:xfrm>
          <a:off x="483829" y="2785948"/>
          <a:ext cx="714603" cy="714603"/>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ABED5C-C4F2-4761-B3D3-EFFD9E29E4C1}">
      <dsp:nvSpPr>
        <dsp:cNvPr id="0" name=""/>
        <dsp:cNvSpPr/>
      </dsp:nvSpPr>
      <dsp:spPr>
        <a:xfrm>
          <a:off x="431480" y="3714658"/>
          <a:ext cx="7734909" cy="571682"/>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68580" rIns="68580" bIns="68580" numCol="1" spcCol="1270" anchor="ctr" anchorCtr="0">
          <a:noAutofit/>
        </a:bodyPr>
        <a:lstStyle/>
        <a:p>
          <a:pPr marL="0" lvl="0" indent="0" algn="l" defTabSz="1200150">
            <a:lnSpc>
              <a:spcPct val="90000"/>
            </a:lnSpc>
            <a:spcBef>
              <a:spcPct val="0"/>
            </a:spcBef>
            <a:spcAft>
              <a:spcPct val="35000"/>
            </a:spcAft>
            <a:buNone/>
          </a:pPr>
          <a:r>
            <a:rPr lang="es-AR" sz="2700" b="1" kern="1200" dirty="0"/>
            <a:t>B. (Beatriz) contra El Salvador 29/05/2013</a:t>
          </a:r>
        </a:p>
      </dsp:txBody>
      <dsp:txXfrm>
        <a:off x="431480" y="3714658"/>
        <a:ext cx="7734909" cy="571682"/>
      </dsp:txXfrm>
    </dsp:sp>
    <dsp:sp modelId="{EEA841EF-722B-4FCF-97C8-A8B5CDFC21D7}">
      <dsp:nvSpPr>
        <dsp:cNvPr id="0" name=""/>
        <dsp:cNvSpPr/>
      </dsp:nvSpPr>
      <dsp:spPr>
        <a:xfrm>
          <a:off x="74178" y="3643198"/>
          <a:ext cx="714603" cy="714603"/>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98A2A4-2B96-4D67-801B-490F9061F341}">
      <dsp:nvSpPr>
        <dsp:cNvPr id="0" name=""/>
        <dsp:cNvSpPr/>
      </dsp:nvSpPr>
      <dsp:spPr>
        <a:xfrm rot="10800000">
          <a:off x="2191832" y="638830"/>
          <a:ext cx="6202671" cy="1919108"/>
        </a:xfrm>
        <a:prstGeom prst="homePlate">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5993" tIns="91440" rIns="170688" bIns="91440" numCol="1" spcCol="1270" anchor="ctr" anchorCtr="0">
          <a:noAutofit/>
        </a:bodyPr>
        <a:lstStyle/>
        <a:p>
          <a:pPr marL="0" lvl="0" indent="0" algn="ctr" defTabSz="1066800">
            <a:lnSpc>
              <a:spcPct val="90000"/>
            </a:lnSpc>
            <a:spcBef>
              <a:spcPct val="0"/>
            </a:spcBef>
            <a:spcAft>
              <a:spcPct val="35000"/>
            </a:spcAft>
            <a:buNone/>
          </a:pPr>
          <a:r>
            <a:rPr lang="es-AR" sz="2400" kern="1200" dirty="0">
              <a:latin typeface="Arial Narrow" panose="020B0606020202030204" pitchFamily="34" charset="0"/>
            </a:rPr>
            <a:t>(Art. 720) </a:t>
          </a:r>
          <a:r>
            <a:rPr lang="es-AR" sz="2400" b="1" kern="1200" dirty="0">
              <a:solidFill>
                <a:schemeClr val="tx1"/>
              </a:solidFill>
              <a:latin typeface="Arial Narrow" panose="020B0606020202030204" pitchFamily="34" charset="0"/>
            </a:rPr>
            <a:t>Accion de filiación</a:t>
          </a:r>
          <a:r>
            <a:rPr lang="es-AR" sz="2400" kern="1200" dirty="0">
              <a:latin typeface="Arial Narrow" panose="020B0606020202030204" pitchFamily="34" charset="0"/>
            </a:rPr>
            <a:t> = Es competente el juez del</a:t>
          </a:r>
          <a:r>
            <a:rPr lang="es-AR" sz="2400" kern="1200" dirty="0">
              <a:solidFill>
                <a:schemeClr val="tx1"/>
              </a:solidFill>
              <a:latin typeface="Arial Narrow" panose="020B0606020202030204" pitchFamily="34" charset="0"/>
            </a:rPr>
            <a:t> </a:t>
          </a:r>
          <a:r>
            <a:rPr lang="es-AR" sz="2400" b="1" u="sng" kern="1200" dirty="0">
              <a:solidFill>
                <a:schemeClr val="tx1"/>
              </a:solidFill>
              <a:effectLst>
                <a:outerShdw blurRad="38100" dist="38100" dir="2700000" algn="tl">
                  <a:srgbClr val="000000">
                    <a:alpha val="43137"/>
                  </a:srgbClr>
                </a:outerShdw>
              </a:effectLst>
              <a:latin typeface="Arial Narrow" panose="020B0606020202030204" pitchFamily="34" charset="0"/>
            </a:rPr>
            <a:t>domicilio del demandado</a:t>
          </a:r>
          <a:r>
            <a:rPr lang="es-AR" sz="2400" kern="1200" dirty="0">
              <a:latin typeface="Arial Narrow" panose="020B0606020202030204" pitchFamily="34" charset="0"/>
            </a:rPr>
            <a:t>, excepto que el </a:t>
          </a:r>
          <a:r>
            <a:rPr lang="es-AR" sz="2400" kern="1200" dirty="0">
              <a:solidFill>
                <a:schemeClr val="tx1"/>
              </a:solidFill>
              <a:latin typeface="Arial Narrow" panose="020B0606020202030204" pitchFamily="34" charset="0"/>
            </a:rPr>
            <a:t>actor sea menor de edad o con capacidad restringida</a:t>
          </a:r>
        </a:p>
      </dsp:txBody>
      <dsp:txXfrm rot="10800000">
        <a:off x="2671609" y="638830"/>
        <a:ext cx="5722894" cy="1919108"/>
      </dsp:txXfrm>
    </dsp:sp>
    <dsp:sp modelId="{C5D9916E-DB70-4004-860A-2050A20E8FCC}">
      <dsp:nvSpPr>
        <dsp:cNvPr id="0" name=""/>
        <dsp:cNvSpPr/>
      </dsp:nvSpPr>
      <dsp:spPr>
        <a:xfrm>
          <a:off x="528368" y="792080"/>
          <a:ext cx="1825496" cy="153363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120CC593-7CFC-4459-B42A-C1C32792ECBB}">
      <dsp:nvSpPr>
        <dsp:cNvPr id="0" name=""/>
        <dsp:cNvSpPr/>
      </dsp:nvSpPr>
      <dsp:spPr>
        <a:xfrm rot="10800000">
          <a:off x="2016228" y="3251886"/>
          <a:ext cx="6620699" cy="2320970"/>
        </a:xfrm>
        <a:prstGeom prst="homePlate">
          <a:avLst/>
        </a:prstGeom>
        <a:gradFill rotWithShape="0">
          <a:gsLst>
            <a:gs pos="0">
              <a:schemeClr val="accent3">
                <a:hueOff val="11624607"/>
                <a:satOff val="-37145"/>
                <a:lumOff val="-9412"/>
                <a:alphaOff val="0"/>
                <a:shade val="15000"/>
                <a:satMod val="180000"/>
              </a:schemeClr>
            </a:gs>
            <a:gs pos="50000">
              <a:schemeClr val="accent3">
                <a:hueOff val="11624607"/>
                <a:satOff val="-37145"/>
                <a:lumOff val="-9412"/>
                <a:alphaOff val="0"/>
                <a:shade val="45000"/>
                <a:satMod val="170000"/>
              </a:schemeClr>
            </a:gs>
            <a:gs pos="70000">
              <a:schemeClr val="accent3">
                <a:hueOff val="11624607"/>
                <a:satOff val="-37145"/>
                <a:lumOff val="-9412"/>
                <a:alphaOff val="0"/>
                <a:tint val="99000"/>
                <a:shade val="65000"/>
                <a:satMod val="155000"/>
              </a:schemeClr>
            </a:gs>
            <a:gs pos="100000">
              <a:schemeClr val="accent3">
                <a:hueOff val="11624607"/>
                <a:satOff val="-37145"/>
                <a:lumOff val="-9412"/>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5993" tIns="91440" rIns="170688" bIns="91440" numCol="1" spcCol="1270" anchor="ctr" anchorCtr="0">
          <a:noAutofit/>
        </a:bodyPr>
        <a:lstStyle/>
        <a:p>
          <a:pPr marL="0" lvl="0" indent="0" algn="l" defTabSz="1066800">
            <a:lnSpc>
              <a:spcPct val="90000"/>
            </a:lnSpc>
            <a:spcBef>
              <a:spcPct val="0"/>
            </a:spcBef>
            <a:spcAft>
              <a:spcPct val="35000"/>
            </a:spcAft>
            <a:buNone/>
          </a:pPr>
          <a:r>
            <a:rPr lang="es-AR" sz="2400" b="1" kern="1200" dirty="0">
              <a:solidFill>
                <a:schemeClr val="tx1"/>
              </a:solidFill>
              <a:latin typeface="Arial Narrow" panose="020B0606020202030204" pitchFamily="34" charset="0"/>
            </a:rPr>
            <a:t>Alimentos y Pensiones entre cónyuges o convivientes</a:t>
          </a:r>
          <a:r>
            <a:rPr lang="es-AR" sz="2400" kern="1200" dirty="0">
              <a:latin typeface="Arial Narrow" panose="020B0606020202030204" pitchFamily="34" charset="0"/>
            </a:rPr>
            <a:t> = Es competente el juez del </a:t>
          </a:r>
          <a:r>
            <a:rPr lang="es-AR" sz="2400" b="1" u="sng" kern="1200" dirty="0">
              <a:solidFill>
                <a:schemeClr val="tx1"/>
              </a:solidFill>
              <a:latin typeface="Arial Narrow" panose="020B0606020202030204" pitchFamily="34" charset="0"/>
            </a:rPr>
            <a:t>ultimo  domicilio conyugal o </a:t>
          </a:r>
          <a:r>
            <a:rPr lang="es-AR" sz="2400" b="1" u="sng" kern="1200" dirty="0" err="1">
              <a:solidFill>
                <a:schemeClr val="tx1"/>
              </a:solidFill>
              <a:latin typeface="Arial Narrow" panose="020B0606020202030204" pitchFamily="34" charset="0"/>
            </a:rPr>
            <a:t>convivencia</a:t>
          </a:r>
          <a:r>
            <a:rPr lang="es-AR" sz="2400" u="sng" kern="1200" dirty="0" err="1">
              <a:solidFill>
                <a:schemeClr val="tx1"/>
              </a:solidFill>
              <a:latin typeface="Arial Narrow" panose="020B0606020202030204" pitchFamily="34" charset="0"/>
            </a:rPr>
            <a:t>l</a:t>
          </a:r>
          <a:r>
            <a:rPr lang="es-AR" sz="2400" kern="1200" dirty="0">
              <a:latin typeface="Arial Narrow" panose="020B0606020202030204" pitchFamily="34" charset="0"/>
            </a:rPr>
            <a:t>, o el del </a:t>
          </a:r>
          <a:r>
            <a:rPr lang="es-AR" sz="2400" u="sng" kern="1200" dirty="0">
              <a:solidFill>
                <a:schemeClr val="tx1"/>
              </a:solidFill>
              <a:effectLst>
                <a:outerShdw blurRad="38100" dist="38100" dir="2700000" algn="tl">
                  <a:srgbClr val="000000">
                    <a:alpha val="43137"/>
                  </a:srgbClr>
                </a:outerShdw>
              </a:effectLst>
              <a:latin typeface="Arial Narrow" panose="020B0606020202030204" pitchFamily="34" charset="0"/>
            </a:rPr>
            <a:t>domicilio del beneficiario</a:t>
          </a:r>
          <a:r>
            <a:rPr lang="es-AR" sz="2400" kern="1200" dirty="0">
              <a:latin typeface="Arial Narrow" panose="020B0606020202030204" pitchFamily="34" charset="0"/>
            </a:rPr>
            <a:t>, o </a:t>
          </a:r>
          <a:r>
            <a:rPr lang="es-AR" sz="2400" u="sng" kern="1200" dirty="0">
              <a:solidFill>
                <a:schemeClr val="tx1"/>
              </a:solidFill>
              <a:latin typeface="Arial Narrow" panose="020B0606020202030204" pitchFamily="34" charset="0"/>
            </a:rPr>
            <a:t>el del demandado</a:t>
          </a:r>
          <a:r>
            <a:rPr lang="es-AR" sz="2400" kern="1200" dirty="0">
              <a:latin typeface="Arial Narrow" panose="020B0606020202030204" pitchFamily="34" charset="0"/>
            </a:rPr>
            <a:t>, o aquel donde deba ser cumplida la obligación alimentaria, a elección del actor</a:t>
          </a:r>
        </a:p>
      </dsp:txBody>
      <dsp:txXfrm rot="10800000">
        <a:off x="2596470" y="3251886"/>
        <a:ext cx="6040457" cy="2320970"/>
      </dsp:txXfrm>
    </dsp:sp>
    <dsp:sp modelId="{212A523A-96E5-47ED-AD66-69C6AC556C4D}">
      <dsp:nvSpPr>
        <dsp:cNvPr id="0" name=""/>
        <dsp:cNvSpPr/>
      </dsp:nvSpPr>
      <dsp:spPr>
        <a:xfrm>
          <a:off x="528381" y="3528378"/>
          <a:ext cx="1649353" cy="1900561"/>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a:outerShdw blurRad="50800" dist="381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671478-FFA5-4E8E-B6A3-814E4B2BB420}">
      <dsp:nvSpPr>
        <dsp:cNvPr id="0" name=""/>
        <dsp:cNvSpPr/>
      </dsp:nvSpPr>
      <dsp:spPr>
        <a:xfrm>
          <a:off x="2630559" y="2392290"/>
          <a:ext cx="3194671" cy="1965818"/>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1422400">
            <a:lnSpc>
              <a:spcPct val="90000"/>
            </a:lnSpc>
            <a:spcBef>
              <a:spcPct val="0"/>
            </a:spcBef>
            <a:spcAft>
              <a:spcPct val="35000"/>
            </a:spcAft>
            <a:buNone/>
          </a:pPr>
          <a:r>
            <a:rPr lang="es-AR" sz="3200" kern="1200" dirty="0"/>
            <a:t>DIVORCIO</a:t>
          </a:r>
        </a:p>
        <a:p>
          <a:pPr marL="0" lvl="0" indent="0" algn="ctr" defTabSz="1422400">
            <a:lnSpc>
              <a:spcPct val="90000"/>
            </a:lnSpc>
            <a:spcBef>
              <a:spcPct val="0"/>
            </a:spcBef>
            <a:spcAft>
              <a:spcPct val="35000"/>
            </a:spcAft>
            <a:buNone/>
          </a:pPr>
          <a:r>
            <a:rPr lang="es-AR" sz="3200" kern="1200" dirty="0"/>
            <a:t>Acción de estado</a:t>
          </a:r>
        </a:p>
      </dsp:txBody>
      <dsp:txXfrm>
        <a:off x="2726522" y="2488253"/>
        <a:ext cx="3002745" cy="1773892"/>
      </dsp:txXfrm>
    </dsp:sp>
    <dsp:sp modelId="{3AE9D12A-0A2E-4CC4-8804-44D8E385BEBE}">
      <dsp:nvSpPr>
        <dsp:cNvPr id="0" name=""/>
        <dsp:cNvSpPr/>
      </dsp:nvSpPr>
      <dsp:spPr>
        <a:xfrm rot="16130024">
          <a:off x="3921400" y="2111578"/>
          <a:ext cx="561539" cy="0"/>
        </a:xfrm>
        <a:custGeom>
          <a:avLst/>
          <a:gdLst/>
          <a:ahLst/>
          <a:cxnLst/>
          <a:rect l="0" t="0" r="0" b="0"/>
          <a:pathLst>
            <a:path>
              <a:moveTo>
                <a:pt x="0" y="0"/>
              </a:moveTo>
              <a:lnTo>
                <a:pt x="5615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865C50-2572-47A8-91B8-ADC59604E79D}">
      <dsp:nvSpPr>
        <dsp:cNvPr id="0" name=""/>
        <dsp:cNvSpPr/>
      </dsp:nvSpPr>
      <dsp:spPr>
        <a:xfrm>
          <a:off x="2727909" y="106587"/>
          <a:ext cx="2901989" cy="1724279"/>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AR" sz="2400" kern="1200" dirty="0"/>
            <a:t>IRRENUNCIABLE</a:t>
          </a:r>
        </a:p>
        <a:p>
          <a:pPr marL="0" lvl="0" indent="0" algn="ctr" defTabSz="1066800">
            <a:lnSpc>
              <a:spcPct val="90000"/>
            </a:lnSpc>
            <a:spcBef>
              <a:spcPct val="0"/>
            </a:spcBef>
            <a:spcAft>
              <a:spcPct val="35000"/>
            </a:spcAft>
            <a:buNone/>
          </a:pPr>
          <a:r>
            <a:rPr lang="es-AR" sz="2400" kern="1200" dirty="0"/>
            <a:t>IMPRESCRIPTIBLE</a:t>
          </a:r>
        </a:p>
        <a:p>
          <a:pPr marL="0" lvl="0" indent="0" algn="ctr" defTabSz="1066800">
            <a:lnSpc>
              <a:spcPct val="90000"/>
            </a:lnSpc>
            <a:spcBef>
              <a:spcPct val="0"/>
            </a:spcBef>
            <a:spcAft>
              <a:spcPct val="35000"/>
            </a:spcAft>
            <a:buNone/>
          </a:pPr>
          <a:r>
            <a:rPr lang="es-AR" sz="2400" kern="1200" dirty="0"/>
            <a:t>(Arts. 436 Y 712)</a:t>
          </a:r>
        </a:p>
      </dsp:txBody>
      <dsp:txXfrm>
        <a:off x="2812081" y="190759"/>
        <a:ext cx="2733645" cy="1555935"/>
      </dsp:txXfrm>
    </dsp:sp>
    <dsp:sp modelId="{0C9E8DFE-AB49-4C8B-8FAF-8312FF902B40}">
      <dsp:nvSpPr>
        <dsp:cNvPr id="0" name=""/>
        <dsp:cNvSpPr/>
      </dsp:nvSpPr>
      <dsp:spPr>
        <a:xfrm rot="2376576">
          <a:off x="5380619" y="4455308"/>
          <a:ext cx="304915" cy="0"/>
        </a:xfrm>
        <a:custGeom>
          <a:avLst/>
          <a:gdLst/>
          <a:ahLst/>
          <a:cxnLst/>
          <a:rect l="0" t="0" r="0" b="0"/>
          <a:pathLst>
            <a:path>
              <a:moveTo>
                <a:pt x="0" y="0"/>
              </a:moveTo>
              <a:lnTo>
                <a:pt x="30491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BD563B-34E0-40B2-9C2A-80D246E1A213}">
      <dsp:nvSpPr>
        <dsp:cNvPr id="0" name=""/>
        <dsp:cNvSpPr/>
      </dsp:nvSpPr>
      <dsp:spPr>
        <a:xfrm>
          <a:off x="5231736" y="4552508"/>
          <a:ext cx="3125816" cy="1893631"/>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1066800">
            <a:lnSpc>
              <a:spcPct val="90000"/>
            </a:lnSpc>
            <a:spcBef>
              <a:spcPct val="0"/>
            </a:spcBef>
            <a:spcAft>
              <a:spcPct val="35000"/>
            </a:spcAft>
            <a:buNone/>
          </a:pPr>
          <a:r>
            <a:rPr lang="es-AR" sz="2400" kern="1200" dirty="0">
              <a:latin typeface="Berlin Sans FB" panose="020E0602020502020306" pitchFamily="34" charset="0"/>
            </a:rPr>
            <a:t>+ Ultimo domicilio conyugal</a:t>
          </a:r>
        </a:p>
        <a:p>
          <a:pPr marL="0" lvl="0" indent="0" algn="l" defTabSz="1066800">
            <a:lnSpc>
              <a:spcPct val="90000"/>
            </a:lnSpc>
            <a:spcBef>
              <a:spcPct val="0"/>
            </a:spcBef>
            <a:spcAft>
              <a:spcPct val="35000"/>
            </a:spcAft>
            <a:buNone/>
          </a:pPr>
          <a:r>
            <a:rPr lang="es-AR" sz="2400" kern="1200" dirty="0">
              <a:latin typeface="Berlin Sans FB" panose="020E0602020502020306" pitchFamily="34" charset="0"/>
            </a:rPr>
            <a:t>+ Demandado</a:t>
          </a:r>
        </a:p>
        <a:p>
          <a:pPr marL="0" lvl="0" indent="0" algn="l" defTabSz="1066800">
            <a:lnSpc>
              <a:spcPct val="90000"/>
            </a:lnSpc>
            <a:spcBef>
              <a:spcPct val="0"/>
            </a:spcBef>
            <a:spcAft>
              <a:spcPct val="35000"/>
            </a:spcAft>
            <a:buNone/>
          </a:pPr>
          <a:r>
            <a:rPr lang="es-AR" sz="2400" kern="1200" dirty="0">
              <a:latin typeface="Berlin Sans FB" panose="020E0602020502020306" pitchFamily="34" charset="0"/>
            </a:rPr>
            <a:t>+ Cualquiera de cónyuges (Art. 717)</a:t>
          </a:r>
        </a:p>
      </dsp:txBody>
      <dsp:txXfrm>
        <a:off x="5324175" y="4644947"/>
        <a:ext cx="2940938" cy="1708753"/>
      </dsp:txXfrm>
    </dsp:sp>
    <dsp:sp modelId="{F0A8E34C-B66E-405F-AD21-4FF691120AF3}">
      <dsp:nvSpPr>
        <dsp:cNvPr id="0" name=""/>
        <dsp:cNvSpPr/>
      </dsp:nvSpPr>
      <dsp:spPr>
        <a:xfrm rot="8486446">
          <a:off x="2714917" y="4456019"/>
          <a:ext cx="314158" cy="0"/>
        </a:xfrm>
        <a:custGeom>
          <a:avLst/>
          <a:gdLst/>
          <a:ahLst/>
          <a:cxnLst/>
          <a:rect l="0" t="0" r="0" b="0"/>
          <a:pathLst>
            <a:path>
              <a:moveTo>
                <a:pt x="0" y="0"/>
              </a:moveTo>
              <a:lnTo>
                <a:pt x="31415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789651-ADC4-4F8E-BE1C-89B42F068634}">
      <dsp:nvSpPr>
        <dsp:cNvPr id="0" name=""/>
        <dsp:cNvSpPr/>
      </dsp:nvSpPr>
      <dsp:spPr>
        <a:xfrm>
          <a:off x="-4625" y="4553930"/>
          <a:ext cx="3135576" cy="1890786"/>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s-AR" sz="2400" b="0" kern="1200" dirty="0">
              <a:effectLst/>
              <a:latin typeface="Berlin Sans FB" panose="020E0602020502020306" pitchFamily="34" charset="0"/>
            </a:rPr>
            <a:t>INHERENCIA PERSONAL</a:t>
          </a:r>
        </a:p>
        <a:p>
          <a:pPr marL="0" lvl="0" indent="0" algn="ctr" defTabSz="1066800">
            <a:lnSpc>
              <a:spcPct val="90000"/>
            </a:lnSpc>
            <a:spcBef>
              <a:spcPct val="0"/>
            </a:spcBef>
            <a:spcAft>
              <a:spcPct val="35000"/>
            </a:spcAft>
            <a:buNone/>
          </a:pPr>
          <a:r>
            <a:rPr lang="es-AR" sz="2400" b="0" kern="1200" dirty="0">
              <a:effectLst/>
              <a:latin typeface="Berlin Sans FB" panose="020E0602020502020306" pitchFamily="34" charset="0"/>
            </a:rPr>
            <a:t>-uno o ambos-</a:t>
          </a:r>
        </a:p>
        <a:p>
          <a:pPr marL="0" lvl="0" indent="0" algn="ctr" defTabSz="1066800">
            <a:lnSpc>
              <a:spcPct val="90000"/>
            </a:lnSpc>
            <a:spcBef>
              <a:spcPct val="0"/>
            </a:spcBef>
            <a:spcAft>
              <a:spcPct val="35000"/>
            </a:spcAft>
            <a:buNone/>
          </a:pPr>
          <a:r>
            <a:rPr lang="es-AR" sz="2400" b="0" kern="1200" dirty="0">
              <a:effectLst/>
              <a:latin typeface="Berlin Sans FB" panose="020E0602020502020306" pitchFamily="34" charset="0"/>
            </a:rPr>
            <a:t> (Arts. 437 Y 713)</a:t>
          </a:r>
        </a:p>
      </dsp:txBody>
      <dsp:txXfrm>
        <a:off x="87676" y="4646231"/>
        <a:ext cx="2950974" cy="17061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98FC05-7059-492F-9C1B-A45D245DB6C4}">
      <dsp:nvSpPr>
        <dsp:cNvPr id="0" name=""/>
        <dsp:cNvSpPr/>
      </dsp:nvSpPr>
      <dsp:spPr>
        <a:xfrm>
          <a:off x="2821130" y="1520257"/>
          <a:ext cx="1427341" cy="1580351"/>
        </a:xfrm>
        <a:custGeom>
          <a:avLst/>
          <a:gdLst/>
          <a:ahLst/>
          <a:cxnLst/>
          <a:rect l="0" t="0" r="0" b="0"/>
          <a:pathLst>
            <a:path>
              <a:moveTo>
                <a:pt x="1427341" y="0"/>
              </a:moveTo>
              <a:lnTo>
                <a:pt x="1427341" y="1580351"/>
              </a:lnTo>
              <a:lnTo>
                <a:pt x="0" y="158035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903C56-5CD8-4AB7-9509-B171B73340C3}">
      <dsp:nvSpPr>
        <dsp:cNvPr id="0" name=""/>
        <dsp:cNvSpPr/>
      </dsp:nvSpPr>
      <dsp:spPr>
        <a:xfrm>
          <a:off x="4248472" y="1520257"/>
          <a:ext cx="3005825" cy="3700853"/>
        </a:xfrm>
        <a:custGeom>
          <a:avLst/>
          <a:gdLst/>
          <a:ahLst/>
          <a:cxnLst/>
          <a:rect l="0" t="0" r="0" b="0"/>
          <a:pathLst>
            <a:path>
              <a:moveTo>
                <a:pt x="0" y="0"/>
              </a:moveTo>
              <a:lnTo>
                <a:pt x="0" y="3440017"/>
              </a:lnTo>
              <a:lnTo>
                <a:pt x="3005825" y="3440017"/>
              </a:lnTo>
              <a:lnTo>
                <a:pt x="3005825" y="370085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EDFD3B-616C-46CC-891F-5C6501BA961E}">
      <dsp:nvSpPr>
        <dsp:cNvPr id="0" name=""/>
        <dsp:cNvSpPr/>
      </dsp:nvSpPr>
      <dsp:spPr>
        <a:xfrm>
          <a:off x="4202752" y="1520257"/>
          <a:ext cx="91440" cy="3700853"/>
        </a:xfrm>
        <a:custGeom>
          <a:avLst/>
          <a:gdLst/>
          <a:ahLst/>
          <a:cxnLst/>
          <a:rect l="0" t="0" r="0" b="0"/>
          <a:pathLst>
            <a:path>
              <a:moveTo>
                <a:pt x="45720" y="0"/>
              </a:moveTo>
              <a:lnTo>
                <a:pt x="45720" y="370085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47D399-75A4-4F95-9090-01CFC99680BD}">
      <dsp:nvSpPr>
        <dsp:cNvPr id="0" name=""/>
        <dsp:cNvSpPr/>
      </dsp:nvSpPr>
      <dsp:spPr>
        <a:xfrm>
          <a:off x="1242646" y="1520257"/>
          <a:ext cx="3005825" cy="3700853"/>
        </a:xfrm>
        <a:custGeom>
          <a:avLst/>
          <a:gdLst/>
          <a:ahLst/>
          <a:cxnLst/>
          <a:rect l="0" t="0" r="0" b="0"/>
          <a:pathLst>
            <a:path>
              <a:moveTo>
                <a:pt x="3005825" y="0"/>
              </a:moveTo>
              <a:lnTo>
                <a:pt x="3005825" y="3440017"/>
              </a:lnTo>
              <a:lnTo>
                <a:pt x="0" y="3440017"/>
              </a:lnTo>
              <a:lnTo>
                <a:pt x="0" y="370085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76D452-EFF8-4E35-B123-26F3FF542BBA}">
      <dsp:nvSpPr>
        <dsp:cNvPr id="0" name=""/>
        <dsp:cNvSpPr/>
      </dsp:nvSpPr>
      <dsp:spPr>
        <a:xfrm>
          <a:off x="3024337" y="278181"/>
          <a:ext cx="2448269" cy="1242076"/>
        </a:xfrm>
        <a:prstGeom prst="arc">
          <a:avLst>
            <a:gd name="adj1" fmla="val 13200000"/>
            <a:gd name="adj2" fmla="val 192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F30028-E187-42F4-8F13-8149AA90DF03}">
      <dsp:nvSpPr>
        <dsp:cNvPr id="0" name=""/>
        <dsp:cNvSpPr/>
      </dsp:nvSpPr>
      <dsp:spPr>
        <a:xfrm>
          <a:off x="3024337" y="278181"/>
          <a:ext cx="2448269" cy="1242076"/>
        </a:xfrm>
        <a:prstGeom prst="arc">
          <a:avLst>
            <a:gd name="adj1" fmla="val 2400000"/>
            <a:gd name="adj2" fmla="val 84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1BC8F9-E7F1-4635-8059-5572BE4615F9}">
      <dsp:nvSpPr>
        <dsp:cNvPr id="0" name=""/>
        <dsp:cNvSpPr/>
      </dsp:nvSpPr>
      <dsp:spPr>
        <a:xfrm>
          <a:off x="1800202" y="501754"/>
          <a:ext cx="4896538" cy="79492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Aharoni" panose="02010803020104030203" pitchFamily="2" charset="-79"/>
              <a:cs typeface="Aharoni" panose="02010803020104030203" pitchFamily="2" charset="-79"/>
            </a:rPr>
            <a:t>DIVORCIO BILATERAL</a:t>
          </a:r>
        </a:p>
      </dsp:txBody>
      <dsp:txXfrm>
        <a:off x="1800202" y="501754"/>
        <a:ext cx="4896538" cy="794928"/>
      </dsp:txXfrm>
    </dsp:sp>
    <dsp:sp modelId="{159D0C3B-9290-4834-BA88-42D6FC002643}">
      <dsp:nvSpPr>
        <dsp:cNvPr id="0" name=""/>
        <dsp:cNvSpPr/>
      </dsp:nvSpPr>
      <dsp:spPr>
        <a:xfrm>
          <a:off x="621608" y="5221111"/>
          <a:ext cx="1242076" cy="1242076"/>
        </a:xfrm>
        <a:prstGeom prst="arc">
          <a:avLst>
            <a:gd name="adj1" fmla="val 13200000"/>
            <a:gd name="adj2" fmla="val 192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027F11-BEEE-418C-91FB-8919806F2D0E}">
      <dsp:nvSpPr>
        <dsp:cNvPr id="0" name=""/>
        <dsp:cNvSpPr/>
      </dsp:nvSpPr>
      <dsp:spPr>
        <a:xfrm>
          <a:off x="621608" y="5221111"/>
          <a:ext cx="1242076" cy="1242076"/>
        </a:xfrm>
        <a:prstGeom prst="arc">
          <a:avLst>
            <a:gd name="adj1" fmla="val 2400000"/>
            <a:gd name="adj2" fmla="val 84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ECA17D-3740-446F-AEE4-A9CC4489510A}">
      <dsp:nvSpPr>
        <dsp:cNvPr id="0" name=""/>
        <dsp:cNvSpPr/>
      </dsp:nvSpPr>
      <dsp:spPr>
        <a:xfrm>
          <a:off x="570" y="5444685"/>
          <a:ext cx="2484152" cy="79492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CONVENIO </a:t>
          </a:r>
        </a:p>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PROPUESTA</a:t>
          </a:r>
        </a:p>
      </dsp:txBody>
      <dsp:txXfrm>
        <a:off x="570" y="5444685"/>
        <a:ext cx="2484152" cy="794928"/>
      </dsp:txXfrm>
    </dsp:sp>
    <dsp:sp modelId="{466F87EA-EF15-45A5-BD30-58EE8498C3E2}">
      <dsp:nvSpPr>
        <dsp:cNvPr id="0" name=""/>
        <dsp:cNvSpPr/>
      </dsp:nvSpPr>
      <dsp:spPr>
        <a:xfrm>
          <a:off x="3627433" y="5221111"/>
          <a:ext cx="1242076" cy="1242076"/>
        </a:xfrm>
        <a:prstGeom prst="arc">
          <a:avLst>
            <a:gd name="adj1" fmla="val 13200000"/>
            <a:gd name="adj2" fmla="val 192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7564F2-8511-478F-A2E3-0A43E8D34807}">
      <dsp:nvSpPr>
        <dsp:cNvPr id="0" name=""/>
        <dsp:cNvSpPr/>
      </dsp:nvSpPr>
      <dsp:spPr>
        <a:xfrm>
          <a:off x="3627433" y="5221111"/>
          <a:ext cx="1242076" cy="1242076"/>
        </a:xfrm>
        <a:prstGeom prst="arc">
          <a:avLst>
            <a:gd name="adj1" fmla="val 2400000"/>
            <a:gd name="adj2" fmla="val 84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5DFB36-F2D9-4AC8-8B01-C23862E30FB8}">
      <dsp:nvSpPr>
        <dsp:cNvPr id="0" name=""/>
        <dsp:cNvSpPr/>
      </dsp:nvSpPr>
      <dsp:spPr>
        <a:xfrm>
          <a:off x="3006395" y="5444685"/>
          <a:ext cx="2484152" cy="79492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PROPUESTA </a:t>
          </a:r>
        </a:p>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PROPUESTA</a:t>
          </a:r>
        </a:p>
      </dsp:txBody>
      <dsp:txXfrm>
        <a:off x="3006395" y="5444685"/>
        <a:ext cx="2484152" cy="794928"/>
      </dsp:txXfrm>
    </dsp:sp>
    <dsp:sp modelId="{262796C0-D8F7-4768-AF24-66DAD0D6882B}">
      <dsp:nvSpPr>
        <dsp:cNvPr id="0" name=""/>
        <dsp:cNvSpPr/>
      </dsp:nvSpPr>
      <dsp:spPr>
        <a:xfrm>
          <a:off x="6633258" y="5221111"/>
          <a:ext cx="1242076" cy="1242076"/>
        </a:xfrm>
        <a:prstGeom prst="arc">
          <a:avLst>
            <a:gd name="adj1" fmla="val 13200000"/>
            <a:gd name="adj2" fmla="val 192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513F0E-1C15-49F2-BB4C-A57B868E5CFC}">
      <dsp:nvSpPr>
        <dsp:cNvPr id="0" name=""/>
        <dsp:cNvSpPr/>
      </dsp:nvSpPr>
      <dsp:spPr>
        <a:xfrm>
          <a:off x="6633258" y="5221111"/>
          <a:ext cx="1242076" cy="1242076"/>
        </a:xfrm>
        <a:prstGeom prst="arc">
          <a:avLst>
            <a:gd name="adj1" fmla="val 2400000"/>
            <a:gd name="adj2" fmla="val 84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0571FF5-FBCC-4673-B917-86EF24822ADE}">
      <dsp:nvSpPr>
        <dsp:cNvPr id="0" name=""/>
        <dsp:cNvSpPr/>
      </dsp:nvSpPr>
      <dsp:spPr>
        <a:xfrm>
          <a:off x="6012220" y="5444685"/>
          <a:ext cx="2484152" cy="79492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PETICIÓN </a:t>
          </a:r>
        </a:p>
      </dsp:txBody>
      <dsp:txXfrm>
        <a:off x="6012220" y="5444685"/>
        <a:ext cx="2484152" cy="794928"/>
      </dsp:txXfrm>
    </dsp:sp>
    <dsp:sp modelId="{9F0BF5EE-CC5C-492D-AAB3-FD7FC47A9E06}">
      <dsp:nvSpPr>
        <dsp:cNvPr id="0" name=""/>
        <dsp:cNvSpPr/>
      </dsp:nvSpPr>
      <dsp:spPr>
        <a:xfrm>
          <a:off x="1165445" y="2041929"/>
          <a:ext cx="1881460" cy="2657509"/>
        </a:xfrm>
        <a:prstGeom prst="arc">
          <a:avLst>
            <a:gd name="adj1" fmla="val 13200000"/>
            <a:gd name="adj2" fmla="val 192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2F07D6-D484-4E58-B6C4-F9C3F2B2CF53}">
      <dsp:nvSpPr>
        <dsp:cNvPr id="0" name=""/>
        <dsp:cNvSpPr/>
      </dsp:nvSpPr>
      <dsp:spPr>
        <a:xfrm>
          <a:off x="1165445" y="2041929"/>
          <a:ext cx="1881460" cy="2657509"/>
        </a:xfrm>
        <a:prstGeom prst="arc">
          <a:avLst>
            <a:gd name="adj1" fmla="val 2400000"/>
            <a:gd name="adj2" fmla="val 840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FAEBEC-61D0-4642-B2AF-7F5C60B4F698}">
      <dsp:nvSpPr>
        <dsp:cNvPr id="0" name=""/>
        <dsp:cNvSpPr/>
      </dsp:nvSpPr>
      <dsp:spPr>
        <a:xfrm>
          <a:off x="224715" y="2520281"/>
          <a:ext cx="3762920" cy="170080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PETICIÓN</a:t>
          </a:r>
        </a:p>
        <a:p>
          <a:pPr marL="0" lvl="0" indent="0" algn="ctr" defTabSz="1422400">
            <a:lnSpc>
              <a:spcPct val="90000"/>
            </a:lnSpc>
            <a:spcBef>
              <a:spcPct val="0"/>
            </a:spcBef>
            <a:spcAft>
              <a:spcPct val="35000"/>
            </a:spcAft>
            <a:buNone/>
          </a:pPr>
          <a:r>
            <a:rPr lang="es-AR" sz="3200" kern="1200" dirty="0">
              <a:latin typeface="Berlin Sans FB" panose="020E0602020502020306" pitchFamily="34" charset="0"/>
            </a:rPr>
            <a:t>CONVENIO REGULADOR</a:t>
          </a:r>
        </a:p>
      </dsp:txBody>
      <dsp:txXfrm>
        <a:off x="224715" y="2520281"/>
        <a:ext cx="3762920" cy="17008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D328-C03D-49E2-BD05-AEBAD4C3EE69}">
      <dsp:nvSpPr>
        <dsp:cNvPr id="0" name=""/>
        <dsp:cNvSpPr/>
      </dsp:nvSpPr>
      <dsp:spPr>
        <a:xfrm rot="5400000">
          <a:off x="1046798" y="1654042"/>
          <a:ext cx="1462857" cy="1665411"/>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F01905E9-E75A-4253-BADA-AEDB97C459F7}">
      <dsp:nvSpPr>
        <dsp:cNvPr id="0" name=""/>
        <dsp:cNvSpPr/>
      </dsp:nvSpPr>
      <dsp:spPr>
        <a:xfrm>
          <a:off x="713863" y="32435"/>
          <a:ext cx="2353325" cy="1723733"/>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PETICIÓN </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Doble patrocinio</a:t>
          </a:r>
        </a:p>
      </dsp:txBody>
      <dsp:txXfrm>
        <a:off x="798024" y="116596"/>
        <a:ext cx="2185003" cy="1555411"/>
      </dsp:txXfrm>
    </dsp:sp>
    <dsp:sp modelId="{98B15663-195C-4E31-925C-130CCFCCFC81}">
      <dsp:nvSpPr>
        <dsp:cNvPr id="0" name=""/>
        <dsp:cNvSpPr/>
      </dsp:nvSpPr>
      <dsp:spPr>
        <a:xfrm>
          <a:off x="3206260" y="144016"/>
          <a:ext cx="2727041" cy="1340534"/>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Vínculo</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Competencia</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Elementos</a:t>
          </a:r>
        </a:p>
      </dsp:txBody>
      <dsp:txXfrm>
        <a:off x="3206260" y="144016"/>
        <a:ext cx="2727041" cy="1340534"/>
      </dsp:txXfrm>
    </dsp:sp>
    <dsp:sp modelId="{33A64D65-65DC-4AF7-BB3B-42875002C9A1}">
      <dsp:nvSpPr>
        <dsp:cNvPr id="0" name=""/>
        <dsp:cNvSpPr/>
      </dsp:nvSpPr>
      <dsp:spPr>
        <a:xfrm rot="5400000">
          <a:off x="3405363" y="3590364"/>
          <a:ext cx="1462857" cy="1665411"/>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90537B9D-AF2A-4854-B438-C777B09285C5}">
      <dsp:nvSpPr>
        <dsp:cNvPr id="0" name=""/>
        <dsp:cNvSpPr/>
      </dsp:nvSpPr>
      <dsp:spPr>
        <a:xfrm>
          <a:off x="2954026" y="1968757"/>
          <a:ext cx="2590128" cy="1723733"/>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CONVENIO</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REGULADOR TOTAL</a:t>
          </a:r>
        </a:p>
      </dsp:txBody>
      <dsp:txXfrm>
        <a:off x="3038187" y="2052918"/>
        <a:ext cx="2421806" cy="1555411"/>
      </dsp:txXfrm>
    </dsp:sp>
    <dsp:sp modelId="{F2396512-324C-43C6-8C4B-E81D5FF48207}">
      <dsp:nvSpPr>
        <dsp:cNvPr id="0" name=""/>
        <dsp:cNvSpPr/>
      </dsp:nvSpPr>
      <dsp:spPr>
        <a:xfrm>
          <a:off x="5724130" y="2016230"/>
          <a:ext cx="3294429" cy="1616624"/>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Plan </a:t>
          </a:r>
          <a:r>
            <a:rPr lang="es-AR" sz="2800" kern="1200" dirty="0" err="1">
              <a:latin typeface="Berlin Sans FB" panose="020E0602020502020306" pitchFamily="34" charset="0"/>
            </a:rPr>
            <a:t>parentalidad</a:t>
          </a:r>
          <a:endParaRPr lang="es-AR" sz="2800" kern="1200" dirty="0">
            <a:latin typeface="Berlin Sans FB" panose="020E0602020502020306" pitchFamily="34" charset="0"/>
          </a:endParaRP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Alimentos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Régimen Bienes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Compensaciones</a:t>
          </a:r>
        </a:p>
      </dsp:txBody>
      <dsp:txXfrm>
        <a:off x="5724130" y="2016230"/>
        <a:ext cx="3294429" cy="1616624"/>
      </dsp:txXfrm>
    </dsp:sp>
    <dsp:sp modelId="{467B040D-E1E3-43C1-BD9B-EF4EBC578567}">
      <dsp:nvSpPr>
        <dsp:cNvPr id="0" name=""/>
        <dsp:cNvSpPr/>
      </dsp:nvSpPr>
      <dsp:spPr>
        <a:xfrm>
          <a:off x="5078792" y="3937514"/>
          <a:ext cx="3416475" cy="1723733"/>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SENTENCIA DIVORCIO</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HOMOLOGACIÓN</a:t>
          </a:r>
        </a:p>
      </dsp:txBody>
      <dsp:txXfrm>
        <a:off x="5162953" y="4021675"/>
        <a:ext cx="3248153" cy="15554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D328-C03D-49E2-BD05-AEBAD4C3EE69}">
      <dsp:nvSpPr>
        <dsp:cNvPr id="0" name=""/>
        <dsp:cNvSpPr/>
      </dsp:nvSpPr>
      <dsp:spPr>
        <a:xfrm rot="5400000">
          <a:off x="684930" y="1654493"/>
          <a:ext cx="1465003" cy="1667854"/>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F01905E9-E75A-4253-BADA-AEDB97C459F7}">
      <dsp:nvSpPr>
        <dsp:cNvPr id="0" name=""/>
        <dsp:cNvSpPr/>
      </dsp:nvSpPr>
      <dsp:spPr>
        <a:xfrm>
          <a:off x="100939" y="1454"/>
          <a:ext cx="2356778" cy="1726262"/>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PETICIÓN </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Doble patrocinio</a:t>
          </a:r>
        </a:p>
      </dsp:txBody>
      <dsp:txXfrm>
        <a:off x="185223" y="85738"/>
        <a:ext cx="2188210" cy="1557694"/>
      </dsp:txXfrm>
    </dsp:sp>
    <dsp:sp modelId="{98B15663-195C-4E31-925C-130CCFCCFC81}">
      <dsp:nvSpPr>
        <dsp:cNvPr id="0" name=""/>
        <dsp:cNvSpPr/>
      </dsp:nvSpPr>
      <dsp:spPr>
        <a:xfrm>
          <a:off x="2847560" y="106513"/>
          <a:ext cx="2731041" cy="1413979"/>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Vínculo</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Competencia</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Elementos</a:t>
          </a:r>
        </a:p>
      </dsp:txBody>
      <dsp:txXfrm>
        <a:off x="2847560" y="106513"/>
        <a:ext cx="2731041" cy="1413979"/>
      </dsp:txXfrm>
    </dsp:sp>
    <dsp:sp modelId="{33A64D65-65DC-4AF7-BB3B-42875002C9A1}">
      <dsp:nvSpPr>
        <dsp:cNvPr id="0" name=""/>
        <dsp:cNvSpPr/>
      </dsp:nvSpPr>
      <dsp:spPr>
        <a:xfrm rot="5400000">
          <a:off x="3247592" y="3593656"/>
          <a:ext cx="1465003" cy="1667854"/>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90537B9D-AF2A-4854-B438-C777B09285C5}">
      <dsp:nvSpPr>
        <dsp:cNvPr id="0" name=""/>
        <dsp:cNvSpPr/>
      </dsp:nvSpPr>
      <dsp:spPr>
        <a:xfrm>
          <a:off x="2298517" y="1895907"/>
          <a:ext cx="2995204" cy="1726262"/>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CONV.REG. PARCIAL</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PROPUESTA INDIVIDUAL</a:t>
          </a:r>
        </a:p>
      </dsp:txBody>
      <dsp:txXfrm>
        <a:off x="2382801" y="1980191"/>
        <a:ext cx="2826636" cy="1557694"/>
      </dsp:txXfrm>
    </dsp:sp>
    <dsp:sp modelId="{F2396512-324C-43C6-8C4B-E81D5FF48207}">
      <dsp:nvSpPr>
        <dsp:cNvPr id="0" name=""/>
        <dsp:cNvSpPr/>
      </dsp:nvSpPr>
      <dsp:spPr>
        <a:xfrm>
          <a:off x="5492812" y="1800197"/>
          <a:ext cx="3425286" cy="1448581"/>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Plan </a:t>
          </a:r>
          <a:r>
            <a:rPr lang="es-AR" sz="2800" kern="1200" dirty="0" err="1">
              <a:latin typeface="Berlin Sans FB" panose="020E0602020502020306" pitchFamily="34" charset="0"/>
            </a:rPr>
            <a:t>parentalidad</a:t>
          </a:r>
          <a:endParaRPr lang="es-AR" sz="2800" kern="1200" dirty="0">
            <a:latin typeface="Berlin Sans FB" panose="020E0602020502020306" pitchFamily="34" charset="0"/>
          </a:endParaRP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Alimentos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Régimen Bienes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Compensaciones</a:t>
          </a:r>
        </a:p>
      </dsp:txBody>
      <dsp:txXfrm>
        <a:off x="5492812" y="1800197"/>
        <a:ext cx="3425286" cy="1448581"/>
      </dsp:txXfrm>
    </dsp:sp>
    <dsp:sp modelId="{467B040D-E1E3-43C1-BD9B-EF4EBC578567}">
      <dsp:nvSpPr>
        <dsp:cNvPr id="0" name=""/>
        <dsp:cNvSpPr/>
      </dsp:nvSpPr>
      <dsp:spPr>
        <a:xfrm>
          <a:off x="4868813" y="3937903"/>
          <a:ext cx="3954089" cy="1793914"/>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AUDIENCIA</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HOMOLOGACIÓN</a:t>
          </a:r>
        </a:p>
        <a:p>
          <a:pPr marL="0" lvl="0" indent="0" algn="ctr" defTabSz="1244600">
            <a:lnSpc>
              <a:spcPct val="90000"/>
            </a:lnSpc>
            <a:spcBef>
              <a:spcPct val="0"/>
            </a:spcBef>
            <a:spcAft>
              <a:spcPct val="35000"/>
            </a:spcAft>
            <a:buNone/>
          </a:pPr>
          <a:endParaRPr lang="es-AR" sz="2800" kern="1200" dirty="0">
            <a:latin typeface="Berlin Sans FB" panose="020E0602020502020306" pitchFamily="34" charset="0"/>
          </a:endParaRPr>
        </a:p>
      </dsp:txBody>
      <dsp:txXfrm>
        <a:off x="4956400" y="4025490"/>
        <a:ext cx="3778915" cy="16187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D328-C03D-49E2-BD05-AEBAD4C3EE69}">
      <dsp:nvSpPr>
        <dsp:cNvPr id="0" name=""/>
        <dsp:cNvSpPr/>
      </dsp:nvSpPr>
      <dsp:spPr>
        <a:xfrm rot="5400000">
          <a:off x="547587" y="1617296"/>
          <a:ext cx="1432082" cy="1630375"/>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F01905E9-E75A-4253-BADA-AEDB97C459F7}">
      <dsp:nvSpPr>
        <dsp:cNvPr id="0" name=""/>
        <dsp:cNvSpPr/>
      </dsp:nvSpPr>
      <dsp:spPr>
        <a:xfrm>
          <a:off x="0" y="1404"/>
          <a:ext cx="2303817" cy="1687470"/>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PETICIÓN </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Doble patrocinio</a:t>
          </a:r>
        </a:p>
      </dsp:txBody>
      <dsp:txXfrm>
        <a:off x="82390" y="83794"/>
        <a:ext cx="2139037" cy="1522690"/>
      </dsp:txXfrm>
    </dsp:sp>
    <dsp:sp modelId="{98B15663-195C-4E31-925C-130CCFCCFC81}">
      <dsp:nvSpPr>
        <dsp:cNvPr id="0" name=""/>
        <dsp:cNvSpPr/>
      </dsp:nvSpPr>
      <dsp:spPr>
        <a:xfrm>
          <a:off x="2661618" y="104102"/>
          <a:ext cx="2669670" cy="1382204"/>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Vínculo</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Competencia</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Elementos</a:t>
          </a:r>
        </a:p>
      </dsp:txBody>
      <dsp:txXfrm>
        <a:off x="2661618" y="104102"/>
        <a:ext cx="2669670" cy="1382204"/>
      </dsp:txXfrm>
    </dsp:sp>
    <dsp:sp modelId="{33A64D65-65DC-4AF7-BB3B-42875002C9A1}">
      <dsp:nvSpPr>
        <dsp:cNvPr id="0" name=""/>
        <dsp:cNvSpPr/>
      </dsp:nvSpPr>
      <dsp:spPr>
        <a:xfrm rot="5400000">
          <a:off x="3052661" y="3512882"/>
          <a:ext cx="1432082" cy="1630375"/>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90537B9D-AF2A-4854-B438-C777B09285C5}">
      <dsp:nvSpPr>
        <dsp:cNvPr id="0" name=""/>
        <dsp:cNvSpPr/>
      </dsp:nvSpPr>
      <dsp:spPr>
        <a:xfrm>
          <a:off x="2124914" y="1853285"/>
          <a:ext cx="2927896" cy="1687470"/>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PROPUESTA INDIVIDUAL</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PROPUESTA INDIVIDUAL</a:t>
          </a:r>
        </a:p>
      </dsp:txBody>
      <dsp:txXfrm>
        <a:off x="2207304" y="1935675"/>
        <a:ext cx="2763116" cy="1522690"/>
      </dsp:txXfrm>
    </dsp:sp>
    <dsp:sp modelId="{F2396512-324C-43C6-8C4B-E81D5FF48207}">
      <dsp:nvSpPr>
        <dsp:cNvPr id="0" name=""/>
        <dsp:cNvSpPr/>
      </dsp:nvSpPr>
      <dsp:spPr>
        <a:xfrm>
          <a:off x="5532385" y="1705143"/>
          <a:ext cx="3407823" cy="1582614"/>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Plan </a:t>
          </a:r>
          <a:r>
            <a:rPr lang="es-AR" sz="2800" kern="1200" dirty="0" err="1">
              <a:latin typeface="Berlin Sans FB" panose="020E0602020502020306" pitchFamily="34" charset="0"/>
            </a:rPr>
            <a:t>parentalidad</a:t>
          </a:r>
          <a:endParaRPr lang="es-AR" sz="2800" kern="1200" dirty="0">
            <a:latin typeface="Berlin Sans FB" panose="020E0602020502020306" pitchFamily="34" charset="0"/>
          </a:endParaRP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Alimentos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Régimen Bienes</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Compensaciones</a:t>
          </a:r>
        </a:p>
      </dsp:txBody>
      <dsp:txXfrm>
        <a:off x="5532385" y="1705143"/>
        <a:ext cx="3407823" cy="1582614"/>
      </dsp:txXfrm>
    </dsp:sp>
    <dsp:sp modelId="{467B040D-E1E3-43C1-BD9B-EF4EBC578567}">
      <dsp:nvSpPr>
        <dsp:cNvPr id="0" name=""/>
        <dsp:cNvSpPr/>
      </dsp:nvSpPr>
      <dsp:spPr>
        <a:xfrm>
          <a:off x="4616404" y="3786569"/>
          <a:ext cx="4495146" cy="1882474"/>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NO TRASLADO</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AUDIENCIA</a:t>
          </a:r>
        </a:p>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HOMOLOGACIÓN</a:t>
          </a:r>
        </a:p>
      </dsp:txBody>
      <dsp:txXfrm>
        <a:off x="4708315" y="3878480"/>
        <a:ext cx="4311324" cy="16986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D328-C03D-49E2-BD05-AEBAD4C3EE69}">
      <dsp:nvSpPr>
        <dsp:cNvPr id="0" name=""/>
        <dsp:cNvSpPr/>
      </dsp:nvSpPr>
      <dsp:spPr>
        <a:xfrm rot="5400000">
          <a:off x="313907" y="1592682"/>
          <a:ext cx="1368590" cy="1558092"/>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F01905E9-E75A-4253-BADA-AEDB97C459F7}">
      <dsp:nvSpPr>
        <dsp:cNvPr id="0" name=""/>
        <dsp:cNvSpPr/>
      </dsp:nvSpPr>
      <dsp:spPr>
        <a:xfrm>
          <a:off x="0" y="48430"/>
          <a:ext cx="2201677" cy="1612656"/>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PETICIÓN </a:t>
          </a:r>
        </a:p>
      </dsp:txBody>
      <dsp:txXfrm>
        <a:off x="78738" y="127168"/>
        <a:ext cx="2044201" cy="1455180"/>
      </dsp:txXfrm>
    </dsp:sp>
    <dsp:sp modelId="{98B15663-195C-4E31-925C-130CCFCCFC81}">
      <dsp:nvSpPr>
        <dsp:cNvPr id="0" name=""/>
        <dsp:cNvSpPr/>
      </dsp:nvSpPr>
      <dsp:spPr>
        <a:xfrm>
          <a:off x="2483772" y="0"/>
          <a:ext cx="4285076" cy="1608967"/>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Vínculo</a:t>
          </a:r>
        </a:p>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cs typeface="Angsana New" panose="02020603050405020304" pitchFamily="18" charset="-34"/>
            </a:rPr>
            <a:t>Competencia</a:t>
          </a:r>
        </a:p>
        <a:p>
          <a:pPr marL="285750" lvl="1" indent="-285750" algn="l" defTabSz="1244600">
            <a:lnSpc>
              <a:spcPct val="90000"/>
            </a:lnSpc>
            <a:spcBef>
              <a:spcPct val="0"/>
            </a:spcBef>
            <a:spcAft>
              <a:spcPct val="15000"/>
            </a:spcAft>
            <a:buChar char="•"/>
          </a:pPr>
          <a:r>
            <a:rPr lang="es-AR" sz="2800" kern="1200" dirty="0">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rPr>
            <a:t>Fundar no regulación </a:t>
          </a:r>
          <a:r>
            <a:rPr lang="es-AR" sz="2800" kern="1200" dirty="0" err="1">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rPr>
            <a:t>autocompuesta</a:t>
          </a:r>
          <a:endParaRPr lang="es-AR" sz="2800" kern="1200" dirty="0">
            <a:effectLst>
              <a:outerShdw blurRad="38100" dist="38100" dir="2700000" algn="tl">
                <a:srgbClr val="000000">
                  <a:alpha val="43137"/>
                </a:srgbClr>
              </a:outerShdw>
            </a:effectLst>
            <a:latin typeface="Berlin Sans FB" panose="020E0602020502020306" pitchFamily="34" charset="0"/>
            <a:cs typeface="Angsana New" panose="02020603050405020304" pitchFamily="18" charset="-34"/>
          </a:endParaRPr>
        </a:p>
      </dsp:txBody>
      <dsp:txXfrm>
        <a:off x="2483772" y="0"/>
        <a:ext cx="4285076" cy="1608967"/>
      </dsp:txXfrm>
    </dsp:sp>
    <dsp:sp modelId="{33A64D65-65DC-4AF7-BB3B-42875002C9A1}">
      <dsp:nvSpPr>
        <dsp:cNvPr id="0" name=""/>
        <dsp:cNvSpPr/>
      </dsp:nvSpPr>
      <dsp:spPr>
        <a:xfrm rot="5400000">
          <a:off x="3124023" y="3404227"/>
          <a:ext cx="1368590" cy="1558092"/>
        </a:xfrm>
        <a:prstGeom prst="bentUpArrow">
          <a:avLst>
            <a:gd name="adj1" fmla="val 32840"/>
            <a:gd name="adj2" fmla="val 25000"/>
            <a:gd name="adj3" fmla="val 35780"/>
          </a:avLst>
        </a:prstGeom>
        <a:solidFill>
          <a:schemeClr val="accent1">
            <a:tint val="50000"/>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dsp:style>
    </dsp:sp>
    <dsp:sp modelId="{90537B9D-AF2A-4854-B438-C777B09285C5}">
      <dsp:nvSpPr>
        <dsp:cNvPr id="0" name=""/>
        <dsp:cNvSpPr/>
      </dsp:nvSpPr>
      <dsp:spPr>
        <a:xfrm>
          <a:off x="2237407" y="1818207"/>
          <a:ext cx="2798088" cy="1612656"/>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solidFill>
                <a:schemeClr val="tx1"/>
              </a:solidFill>
              <a:latin typeface="Berlin Sans FB" panose="020E0602020502020306" pitchFamily="34" charset="0"/>
            </a:rPr>
            <a:t>“DEBE”</a:t>
          </a:r>
        </a:p>
      </dsp:txBody>
      <dsp:txXfrm>
        <a:off x="2316145" y="1896945"/>
        <a:ext cx="2640612" cy="1455180"/>
      </dsp:txXfrm>
    </dsp:sp>
    <dsp:sp modelId="{F2396512-324C-43C6-8C4B-E81D5FF48207}">
      <dsp:nvSpPr>
        <dsp:cNvPr id="0" name=""/>
        <dsp:cNvSpPr/>
      </dsp:nvSpPr>
      <dsp:spPr>
        <a:xfrm>
          <a:off x="5493809" y="1676633"/>
          <a:ext cx="3256737" cy="1512449"/>
        </a:xfrm>
        <a:prstGeom prst="rect">
          <a:avLst/>
        </a:prstGeom>
        <a:noFill/>
        <a:ln>
          <a:noFill/>
        </a:ln>
        <a:effectLst/>
        <a:scene3d>
          <a:camera prst="orthographicFront"/>
          <a:lightRig rig="threePt" dir="t"/>
        </a:scene3d>
        <a:sp3d contourW="12700" prstMaterial="flat">
          <a:contourClr>
            <a:srgbClr val="FF0000"/>
          </a:contourClr>
        </a:sp3d>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s-AR" sz="2800" kern="1200" dirty="0">
              <a:latin typeface="Berlin Sans FB" panose="020E0602020502020306" pitchFamily="34" charset="0"/>
            </a:rPr>
            <a:t>Art. 438: La omisión de la </a:t>
          </a:r>
          <a:r>
            <a:rPr lang="es-AR" sz="2800" i="1" kern="1200" dirty="0">
              <a:solidFill>
                <a:srgbClr val="FF0000"/>
              </a:solidFill>
              <a:latin typeface="Berlin Sans FB" panose="020E0602020502020306" pitchFamily="34" charset="0"/>
            </a:rPr>
            <a:t>propuesta</a:t>
          </a:r>
          <a:r>
            <a:rPr lang="es-AR" sz="2800" kern="1200" dirty="0">
              <a:latin typeface="Berlin Sans FB" panose="020E0602020502020306" pitchFamily="34" charset="0"/>
            </a:rPr>
            <a:t> impide dar trámite</a:t>
          </a:r>
        </a:p>
      </dsp:txBody>
      <dsp:txXfrm>
        <a:off x="5493809" y="1676633"/>
        <a:ext cx="3256737" cy="1512449"/>
      </dsp:txXfrm>
    </dsp:sp>
    <dsp:sp modelId="{467B040D-E1E3-43C1-BD9B-EF4EBC578567}">
      <dsp:nvSpPr>
        <dsp:cNvPr id="0" name=""/>
        <dsp:cNvSpPr/>
      </dsp:nvSpPr>
      <dsp:spPr>
        <a:xfrm>
          <a:off x="4775513" y="3760168"/>
          <a:ext cx="4295854" cy="1959022"/>
        </a:xfrm>
        <a:prstGeom prst="roundRect">
          <a:avLst>
            <a:gd name="adj" fmla="val 16670"/>
          </a:avLst>
        </a:prstGeom>
        <a:solidFill>
          <a:schemeClr val="accent1">
            <a:hueOff val="0"/>
            <a:satOff val="0"/>
            <a:lumOff val="0"/>
            <a:alphaOff val="0"/>
          </a:schemeClr>
        </a:solidFill>
        <a:ln w="26425" cap="flat" cmpd="sng" algn="ctr">
          <a:solidFill>
            <a:schemeClr val="lt1">
              <a:hueOff val="0"/>
              <a:satOff val="0"/>
              <a:lumOff val="0"/>
              <a:alphaOff val="0"/>
            </a:schemeClr>
          </a:solidFill>
          <a:prstDash val="solid"/>
        </a:ln>
        <a:effectLst/>
        <a:scene3d>
          <a:camera prst="orthographicFront"/>
          <a:lightRig rig="threePt" dir="t"/>
        </a:scene3d>
        <a:sp3d contourW="12700" prstMaterial="flat">
          <a:contourClr>
            <a:srgbClr val="FF0000"/>
          </a:contourClr>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b="0" kern="1200" dirty="0">
              <a:solidFill>
                <a:schemeClr val="tx1"/>
              </a:solidFill>
              <a:latin typeface="Berlin Sans FB" panose="020E0602020502020306" pitchFamily="34" charset="0"/>
            </a:rPr>
            <a:t>NO TRASLADO</a:t>
          </a:r>
        </a:p>
        <a:p>
          <a:pPr marL="0" lvl="0" indent="0" algn="ctr" defTabSz="1244600">
            <a:lnSpc>
              <a:spcPct val="90000"/>
            </a:lnSpc>
            <a:spcBef>
              <a:spcPct val="0"/>
            </a:spcBef>
            <a:spcAft>
              <a:spcPct val="35000"/>
            </a:spcAft>
            <a:buNone/>
          </a:pPr>
          <a:r>
            <a:rPr lang="es-AR" sz="2800" b="0" kern="1200" dirty="0">
              <a:solidFill>
                <a:schemeClr val="tx1"/>
              </a:solidFill>
              <a:latin typeface="Berlin Sans FB" panose="020E0602020502020306" pitchFamily="34" charset="0"/>
            </a:rPr>
            <a:t>NO AUDIENCIA</a:t>
          </a:r>
        </a:p>
        <a:p>
          <a:pPr marL="0" lvl="0" indent="0" algn="ctr" defTabSz="1244600">
            <a:lnSpc>
              <a:spcPct val="90000"/>
            </a:lnSpc>
            <a:spcBef>
              <a:spcPct val="0"/>
            </a:spcBef>
            <a:spcAft>
              <a:spcPct val="35000"/>
            </a:spcAft>
            <a:buNone/>
          </a:pPr>
          <a:r>
            <a:rPr lang="es-AR" sz="2800" b="0" kern="1200" dirty="0">
              <a:solidFill>
                <a:schemeClr val="tx1"/>
              </a:solidFill>
              <a:effectLst>
                <a:outerShdw blurRad="38100" dist="38100" dir="2700000" algn="tl">
                  <a:srgbClr val="000000">
                    <a:alpha val="43137"/>
                  </a:srgbClr>
                </a:outerShdw>
              </a:effectLst>
              <a:latin typeface="Berlin Sans FB" panose="020E0602020502020306" pitchFamily="34" charset="0"/>
            </a:rPr>
            <a:t>SENTENCIA</a:t>
          </a:r>
        </a:p>
      </dsp:txBody>
      <dsp:txXfrm>
        <a:off x="4871162" y="3855817"/>
        <a:ext cx="4104556" cy="176772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3F7601-39D7-4AC4-BA43-CE3AEE5F9DEA}">
      <dsp:nvSpPr>
        <dsp:cNvPr id="0" name=""/>
        <dsp:cNvSpPr/>
      </dsp:nvSpPr>
      <dsp:spPr>
        <a:xfrm>
          <a:off x="4070453" y="1243658"/>
          <a:ext cx="322034" cy="1327034"/>
        </a:xfrm>
        <a:custGeom>
          <a:avLst/>
          <a:gdLst/>
          <a:ahLst/>
          <a:cxnLst/>
          <a:rect l="0" t="0" r="0" b="0"/>
          <a:pathLst>
            <a:path>
              <a:moveTo>
                <a:pt x="322034" y="0"/>
              </a:moveTo>
              <a:lnTo>
                <a:pt x="322034" y="1327034"/>
              </a:lnTo>
              <a:lnTo>
                <a:pt x="0" y="13270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9F20589-856B-41E8-BAA5-66B28E0B94D6}">
      <dsp:nvSpPr>
        <dsp:cNvPr id="0" name=""/>
        <dsp:cNvSpPr/>
      </dsp:nvSpPr>
      <dsp:spPr>
        <a:xfrm>
          <a:off x="4392488" y="1243658"/>
          <a:ext cx="3095434" cy="2848281"/>
        </a:xfrm>
        <a:custGeom>
          <a:avLst/>
          <a:gdLst/>
          <a:ahLst/>
          <a:cxnLst/>
          <a:rect l="0" t="0" r="0" b="0"/>
          <a:pathLst>
            <a:path>
              <a:moveTo>
                <a:pt x="0" y="0"/>
              </a:moveTo>
              <a:lnTo>
                <a:pt x="0" y="2647008"/>
              </a:lnTo>
              <a:lnTo>
                <a:pt x="3095434" y="2647008"/>
              </a:lnTo>
              <a:lnTo>
                <a:pt x="3095434" y="28482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5E36A5-9FF0-4DE0-B355-4142C57024B3}">
      <dsp:nvSpPr>
        <dsp:cNvPr id="0" name=""/>
        <dsp:cNvSpPr/>
      </dsp:nvSpPr>
      <dsp:spPr>
        <a:xfrm>
          <a:off x="4164868" y="1243658"/>
          <a:ext cx="227619" cy="2848281"/>
        </a:xfrm>
        <a:custGeom>
          <a:avLst/>
          <a:gdLst/>
          <a:ahLst/>
          <a:cxnLst/>
          <a:rect l="0" t="0" r="0" b="0"/>
          <a:pathLst>
            <a:path>
              <a:moveTo>
                <a:pt x="227619" y="0"/>
              </a:moveTo>
              <a:lnTo>
                <a:pt x="227619" y="2647008"/>
              </a:lnTo>
              <a:lnTo>
                <a:pt x="0" y="2647008"/>
              </a:lnTo>
              <a:lnTo>
                <a:pt x="0" y="28482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6A2503-F925-4C95-8B26-6A35F2085FD4}">
      <dsp:nvSpPr>
        <dsp:cNvPr id="0" name=""/>
        <dsp:cNvSpPr/>
      </dsp:nvSpPr>
      <dsp:spPr>
        <a:xfrm>
          <a:off x="1171378" y="1243658"/>
          <a:ext cx="3221109" cy="2848281"/>
        </a:xfrm>
        <a:custGeom>
          <a:avLst/>
          <a:gdLst/>
          <a:ahLst/>
          <a:cxnLst/>
          <a:rect l="0" t="0" r="0" b="0"/>
          <a:pathLst>
            <a:path>
              <a:moveTo>
                <a:pt x="3221109" y="0"/>
              </a:moveTo>
              <a:lnTo>
                <a:pt x="3221109" y="2647008"/>
              </a:lnTo>
              <a:lnTo>
                <a:pt x="0" y="2647008"/>
              </a:lnTo>
              <a:lnTo>
                <a:pt x="0" y="28482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BF1E12-C9C5-4226-9395-93FC823C4DA2}">
      <dsp:nvSpPr>
        <dsp:cNvPr id="0" name=""/>
        <dsp:cNvSpPr/>
      </dsp:nvSpPr>
      <dsp:spPr>
        <a:xfrm>
          <a:off x="1656182" y="381058"/>
          <a:ext cx="5472611" cy="862599"/>
        </a:xfrm>
        <a:prstGeom prst="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1722" numCol="1" spcCol="1270" anchor="ctr" anchorCtr="0">
          <a:noAutofit/>
        </a:bodyPr>
        <a:lstStyle/>
        <a:p>
          <a:pPr marL="0" lvl="0" indent="0" algn="ctr" defTabSz="1422400">
            <a:lnSpc>
              <a:spcPct val="90000"/>
            </a:lnSpc>
            <a:spcBef>
              <a:spcPct val="0"/>
            </a:spcBef>
            <a:spcAft>
              <a:spcPct val="35000"/>
            </a:spcAft>
            <a:buNone/>
          </a:pPr>
          <a:r>
            <a:rPr lang="es-AR" sz="3200" kern="1200" dirty="0">
              <a:latin typeface="Aharoni" panose="02010803020104030203" pitchFamily="2" charset="-79"/>
              <a:cs typeface="Aharoni" panose="02010803020104030203" pitchFamily="2" charset="-79"/>
            </a:rPr>
            <a:t>DIVORCIO UNILATERAL</a:t>
          </a:r>
        </a:p>
      </dsp:txBody>
      <dsp:txXfrm>
        <a:off x="1656182" y="381058"/>
        <a:ext cx="5472611" cy="862599"/>
      </dsp:txXfrm>
    </dsp:sp>
    <dsp:sp modelId="{3C5427D5-81F8-43F8-A86D-9C5213786324}">
      <dsp:nvSpPr>
        <dsp:cNvPr id="0" name=""/>
        <dsp:cNvSpPr/>
      </dsp:nvSpPr>
      <dsp:spPr>
        <a:xfrm>
          <a:off x="5251230" y="1124744"/>
          <a:ext cx="1755730" cy="287533"/>
        </a:xfrm>
        <a:prstGeom prst="rect">
          <a:avLst/>
        </a:prstGeom>
        <a:solidFill>
          <a:srgbClr val="FF0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7780" rIns="71120" bIns="17780" numCol="1" spcCol="1270" anchor="ctr" anchorCtr="0">
          <a:noAutofit/>
        </a:bodyPr>
        <a:lstStyle/>
        <a:p>
          <a:pPr marL="0" lvl="0" indent="0" algn="ctr" defTabSz="1244600">
            <a:lnSpc>
              <a:spcPct val="90000"/>
            </a:lnSpc>
            <a:spcBef>
              <a:spcPct val="0"/>
            </a:spcBef>
            <a:spcAft>
              <a:spcPct val="35000"/>
            </a:spcAft>
            <a:buNone/>
          </a:pPr>
          <a:r>
            <a:rPr lang="es-AR" sz="2800" kern="1200" dirty="0">
              <a:latin typeface="Algerian" panose="04020705040A02060702" pitchFamily="82" charset="0"/>
            </a:rPr>
            <a:t>ART. 438</a:t>
          </a:r>
        </a:p>
      </dsp:txBody>
      <dsp:txXfrm>
        <a:off x="5251230" y="1124744"/>
        <a:ext cx="1755730" cy="287533"/>
      </dsp:txXfrm>
    </dsp:sp>
    <dsp:sp modelId="{D5CD8845-E231-486C-B561-2F8163E9D1A9}">
      <dsp:nvSpPr>
        <dsp:cNvPr id="0" name=""/>
        <dsp:cNvSpPr/>
      </dsp:nvSpPr>
      <dsp:spPr>
        <a:xfrm>
          <a:off x="90937" y="4091939"/>
          <a:ext cx="2160881" cy="2361797"/>
        </a:xfrm>
        <a:prstGeom prst="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1722" numCol="1" spcCol="1270" anchor="ctr" anchorCtr="0">
          <a:noAutofit/>
        </a:bodyPr>
        <a:lstStyle/>
        <a:p>
          <a:pPr marL="0" lvl="0" indent="0" algn="ctr" defTabSz="1422400">
            <a:lnSpc>
              <a:spcPct val="90000"/>
            </a:lnSpc>
            <a:spcBef>
              <a:spcPct val="0"/>
            </a:spcBef>
            <a:spcAft>
              <a:spcPct val="35000"/>
            </a:spcAft>
            <a:buNone/>
          </a:pPr>
          <a:r>
            <a:rPr lang="es-AR" sz="3200" kern="1200" dirty="0"/>
            <a:t>TRASLADO </a:t>
          </a:r>
        </a:p>
        <a:p>
          <a:pPr marL="0" lvl="0" indent="0" algn="ctr" defTabSz="1422400">
            <a:lnSpc>
              <a:spcPct val="90000"/>
            </a:lnSpc>
            <a:spcBef>
              <a:spcPct val="0"/>
            </a:spcBef>
            <a:spcAft>
              <a:spcPct val="35000"/>
            </a:spcAft>
            <a:buNone/>
          </a:pPr>
          <a:r>
            <a:rPr lang="es-AR" sz="3200" kern="1200" dirty="0"/>
            <a:t>+ </a:t>
          </a:r>
        </a:p>
        <a:p>
          <a:pPr marL="0" lvl="0" indent="0" algn="ctr" defTabSz="1422400">
            <a:lnSpc>
              <a:spcPct val="90000"/>
            </a:lnSpc>
            <a:spcBef>
              <a:spcPct val="0"/>
            </a:spcBef>
            <a:spcAft>
              <a:spcPct val="35000"/>
            </a:spcAft>
            <a:buNone/>
          </a:pPr>
          <a:r>
            <a:rPr lang="es-AR" sz="3200" kern="1200" dirty="0"/>
            <a:t>ACEPTACIÓN</a:t>
          </a:r>
        </a:p>
      </dsp:txBody>
      <dsp:txXfrm>
        <a:off x="90937" y="4091939"/>
        <a:ext cx="2160881" cy="2361797"/>
      </dsp:txXfrm>
    </dsp:sp>
    <dsp:sp modelId="{EAF5AC55-6120-4804-A641-0DE4B3BB2EE7}">
      <dsp:nvSpPr>
        <dsp:cNvPr id="0" name=""/>
        <dsp:cNvSpPr/>
      </dsp:nvSpPr>
      <dsp:spPr>
        <a:xfrm>
          <a:off x="208213" y="6195598"/>
          <a:ext cx="1946203" cy="329078"/>
        </a:xfrm>
        <a:prstGeom prst="rect">
          <a:avLst/>
        </a:prstGeom>
        <a:solidFill>
          <a:srgbClr val="FF0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7780" rIns="71120" bIns="17780" numCol="1" spcCol="1270" anchor="ctr" anchorCtr="0">
          <a:noAutofit/>
        </a:bodyPr>
        <a:lstStyle/>
        <a:p>
          <a:pPr marL="0" lvl="0" indent="0" algn="ctr" defTabSz="1244600">
            <a:lnSpc>
              <a:spcPct val="90000"/>
            </a:lnSpc>
            <a:spcBef>
              <a:spcPct val="0"/>
            </a:spcBef>
            <a:spcAft>
              <a:spcPct val="35000"/>
            </a:spcAft>
            <a:buNone/>
          </a:pPr>
          <a:r>
            <a:rPr lang="es-AR" sz="2800" kern="1200" dirty="0"/>
            <a:t>SENTENCIA</a:t>
          </a:r>
        </a:p>
      </dsp:txBody>
      <dsp:txXfrm>
        <a:off x="208213" y="6195598"/>
        <a:ext cx="1946203" cy="329078"/>
      </dsp:txXfrm>
    </dsp:sp>
    <dsp:sp modelId="{CDACF613-5205-4351-8DBE-B680E88BB9AB}">
      <dsp:nvSpPr>
        <dsp:cNvPr id="0" name=""/>
        <dsp:cNvSpPr/>
      </dsp:nvSpPr>
      <dsp:spPr>
        <a:xfrm>
          <a:off x="2838479" y="4091939"/>
          <a:ext cx="2652778" cy="2385001"/>
        </a:xfrm>
        <a:prstGeom prst="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1722" numCol="1" spcCol="1270" anchor="ctr" anchorCtr="0">
          <a:noAutofit/>
        </a:bodyPr>
        <a:lstStyle/>
        <a:p>
          <a:pPr marL="0" lvl="0" indent="0" algn="ctr" defTabSz="1422400">
            <a:lnSpc>
              <a:spcPct val="90000"/>
            </a:lnSpc>
            <a:spcBef>
              <a:spcPct val="0"/>
            </a:spcBef>
            <a:spcAft>
              <a:spcPct val="35000"/>
            </a:spcAft>
            <a:buNone/>
          </a:pPr>
          <a:endParaRPr lang="es-AR" sz="3200" kern="1200" dirty="0"/>
        </a:p>
        <a:p>
          <a:pPr marL="0" lvl="0" indent="0" algn="ctr" defTabSz="1422400">
            <a:lnSpc>
              <a:spcPct val="90000"/>
            </a:lnSpc>
            <a:spcBef>
              <a:spcPct val="0"/>
            </a:spcBef>
            <a:spcAft>
              <a:spcPct val="35000"/>
            </a:spcAft>
            <a:buNone/>
          </a:pPr>
          <a:r>
            <a:rPr lang="es-AR" sz="3200" kern="1200" dirty="0"/>
            <a:t>TRASLADO </a:t>
          </a:r>
        </a:p>
        <a:p>
          <a:pPr marL="0" lvl="0" indent="0" algn="ctr" defTabSz="1422400">
            <a:lnSpc>
              <a:spcPct val="90000"/>
            </a:lnSpc>
            <a:spcBef>
              <a:spcPct val="0"/>
            </a:spcBef>
            <a:spcAft>
              <a:spcPct val="35000"/>
            </a:spcAft>
            <a:buNone/>
          </a:pPr>
          <a:r>
            <a:rPr lang="es-AR" sz="3200" kern="1200" dirty="0"/>
            <a:t>+</a:t>
          </a:r>
        </a:p>
        <a:p>
          <a:pPr marL="0" lvl="0" indent="0" algn="ctr" defTabSz="1422400">
            <a:lnSpc>
              <a:spcPct val="90000"/>
            </a:lnSpc>
            <a:spcBef>
              <a:spcPct val="0"/>
            </a:spcBef>
            <a:spcAft>
              <a:spcPct val="35000"/>
            </a:spcAft>
            <a:buNone/>
          </a:pPr>
          <a:r>
            <a:rPr lang="es-AR" sz="3200" kern="1200" dirty="0"/>
            <a:t> PROPUESTA</a:t>
          </a:r>
        </a:p>
      </dsp:txBody>
      <dsp:txXfrm>
        <a:off x="2838479" y="4091939"/>
        <a:ext cx="2652778" cy="2385001"/>
      </dsp:txXfrm>
    </dsp:sp>
    <dsp:sp modelId="{85DCC134-A01D-4878-881A-368733CBDD31}">
      <dsp:nvSpPr>
        <dsp:cNvPr id="0" name=""/>
        <dsp:cNvSpPr/>
      </dsp:nvSpPr>
      <dsp:spPr>
        <a:xfrm>
          <a:off x="2880315" y="6405484"/>
          <a:ext cx="3235684" cy="407894"/>
        </a:xfrm>
        <a:prstGeom prst="rect">
          <a:avLst/>
        </a:prstGeom>
        <a:solidFill>
          <a:srgbClr val="FF0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60960" bIns="15240" numCol="1" spcCol="1270" anchor="ctr" anchorCtr="0">
          <a:noAutofit/>
        </a:bodyPr>
        <a:lstStyle/>
        <a:p>
          <a:pPr marL="0" lvl="0" indent="0" algn="ctr" defTabSz="1066800">
            <a:lnSpc>
              <a:spcPct val="90000"/>
            </a:lnSpc>
            <a:spcBef>
              <a:spcPct val="0"/>
            </a:spcBef>
            <a:spcAft>
              <a:spcPct val="35000"/>
            </a:spcAft>
            <a:buNone/>
          </a:pPr>
          <a:r>
            <a:rPr lang="es-AR" sz="2400" kern="1200" dirty="0"/>
            <a:t>SENTENCIA Y AUDIENCIA</a:t>
          </a:r>
        </a:p>
      </dsp:txBody>
      <dsp:txXfrm>
        <a:off x="2880315" y="6405484"/>
        <a:ext cx="3235684" cy="407894"/>
      </dsp:txXfrm>
    </dsp:sp>
    <dsp:sp modelId="{49A8D76F-2F8D-4AF5-8265-323CA9477A6A}">
      <dsp:nvSpPr>
        <dsp:cNvPr id="0" name=""/>
        <dsp:cNvSpPr/>
      </dsp:nvSpPr>
      <dsp:spPr>
        <a:xfrm>
          <a:off x="6435162" y="4091939"/>
          <a:ext cx="2105519" cy="2290236"/>
        </a:xfrm>
        <a:prstGeom prst="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1722" numCol="1" spcCol="1270" anchor="ctr" anchorCtr="0">
          <a:noAutofit/>
        </a:bodyPr>
        <a:lstStyle/>
        <a:p>
          <a:pPr marL="0" lvl="0" indent="0" algn="ctr" defTabSz="1422400">
            <a:lnSpc>
              <a:spcPct val="90000"/>
            </a:lnSpc>
            <a:spcBef>
              <a:spcPct val="0"/>
            </a:spcBef>
            <a:spcAft>
              <a:spcPct val="35000"/>
            </a:spcAft>
            <a:buNone/>
          </a:pPr>
          <a:r>
            <a:rPr lang="es-AR" sz="3200" kern="1200" dirty="0"/>
            <a:t>TRASLADO</a:t>
          </a:r>
        </a:p>
        <a:p>
          <a:pPr marL="0" lvl="0" indent="0" algn="ctr" defTabSz="1422400">
            <a:lnSpc>
              <a:spcPct val="90000"/>
            </a:lnSpc>
            <a:spcBef>
              <a:spcPct val="0"/>
            </a:spcBef>
            <a:spcAft>
              <a:spcPct val="35000"/>
            </a:spcAft>
            <a:buNone/>
          </a:pPr>
          <a:r>
            <a:rPr lang="es-AR" sz="3200" kern="1200" dirty="0"/>
            <a:t>+</a:t>
          </a:r>
        </a:p>
        <a:p>
          <a:pPr marL="0" lvl="0" indent="0" algn="ctr" defTabSz="1422400">
            <a:lnSpc>
              <a:spcPct val="90000"/>
            </a:lnSpc>
            <a:spcBef>
              <a:spcPct val="0"/>
            </a:spcBef>
            <a:spcAft>
              <a:spcPct val="35000"/>
            </a:spcAft>
            <a:buNone/>
          </a:pPr>
          <a:r>
            <a:rPr lang="es-AR" sz="3200" kern="1200" dirty="0"/>
            <a:t>NEGATIVA</a:t>
          </a:r>
        </a:p>
      </dsp:txBody>
      <dsp:txXfrm>
        <a:off x="6435162" y="4091939"/>
        <a:ext cx="2105519" cy="2290236"/>
      </dsp:txXfrm>
    </dsp:sp>
    <dsp:sp modelId="{045F8B53-00BD-4635-9962-CE32C1D822A7}">
      <dsp:nvSpPr>
        <dsp:cNvPr id="0" name=""/>
        <dsp:cNvSpPr/>
      </dsp:nvSpPr>
      <dsp:spPr>
        <a:xfrm>
          <a:off x="6758256" y="6253110"/>
          <a:ext cx="1912420" cy="353162"/>
        </a:xfrm>
        <a:prstGeom prst="rect">
          <a:avLst/>
        </a:prstGeom>
        <a:solidFill>
          <a:srgbClr val="FF0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7780" rIns="71120" bIns="17780" numCol="1" spcCol="1270" anchor="ctr" anchorCtr="0">
          <a:noAutofit/>
        </a:bodyPr>
        <a:lstStyle/>
        <a:p>
          <a:pPr marL="0" lvl="0" indent="0" algn="ctr" defTabSz="1244600">
            <a:lnSpc>
              <a:spcPct val="90000"/>
            </a:lnSpc>
            <a:spcBef>
              <a:spcPct val="0"/>
            </a:spcBef>
            <a:spcAft>
              <a:spcPct val="35000"/>
            </a:spcAft>
            <a:buNone/>
          </a:pPr>
          <a:r>
            <a:rPr lang="es-AR" sz="2800" b="0" kern="1200" dirty="0">
              <a:solidFill>
                <a:schemeClr val="tx1"/>
              </a:solidFill>
              <a:effectLst/>
            </a:rPr>
            <a:t>SENTENCIA</a:t>
          </a:r>
        </a:p>
      </dsp:txBody>
      <dsp:txXfrm>
        <a:off x="6758256" y="6253110"/>
        <a:ext cx="1912420" cy="353162"/>
      </dsp:txXfrm>
    </dsp:sp>
    <dsp:sp modelId="{CC179F8C-14CD-4BF4-B29B-7AA417C5E0A2}">
      <dsp:nvSpPr>
        <dsp:cNvPr id="0" name=""/>
        <dsp:cNvSpPr/>
      </dsp:nvSpPr>
      <dsp:spPr>
        <a:xfrm>
          <a:off x="1828318" y="1597020"/>
          <a:ext cx="2242134" cy="1947344"/>
        </a:xfrm>
        <a:prstGeom prst="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1722" numCol="1" spcCol="1270" anchor="ctr" anchorCtr="0">
          <a:noAutofit/>
        </a:bodyPr>
        <a:lstStyle/>
        <a:p>
          <a:pPr marL="0" lvl="0" indent="0" algn="ctr" defTabSz="1422400">
            <a:lnSpc>
              <a:spcPct val="90000"/>
            </a:lnSpc>
            <a:spcBef>
              <a:spcPct val="0"/>
            </a:spcBef>
            <a:spcAft>
              <a:spcPct val="35000"/>
            </a:spcAft>
            <a:buNone/>
          </a:pPr>
          <a:r>
            <a:rPr lang="es-AR" sz="3200" kern="1200" dirty="0"/>
            <a:t>PETICIÓN</a:t>
          </a:r>
        </a:p>
        <a:p>
          <a:pPr marL="0" lvl="0" indent="0" algn="ctr" defTabSz="1422400">
            <a:lnSpc>
              <a:spcPct val="90000"/>
            </a:lnSpc>
            <a:spcBef>
              <a:spcPct val="0"/>
            </a:spcBef>
            <a:spcAft>
              <a:spcPct val="35000"/>
            </a:spcAft>
            <a:buNone/>
          </a:pPr>
          <a:r>
            <a:rPr lang="es-AR" sz="3200" kern="1200" dirty="0"/>
            <a:t>PROPUESTA</a:t>
          </a:r>
        </a:p>
        <a:p>
          <a:pPr marL="0" lvl="0" indent="0" algn="ctr" defTabSz="1422400">
            <a:lnSpc>
              <a:spcPct val="90000"/>
            </a:lnSpc>
            <a:spcBef>
              <a:spcPct val="0"/>
            </a:spcBef>
            <a:spcAft>
              <a:spcPct val="35000"/>
            </a:spcAft>
            <a:buNone/>
          </a:pPr>
          <a:r>
            <a:rPr lang="es-AR" sz="3200" kern="1200" dirty="0"/>
            <a:t>ELEMENTOS</a:t>
          </a:r>
        </a:p>
      </dsp:txBody>
      <dsp:txXfrm>
        <a:off x="1828318" y="1597020"/>
        <a:ext cx="2242134" cy="1947344"/>
      </dsp:txXfrm>
    </dsp:sp>
    <dsp:sp modelId="{978A3DE5-87DC-43E9-9B77-5223675D017F}">
      <dsp:nvSpPr>
        <dsp:cNvPr id="0" name=""/>
        <dsp:cNvSpPr/>
      </dsp:nvSpPr>
      <dsp:spPr>
        <a:xfrm>
          <a:off x="2892901" y="3390601"/>
          <a:ext cx="1809679" cy="288847"/>
        </a:xfrm>
        <a:prstGeom prst="rect">
          <a:avLst/>
        </a:prstGeom>
        <a:solidFill>
          <a:srgbClr val="FF0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marL="0" lvl="0" indent="0" algn="ctr" defTabSz="889000">
            <a:lnSpc>
              <a:spcPct val="90000"/>
            </a:lnSpc>
            <a:spcBef>
              <a:spcPct val="0"/>
            </a:spcBef>
            <a:spcAft>
              <a:spcPct val="35000"/>
            </a:spcAft>
            <a:buNone/>
          </a:pPr>
          <a:r>
            <a:rPr lang="es-AR" sz="2000" b="1" kern="1200" dirty="0">
              <a:effectLst>
                <a:outerShdw blurRad="38100" dist="38100" dir="2700000" algn="tl">
                  <a:srgbClr val="000000">
                    <a:alpha val="43137"/>
                  </a:srgbClr>
                </a:outerShdw>
              </a:effectLst>
            </a:rPr>
            <a:t>ADMISIBILIDAD</a:t>
          </a:r>
        </a:p>
      </dsp:txBody>
      <dsp:txXfrm>
        <a:off x="2892901" y="3390601"/>
        <a:ext cx="1809679" cy="28884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vList3#5">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A909D4-4B1A-4546-A27A-2205CF53A25A}" type="datetimeFigureOut">
              <a:rPr lang="es-AR" smtClean="0"/>
              <a:pPr/>
              <a:t>13/4/2016</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BC11B1-CD59-4512-BC26-EBD13C0EB569}" type="slidenum">
              <a:rPr lang="es-AR" smtClean="0"/>
              <a:pPr/>
              <a:t>‹Nº›</a:t>
            </a:fld>
            <a:endParaRPr lang="es-AR"/>
          </a:p>
        </p:txBody>
      </p:sp>
    </p:spTree>
    <p:extLst>
      <p:ext uri="{BB962C8B-B14F-4D97-AF65-F5344CB8AC3E}">
        <p14:creationId xmlns:p14="http://schemas.microsoft.com/office/powerpoint/2010/main" xmlns="" val="550743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94B7249F-908E-45BF-B294-724B3347D743}" type="slidenum">
              <a:rPr lang="es-AR" smtClean="0">
                <a:solidFill>
                  <a:prstClr val="black"/>
                </a:solidFill>
              </a:rPr>
              <a:pPr/>
              <a:t>1</a:t>
            </a:fld>
            <a:endParaRPr lang="es-AR">
              <a:solidFill>
                <a:prstClr val="black"/>
              </a:solidFill>
            </a:endParaRPr>
          </a:p>
        </p:txBody>
      </p:sp>
    </p:spTree>
    <p:extLst>
      <p:ext uri="{BB962C8B-B14F-4D97-AF65-F5344CB8AC3E}">
        <p14:creationId xmlns:p14="http://schemas.microsoft.com/office/powerpoint/2010/main" xmlns="" val="1851005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288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5837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5323CB9-7351-4228-8504-E24A4D59BB83}" type="slidenum">
              <a:rPr lang="es-AR">
                <a:solidFill>
                  <a:prstClr val="black"/>
                </a:solidFill>
              </a:rPr>
              <a:pPr>
                <a:defRPr/>
              </a:pPr>
              <a:t>216</a:t>
            </a:fld>
            <a:endParaRPr lang="es-AR">
              <a:solidFill>
                <a:prstClr val="black"/>
              </a:solidFill>
            </a:endParaRPr>
          </a:p>
        </p:txBody>
      </p:sp>
    </p:spTree>
    <p:extLst>
      <p:ext uri="{BB962C8B-B14F-4D97-AF65-F5344CB8AC3E}">
        <p14:creationId xmlns:p14="http://schemas.microsoft.com/office/powerpoint/2010/main" xmlns="" val="818564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390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5939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6C6444B-A6EA-44C1-9EEC-79F79D01570C}" type="slidenum">
              <a:rPr lang="es-AR">
                <a:solidFill>
                  <a:prstClr val="black"/>
                </a:solidFill>
              </a:rPr>
              <a:pPr>
                <a:defRPr/>
              </a:pPr>
              <a:t>217</a:t>
            </a:fld>
            <a:endParaRPr lang="es-AR">
              <a:solidFill>
                <a:prstClr val="black"/>
              </a:solidFill>
            </a:endParaRPr>
          </a:p>
        </p:txBody>
      </p:sp>
    </p:spTree>
    <p:extLst>
      <p:ext uri="{BB962C8B-B14F-4D97-AF65-F5344CB8AC3E}">
        <p14:creationId xmlns:p14="http://schemas.microsoft.com/office/powerpoint/2010/main" xmlns="" val="4039978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80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2186474-8CBA-4196-98EF-6BFDDD284E09}" type="slidenum">
              <a:rPr lang="es-AR">
                <a:solidFill>
                  <a:prstClr val="black"/>
                </a:solidFill>
              </a:rPr>
              <a:pPr>
                <a:defRPr/>
              </a:pPr>
              <a:t>218</a:t>
            </a:fld>
            <a:endParaRPr lang="es-AR">
              <a:solidFill>
                <a:prstClr val="black"/>
              </a:solidFill>
            </a:endParaRPr>
          </a:p>
        </p:txBody>
      </p:sp>
    </p:spTree>
    <p:extLst>
      <p:ext uri="{BB962C8B-B14F-4D97-AF65-F5344CB8AC3E}">
        <p14:creationId xmlns:p14="http://schemas.microsoft.com/office/powerpoint/2010/main" xmlns="" val="226173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90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32F2F639-D636-478E-BD01-088F1701843A}" type="slidenum">
              <a:rPr lang="es-AR">
                <a:solidFill>
                  <a:prstClr val="black"/>
                </a:solidFill>
              </a:rPr>
              <a:pPr>
                <a:defRPr/>
              </a:pPr>
              <a:t>219</a:t>
            </a:fld>
            <a:endParaRPr lang="es-AR">
              <a:solidFill>
                <a:prstClr val="black"/>
              </a:solidFill>
            </a:endParaRPr>
          </a:p>
        </p:txBody>
      </p:sp>
    </p:spTree>
    <p:extLst>
      <p:ext uri="{BB962C8B-B14F-4D97-AF65-F5344CB8AC3E}">
        <p14:creationId xmlns:p14="http://schemas.microsoft.com/office/powerpoint/2010/main" xmlns="" val="2226193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209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4988242-CA5C-48AF-9CD7-52B85F549A2B}" type="slidenum">
              <a:rPr lang="es-AR">
                <a:solidFill>
                  <a:prstClr val="black"/>
                </a:solidFill>
              </a:rPr>
              <a:pPr>
                <a:defRPr/>
              </a:pPr>
              <a:t>222</a:t>
            </a:fld>
            <a:endParaRPr lang="es-AR">
              <a:solidFill>
                <a:prstClr val="black"/>
              </a:solidFill>
            </a:endParaRPr>
          </a:p>
        </p:txBody>
      </p:sp>
    </p:spTree>
    <p:extLst>
      <p:ext uri="{BB962C8B-B14F-4D97-AF65-F5344CB8AC3E}">
        <p14:creationId xmlns:p14="http://schemas.microsoft.com/office/powerpoint/2010/main" xmlns="" val="1875588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312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FC8D6FC-8D88-4D3B-8BF7-A084B211988D}" type="slidenum">
              <a:rPr lang="es-AR">
                <a:solidFill>
                  <a:prstClr val="black"/>
                </a:solidFill>
              </a:rPr>
              <a:pPr>
                <a:defRPr/>
              </a:pPr>
              <a:t>223</a:t>
            </a:fld>
            <a:endParaRPr lang="es-AR">
              <a:solidFill>
                <a:prstClr val="black"/>
              </a:solidFill>
            </a:endParaRPr>
          </a:p>
        </p:txBody>
      </p:sp>
    </p:spTree>
    <p:extLst>
      <p:ext uri="{BB962C8B-B14F-4D97-AF65-F5344CB8AC3E}">
        <p14:creationId xmlns:p14="http://schemas.microsoft.com/office/powerpoint/2010/main" xmlns="" val="361589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41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54C6133-CE53-45A9-8A91-0AB564FAC6AE}" type="slidenum">
              <a:rPr lang="es-AR">
                <a:solidFill>
                  <a:prstClr val="black"/>
                </a:solidFill>
              </a:rPr>
              <a:pPr>
                <a:defRPr/>
              </a:pPr>
              <a:t>224</a:t>
            </a:fld>
            <a:endParaRPr lang="es-AR">
              <a:solidFill>
                <a:prstClr val="black"/>
              </a:solidFill>
            </a:endParaRPr>
          </a:p>
        </p:txBody>
      </p:sp>
    </p:spTree>
    <p:extLst>
      <p:ext uri="{BB962C8B-B14F-4D97-AF65-F5344CB8AC3E}">
        <p14:creationId xmlns:p14="http://schemas.microsoft.com/office/powerpoint/2010/main" xmlns="" val="2024514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51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B34FAC1-2CEF-42FF-B13C-D2A7C1F10B23}" type="slidenum">
              <a:rPr lang="es-AR">
                <a:solidFill>
                  <a:prstClr val="black"/>
                </a:solidFill>
              </a:rPr>
              <a:pPr>
                <a:defRPr/>
              </a:pPr>
              <a:t>225</a:t>
            </a:fld>
            <a:endParaRPr lang="es-AR">
              <a:solidFill>
                <a:prstClr val="black"/>
              </a:solidFill>
            </a:endParaRPr>
          </a:p>
        </p:txBody>
      </p:sp>
    </p:spTree>
    <p:extLst>
      <p:ext uri="{BB962C8B-B14F-4D97-AF65-F5344CB8AC3E}">
        <p14:creationId xmlns:p14="http://schemas.microsoft.com/office/powerpoint/2010/main" xmlns="" val="3020486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61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6144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67CF476-BEFC-4ED5-9FA9-52DAC7D77E94}" type="slidenum">
              <a:rPr lang="es-AR">
                <a:solidFill>
                  <a:prstClr val="black"/>
                </a:solidFill>
              </a:rPr>
              <a:pPr>
                <a:defRPr/>
              </a:pPr>
              <a:t>226</a:t>
            </a:fld>
            <a:endParaRPr lang="es-AR">
              <a:solidFill>
                <a:prstClr val="black"/>
              </a:solidFill>
            </a:endParaRPr>
          </a:p>
        </p:txBody>
      </p:sp>
    </p:spTree>
    <p:extLst>
      <p:ext uri="{BB962C8B-B14F-4D97-AF65-F5344CB8AC3E}">
        <p14:creationId xmlns:p14="http://schemas.microsoft.com/office/powerpoint/2010/main" xmlns="" val="378081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721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ltLang="es-AR"/>
          </a:p>
        </p:txBody>
      </p:sp>
      <p:sp>
        <p:nvSpPr>
          <p:cNvPr id="54276" name="3 Marcador de número de diapositiva"/>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22630B52-D403-481E-9249-E52DA8A2E49A}" type="slidenum">
              <a:rPr lang="es-AR" altLang="es-AR" smtClean="0">
                <a:solidFill>
                  <a:prstClr val="black"/>
                </a:solidFill>
              </a:rPr>
              <a:pPr>
                <a:defRPr/>
              </a:pPr>
              <a:t>229</a:t>
            </a:fld>
            <a:endParaRPr lang="es-AR" altLang="es-AR">
              <a:solidFill>
                <a:prstClr val="black"/>
              </a:solidFill>
            </a:endParaRPr>
          </a:p>
        </p:txBody>
      </p:sp>
    </p:spTree>
    <p:extLst>
      <p:ext uri="{BB962C8B-B14F-4D97-AF65-F5344CB8AC3E}">
        <p14:creationId xmlns:p14="http://schemas.microsoft.com/office/powerpoint/2010/main" xmlns="" val="183267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pPr>
              <a:defRPr/>
            </a:pPr>
            <a:fld id="{E19C699F-A8BD-4E3D-9F3E-D6F730BEE7EA}" type="slidenum">
              <a:rPr lang="es-AR" smtClean="0">
                <a:solidFill>
                  <a:prstClr val="black"/>
                </a:solidFill>
              </a:rPr>
              <a:pPr>
                <a:defRPr/>
              </a:pPr>
              <a:t>92</a:t>
            </a:fld>
            <a:endParaRPr lang="es-AR">
              <a:solidFill>
                <a:prstClr val="black"/>
              </a:solidFill>
            </a:endParaRPr>
          </a:p>
        </p:txBody>
      </p:sp>
    </p:spTree>
    <p:extLst>
      <p:ext uri="{BB962C8B-B14F-4D97-AF65-F5344CB8AC3E}">
        <p14:creationId xmlns:p14="http://schemas.microsoft.com/office/powerpoint/2010/main" xmlns="" val="2173267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2"/>
          <p:cNvSpPr>
            <a:spLocks noGrp="1" noChangeArrowheads="1"/>
          </p:cNvSpPr>
          <p:nvPr>
            <p:ph type="body" idx="1"/>
          </p:nvPr>
        </p:nvSpPr>
        <p:spPr bwMode="auto">
          <a:noFill/>
        </p:spPr>
        <p:txBody>
          <a:bodyPr/>
          <a:lstStyle/>
          <a:p>
            <a:endParaRPr lang="es-ES">
              <a:ea typeface="ＭＳ Ｐゴシック"/>
              <a:cs typeface="ＭＳ Ｐゴシック"/>
            </a:endParaRPr>
          </a:p>
        </p:txBody>
      </p:sp>
      <p:sp>
        <p:nvSpPr>
          <p:cNvPr id="216066" name="Rectangle 3"/>
          <p:cNvSpPr>
            <a:spLocks noGrp="1" noRot="1" noChangeAspect="1" noChangeArrowheads="1" noTextEdit="1"/>
          </p:cNvSpPr>
          <p:nvPr>
            <p:ph type="sldImg"/>
          </p:nvPr>
        </p:nvSpPr>
        <p:spPr bwMode="auto">
          <a:xfrm>
            <a:off x="1150938" y="692150"/>
            <a:ext cx="4556125" cy="3416300"/>
          </a:xfrm>
          <a:noFill/>
          <a:ln cap="flat">
            <a:solidFill>
              <a:srgbClr val="000000"/>
            </a:solidFill>
            <a:miter lim="800000"/>
            <a:headEnd/>
            <a:tailEnd/>
          </a:ln>
        </p:spPr>
      </p:sp>
    </p:spTree>
    <p:extLst>
      <p:ext uri="{BB962C8B-B14F-4D97-AF65-F5344CB8AC3E}">
        <p14:creationId xmlns:p14="http://schemas.microsoft.com/office/powerpoint/2010/main" xmlns="" val="2572599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099" name="Rectangle 3"/>
          <p:cNvSpPr>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19050" tIns="0" rIns="19050" bIns="0" anchor="b"/>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en-US" sz="1000" b="0" i="1" u="none" strike="noStrike" kern="0" cap="none" spc="0" normalizeH="0" baseline="0" noProof="0">
                <a:ln>
                  <a:noFill/>
                </a:ln>
                <a:solidFill>
                  <a:prstClr val="black"/>
                </a:solidFill>
                <a:effectLst/>
                <a:uLnTx/>
                <a:uFillTx/>
                <a:latin typeface="Times New Roman" pitchFamily="18" charset="0"/>
              </a:rPr>
              <a:t>1</a:t>
            </a:r>
          </a:p>
        </p:txBody>
      </p:sp>
      <p:sp>
        <p:nvSpPr>
          <p:cNvPr id="4100" name="Rectangle 4"/>
          <p:cNvSpPr>
            <a:spLocks noChangeArrowheads="1"/>
          </p:cNvSpPr>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101" name="Rectangle 5"/>
          <p:cNvSpPr>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102" name="Rectangle 6"/>
          <p:cNvSpPr>
            <a:spLocks noChangeArrowheads="1"/>
          </p:cNvSpPr>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103" name="Rectangle 7"/>
          <p:cNvSpPr>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b"/>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prstClr val="black"/>
                </a:solidFill>
                <a:effectLst/>
                <a:uLnTx/>
                <a:uFillTx/>
                <a:latin typeface="Times New Roman" pitchFamily="18" charset="0"/>
              </a:rPr>
              <a:t>1</a:t>
            </a:r>
          </a:p>
        </p:txBody>
      </p:sp>
      <p:sp>
        <p:nvSpPr>
          <p:cNvPr id="4104" name="Rectangle 8"/>
          <p:cNvSpPr>
            <a:spLocks noChangeArrowheads="1"/>
          </p:cNvSpPr>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105" name="Rectangle 9"/>
          <p:cNvSpPr>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prstClr val="black"/>
              </a:solidFill>
              <a:effectLst/>
              <a:uLnTx/>
              <a:uFillTx/>
              <a:latin typeface="Times New Roman" pitchFamily="18" charset="0"/>
            </a:endParaRPr>
          </a:p>
        </p:txBody>
      </p:sp>
      <p:sp>
        <p:nvSpPr>
          <p:cNvPr id="4106" name="Rectangle 10"/>
          <p:cNvSpPr>
            <a:spLocks noGrp="1" noRot="1" noChangeAspect="1" noChangeArrowheads="1" noTextEdit="1"/>
          </p:cNvSpPr>
          <p:nvPr>
            <p:ph type="sldImg"/>
          </p:nvPr>
        </p:nvSpPr>
        <p:spPr>
          <a:xfrm>
            <a:off x="1150938" y="692150"/>
            <a:ext cx="4556125" cy="3416300"/>
          </a:xfrm>
          <a:ln cap="flat"/>
        </p:spPr>
      </p:sp>
      <p:sp>
        <p:nvSpPr>
          <p:cNvPr id="4107" name="Rectangle 11"/>
          <p:cNvSpPr>
            <a:spLocks noGrp="1" noChangeArrowheads="1"/>
          </p:cNvSpPr>
          <p:nvPr>
            <p:ph type="body" idx="1"/>
          </p:nvPr>
        </p:nvSpPr>
        <p:spPr>
          <a:ln/>
        </p:spPr>
        <p:txBody>
          <a:bodyPr/>
          <a:lstStyle/>
          <a:p>
            <a:endParaRPr lang="es-AR"/>
          </a:p>
        </p:txBody>
      </p:sp>
    </p:spTree>
    <p:extLst>
      <p:ext uri="{BB962C8B-B14F-4D97-AF65-F5344CB8AC3E}">
        <p14:creationId xmlns:p14="http://schemas.microsoft.com/office/powerpoint/2010/main" xmlns="" val="1536285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2D50C30-0039-4198-9EE9-8B28089921B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155</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2011360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776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5427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9B9EC22-6133-43C3-B617-A70203A8BEFB}" type="slidenum">
              <a:rPr lang="es-AR">
                <a:solidFill>
                  <a:prstClr val="black"/>
                </a:solidFill>
              </a:rPr>
              <a:pPr>
                <a:defRPr/>
              </a:pPr>
              <a:t>212</a:t>
            </a:fld>
            <a:endParaRPr lang="es-AR">
              <a:solidFill>
                <a:prstClr val="black"/>
              </a:solidFill>
            </a:endParaRPr>
          </a:p>
        </p:txBody>
      </p:sp>
    </p:spTree>
    <p:extLst>
      <p:ext uri="{BB962C8B-B14F-4D97-AF65-F5344CB8AC3E}">
        <p14:creationId xmlns:p14="http://schemas.microsoft.com/office/powerpoint/2010/main" xmlns="" val="79948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878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553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BD5D9F6-744C-4376-9E84-4699F9AA79D1}" type="slidenum">
              <a:rPr lang="es-AR">
                <a:solidFill>
                  <a:srgbClr val="000000"/>
                </a:solidFill>
              </a:rPr>
              <a:pPr>
                <a:defRPr/>
              </a:pPr>
              <a:t>213</a:t>
            </a:fld>
            <a:endParaRPr lang="es-AR">
              <a:solidFill>
                <a:srgbClr val="000000"/>
              </a:solidFill>
            </a:endParaRPr>
          </a:p>
        </p:txBody>
      </p:sp>
    </p:spTree>
    <p:extLst>
      <p:ext uri="{BB962C8B-B14F-4D97-AF65-F5344CB8AC3E}">
        <p14:creationId xmlns:p14="http://schemas.microsoft.com/office/powerpoint/2010/main" xmlns="" val="1589034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p:spPr>
      </p:sp>
      <p:sp>
        <p:nvSpPr>
          <p:cNvPr id="122883" name="Notes Placeholder 2"/>
          <p:cNvSpPr>
            <a:spLocks noGrp="1"/>
          </p:cNvSpPr>
          <p:nvPr>
            <p:ph type="body" idx="1"/>
          </p:nvPr>
        </p:nvSpPr>
        <p:spPr>
          <a:noFill/>
        </p:spPr>
        <p:txBody>
          <a:bodyPr/>
          <a:lstStyle/>
          <a:p>
            <a:pPr eaLnBrk="1" hangingPunct="1">
              <a:spcBef>
                <a:spcPct val="0"/>
              </a:spcBef>
            </a:pPr>
            <a:endParaRPr/>
          </a:p>
        </p:txBody>
      </p:sp>
      <p:sp>
        <p:nvSpPr>
          <p:cNvPr id="47108" name="Slide Number Placeholder 3"/>
          <p:cNvSpPr>
            <a:spLocks noGrp="1"/>
          </p:cNvSpPr>
          <p:nvPr>
            <p:ph type="sldNum" sz="quarter" idx="5"/>
          </p:nvPr>
        </p:nvSpPr>
        <p:spPr/>
        <p:txBody>
          <a:bodyPr/>
          <a:lstStyle>
            <a:lvl1pPr defTabSz="914878" eaLnBrk="0" hangingPunct="0">
              <a:defRPr>
                <a:solidFill>
                  <a:schemeClr val="tx1"/>
                </a:solidFill>
                <a:latin typeface="Arial" charset="0"/>
              </a:defRPr>
            </a:lvl1pPr>
            <a:lvl2pPr marL="704215" indent="-270852" defTabSz="914878" eaLnBrk="0" hangingPunct="0">
              <a:defRPr>
                <a:solidFill>
                  <a:schemeClr val="tx1"/>
                </a:solidFill>
                <a:latin typeface="Arial" charset="0"/>
              </a:defRPr>
            </a:lvl2pPr>
            <a:lvl3pPr marL="1083408" indent="-216682" defTabSz="914878" eaLnBrk="0" hangingPunct="0">
              <a:defRPr>
                <a:solidFill>
                  <a:schemeClr val="tx1"/>
                </a:solidFill>
                <a:latin typeface="Arial" charset="0"/>
              </a:defRPr>
            </a:lvl3pPr>
            <a:lvl4pPr marL="1516771" indent="-216682" defTabSz="914878" eaLnBrk="0" hangingPunct="0">
              <a:defRPr>
                <a:solidFill>
                  <a:schemeClr val="tx1"/>
                </a:solidFill>
                <a:latin typeface="Arial" charset="0"/>
              </a:defRPr>
            </a:lvl4pPr>
            <a:lvl5pPr marL="1950134" indent="-216682" defTabSz="914878" eaLnBrk="0" hangingPunct="0">
              <a:defRPr>
                <a:solidFill>
                  <a:schemeClr val="tx1"/>
                </a:solidFill>
                <a:latin typeface="Arial" charset="0"/>
              </a:defRPr>
            </a:lvl5pPr>
            <a:lvl6pPr marL="2383497" indent="-216682" defTabSz="914878" eaLnBrk="0" fontAlgn="base" hangingPunct="0">
              <a:spcBef>
                <a:spcPct val="0"/>
              </a:spcBef>
              <a:spcAft>
                <a:spcPct val="0"/>
              </a:spcAft>
              <a:defRPr>
                <a:solidFill>
                  <a:schemeClr val="tx1"/>
                </a:solidFill>
                <a:latin typeface="Arial" charset="0"/>
              </a:defRPr>
            </a:lvl6pPr>
            <a:lvl7pPr marL="2816859" indent="-216682" defTabSz="914878" eaLnBrk="0" fontAlgn="base" hangingPunct="0">
              <a:spcBef>
                <a:spcPct val="0"/>
              </a:spcBef>
              <a:spcAft>
                <a:spcPct val="0"/>
              </a:spcAft>
              <a:defRPr>
                <a:solidFill>
                  <a:schemeClr val="tx1"/>
                </a:solidFill>
                <a:latin typeface="Arial" charset="0"/>
              </a:defRPr>
            </a:lvl7pPr>
            <a:lvl8pPr marL="3250223" indent="-216682" defTabSz="914878" eaLnBrk="0" fontAlgn="base" hangingPunct="0">
              <a:spcBef>
                <a:spcPct val="0"/>
              </a:spcBef>
              <a:spcAft>
                <a:spcPct val="0"/>
              </a:spcAft>
              <a:defRPr>
                <a:solidFill>
                  <a:schemeClr val="tx1"/>
                </a:solidFill>
                <a:latin typeface="Arial" charset="0"/>
              </a:defRPr>
            </a:lvl8pPr>
            <a:lvl9pPr marL="3683586" indent="-216682" defTabSz="914878" eaLnBrk="0" fontAlgn="base" hangingPunct="0">
              <a:spcBef>
                <a:spcPct val="0"/>
              </a:spcBef>
              <a:spcAft>
                <a:spcPct val="0"/>
              </a:spcAft>
              <a:defRPr>
                <a:solidFill>
                  <a:schemeClr val="tx1"/>
                </a:solidFill>
                <a:latin typeface="Arial" charset="0"/>
              </a:defRPr>
            </a:lvl9pPr>
          </a:lstStyle>
          <a:p>
            <a:pPr marL="0" marR="0" lvl="0" indent="0" defTabSz="914878" eaLnBrk="1" fontAlgn="auto" latinLnBrk="0" hangingPunct="1">
              <a:lnSpc>
                <a:spcPct val="100000"/>
              </a:lnSpc>
              <a:spcBef>
                <a:spcPts val="0"/>
              </a:spcBef>
              <a:spcAft>
                <a:spcPts val="0"/>
              </a:spcAft>
              <a:buClrTx/>
              <a:buSzTx/>
              <a:buFontTx/>
              <a:buNone/>
              <a:tabLst/>
              <a:defRPr/>
            </a:pPr>
            <a:fld id="{EDA12121-BA05-4CAD-822C-C9A77F207195}" type="slidenum">
              <a:rPr kumimoji="0" lang="es-ES" sz="1800" b="0" i="0" u="none" strike="noStrike" kern="0" cap="none" spc="0" normalizeH="0" baseline="0" noProof="0" smtClean="0">
                <a:ln>
                  <a:noFill/>
                </a:ln>
                <a:solidFill>
                  <a:prstClr val="black"/>
                </a:solidFill>
                <a:effectLst/>
                <a:uLnTx/>
                <a:uFillTx/>
                <a:latin typeface="Calibri" pitchFamily="34" charset="0"/>
              </a:rPr>
              <a:pPr marL="0" marR="0" lvl="0" indent="0" defTabSz="914878" eaLnBrk="1" fontAlgn="auto" latinLnBrk="0" hangingPunct="1">
                <a:lnSpc>
                  <a:spcPct val="100000"/>
                </a:lnSpc>
                <a:spcBef>
                  <a:spcPts val="0"/>
                </a:spcBef>
                <a:spcAft>
                  <a:spcPts val="0"/>
                </a:spcAft>
                <a:buClrTx/>
                <a:buSzTx/>
                <a:buFontTx/>
                <a:buNone/>
                <a:tabLst/>
                <a:defRPr/>
              </a:pPr>
              <a:t>214</a:t>
            </a:fld>
            <a:endParaRPr kumimoji="0" lang="es-ES" sz="1800" b="0" i="0" u="none" strike="noStrike" kern="0" cap="none" spc="0" normalizeH="0" baseline="0" noProof="0">
              <a:ln>
                <a:noFill/>
              </a:ln>
              <a:solidFill>
                <a:prstClr val="black"/>
              </a:solidFill>
              <a:effectLst/>
              <a:uLnTx/>
              <a:uFillTx/>
              <a:latin typeface="Calibri" pitchFamily="34" charset="0"/>
            </a:endParaRPr>
          </a:p>
        </p:txBody>
      </p:sp>
    </p:spTree>
    <p:extLst>
      <p:ext uri="{BB962C8B-B14F-4D97-AF65-F5344CB8AC3E}">
        <p14:creationId xmlns:p14="http://schemas.microsoft.com/office/powerpoint/2010/main" xmlns="" val="828965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185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AR"/>
          </a:p>
        </p:txBody>
      </p:sp>
      <p:sp>
        <p:nvSpPr>
          <p:cNvPr id="5837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88ABD39-6041-4E77-92AF-EA2A96419B70}" type="slidenum">
              <a:rPr lang="es-AR">
                <a:solidFill>
                  <a:prstClr val="black"/>
                </a:solidFill>
              </a:rPr>
              <a:pPr>
                <a:defRPr/>
              </a:pPr>
              <a:t>215</a:t>
            </a:fld>
            <a:endParaRPr lang="es-AR">
              <a:solidFill>
                <a:prstClr val="black"/>
              </a:solidFill>
            </a:endParaRPr>
          </a:p>
        </p:txBody>
      </p:sp>
    </p:spTree>
    <p:extLst>
      <p:ext uri="{BB962C8B-B14F-4D97-AF65-F5344CB8AC3E}">
        <p14:creationId xmlns:p14="http://schemas.microsoft.com/office/powerpoint/2010/main" xmlns="" val="757459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8.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2" Type="http://schemas.openxmlformats.org/officeDocument/2006/relationships/slideMaster" Target="../slideMasters/slideMaster28.xml"/><Relationship Id="rId1" Type="http://schemas.openxmlformats.org/officeDocument/2006/relationships/themeOverride" Target="../theme/themeOverride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8.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8.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6.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7.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Master" Target="../slideMasters/slideMaster58.xml"/></Relationships>
</file>

<file path=ppt/slideLayouts/_rels/slideLayout6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58.xml"/></Relationships>
</file>

<file path=ppt/slideLayouts/_rels/slideLayout6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58.xml"/></Relationships>
</file>

<file path=ppt/slideLayouts/_rels/slideLayout6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8.xml"/></Relationships>
</file>

<file path=ppt/slideLayouts/_rels/slideLayout6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8.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58.xml"/></Relationships>
</file>

<file path=ppt/slideLayouts/_rels/slideLayout6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8.xml"/></Relationships>
</file>

<file path=ppt/slideLayouts/_rels/slideLayout6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58.xml"/></Relationships>
</file>

<file path=ppt/slideLayouts/_rels/slideLayout6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58.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8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Master" Target="../slideMasters/slideMaster60.xml"/><Relationship Id="rId5" Type="http://schemas.openxmlformats.org/officeDocument/2006/relationships/image" Target="../media/image54.png"/><Relationship Id="rId4" Type="http://schemas.openxmlformats.org/officeDocument/2006/relationships/image" Target="../media/image53.png"/></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60.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9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0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70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1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1.xml"/></Relationships>
</file>

<file path=ppt/slideLayouts/_rels/slideLayout7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6.jpeg"/><Relationship Id="rId1" Type="http://schemas.openxmlformats.org/officeDocument/2006/relationships/slideMaster" Target="../slideMasters/slideMaster62.xml"/></Relationships>
</file>

<file path=ppt/slideLayouts/_rels/slideLayout7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6.jpeg"/><Relationship Id="rId1" Type="http://schemas.openxmlformats.org/officeDocument/2006/relationships/slideMaster" Target="../slideMasters/slideMaster62.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62.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5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Master" Target="../slideMasters/slideMaster65.xml"/><Relationship Id="rId1" Type="http://schemas.openxmlformats.org/officeDocument/2006/relationships/themeOverride" Target="../theme/themeOverride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Master" Target="../slideMasters/slideMaster65.xml"/><Relationship Id="rId1" Type="http://schemas.openxmlformats.org/officeDocument/2006/relationships/themeOverride" Target="../theme/themeOverride3.xml"/></Relationships>
</file>

<file path=ppt/slideLayouts/_rels/slideLayout762.xml.rels><?xml version="1.0" encoding="UTF-8" standalone="yes"?>
<Relationships xmlns="http://schemas.openxmlformats.org/package/2006/relationships"><Relationship Id="rId2" Type="http://schemas.openxmlformats.org/officeDocument/2006/relationships/slideMaster" Target="../slideMasters/slideMaster65.xml"/><Relationship Id="rId1" Type="http://schemas.openxmlformats.org/officeDocument/2006/relationships/themeOverride" Target="../theme/themeOverride4.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Master" Target="../slideMasters/slideMaster65.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pPr>
              <a:defRPr/>
            </a:pPr>
            <a:fld id="{8A1DCF6C-DBE1-404A-8AD7-EC4F05805D36}" type="datetime12">
              <a:rPr lang="es-AR" smtClean="0">
                <a:solidFill>
                  <a:srgbClr val="FFFFFF"/>
                </a:solidFill>
              </a:rPr>
              <a:pPr>
                <a:defRPr/>
              </a:pPr>
              <a:t>2:21 p. m.</a:t>
            </a:fld>
            <a:endParaRPr lang="es-AR">
              <a:solidFill>
                <a:srgbClr val="FFFFFF"/>
              </a:solidFill>
            </a:endParaRPr>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pPr>
              <a:defRPr/>
            </a:pPr>
            <a:endParaRPr lang="es-AR">
              <a:solidFill>
                <a:srgbClr val="FFFFFF"/>
              </a:solidFill>
            </a:endParaRPr>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FF10F764-0B79-48D9-AD3B-E956574BE9CC}" type="slidenum">
              <a:rPr lang="es-AR" smtClean="0"/>
              <a:pPr>
                <a:defRPr/>
              </a:pPr>
              <a:t>‹Nº›</a:t>
            </a:fld>
            <a:endParaRPr lang="es-AR"/>
          </a:p>
        </p:txBody>
      </p:sp>
    </p:spTree>
    <p:extLst>
      <p:ext uri="{BB962C8B-B14F-4D97-AF65-F5344CB8AC3E}">
        <p14:creationId xmlns:p14="http://schemas.microsoft.com/office/powerpoint/2010/main" xmlns="" val="2350059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EFACFB16-B312-4E31-9CCF-79A1005440FB}"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721713FC-EDB4-4B95-879C-1A48FB308394}"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97687819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5" name="Footer Placeholder 4"/>
          <p:cNvSpPr>
            <a:spLocks noGrp="1"/>
          </p:cNvSpPr>
          <p:nvPr>
            <p:ph type="ftr" sz="quarter" idx="11"/>
          </p:nvPr>
        </p:nvSpPr>
        <p:spPr/>
        <p:txBody>
          <a:bodyPr/>
          <a:lstStyle/>
          <a:p>
            <a:pPr>
              <a:defRPr/>
            </a:pPr>
            <a:endParaRPr lang="es-AR">
              <a:solidFill>
                <a:srgbClr val="C9C2D1">
                  <a:shade val="50000"/>
                </a:srgbClr>
              </a:solidFill>
            </a:endParaRPr>
          </a:p>
        </p:txBody>
      </p:sp>
      <p:sp>
        <p:nvSpPr>
          <p:cNvPr id="6" name="Slide Number Placeholder 5"/>
          <p:cNvSpPr>
            <a:spLocks noGrp="1"/>
          </p:cNvSpPr>
          <p:nvPr>
            <p:ph type="sldNum" sz="quarter" idx="12"/>
          </p:nvPr>
        </p:nvSpPr>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s-ES"/>
              <a:t>Haga clic para modificar el estilo de título del patrón</a:t>
            </a:r>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s-ES"/>
              <a:t>Haga clic para modificar el estilo de título del patrón</a:t>
            </a:r>
            <a:endParaRPr lang="en-US" dirty="0"/>
          </a:p>
        </p:txBody>
      </p:sp>
      <p:sp>
        <p:nvSpPr>
          <p:cNvPr id="4" name="Date Placeholder 3"/>
          <p:cNvSpPr>
            <a:spLocks noGrp="1"/>
          </p:cNvSpPr>
          <p:nvPr>
            <p:ph type="dt" sz="half" idx="10"/>
          </p:nvPr>
        </p:nvSpPr>
        <p:spPr/>
        <p:txBody>
          <a:bodyPr/>
          <a:lstStyle/>
          <a:p>
            <a:pPr>
              <a:defRPr/>
            </a:pPr>
            <a:fld id="{BDBC299A-5ED9-4A00-A353-E12D4F6200CE}"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646401A5-8F04-474C-96DC-2240FE67BA3B}" type="slidenum">
              <a:rPr lang="es-AR" smtClean="0">
                <a:solidFill>
                  <a:srgbClr val="69676D"/>
                </a:solidFill>
              </a:rPr>
              <a:pPr>
                <a:defRPr/>
              </a:pPr>
              <a:t>‹Nº›</a:t>
            </a:fld>
            <a:endParaRPr lang="es-AR" sz="1200">
              <a:solidFill>
                <a:srgbClr val="C9C2D1">
                  <a:shade val="50000"/>
                  <a:satMod val="200000"/>
                </a:srgbClr>
              </a:solidFill>
            </a:endParaRPr>
          </a:p>
        </p:txBody>
      </p:sp>
      <p:sp>
        <p:nvSpPr>
          <p:cNvPr id="8" name="Content Placeholder 7"/>
          <p:cNvSpPr>
            <a:spLocks noGrp="1"/>
          </p:cNvSpPr>
          <p:nvPr>
            <p:ph sz="quarter" idx="13"/>
          </p:nvPr>
        </p:nvSpPr>
        <p:spPr>
          <a:xfrm>
            <a:off x="609600" y="1600200"/>
            <a:ext cx="7924800" cy="4114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978C08C9-D565-4E75-99B2-55CD8F1609ED}"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3FE23863-CB3D-45CC-BAFA-EB7CA69B5D93}"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Title 1"/>
          <p:cNvSpPr>
            <a:spLocks noGrp="1"/>
          </p:cNvSpPr>
          <p:nvPr>
            <p:ph type="title"/>
          </p:nvPr>
        </p:nvSpPr>
        <p:spPr>
          <a:xfrm>
            <a:off x="609600" y="274638"/>
            <a:ext cx="7924800" cy="1143000"/>
          </a:xfrm>
        </p:spPr>
        <p:txBody>
          <a:bodyPr/>
          <a:lstStyle/>
          <a:p>
            <a:r>
              <a:rPr lang="es-ES"/>
              <a:t>Haga clic para modificar el estilo de título del patrón</a:t>
            </a:r>
            <a:endParaRPr lang="en-US" dirty="0"/>
          </a:p>
        </p:txBody>
      </p:sp>
      <p:sp>
        <p:nvSpPr>
          <p:cNvPr id="5" name="Date Placeholder 4"/>
          <p:cNvSpPr>
            <a:spLocks noGrp="1"/>
          </p:cNvSpPr>
          <p:nvPr>
            <p:ph type="dt" sz="half" idx="10"/>
          </p:nvPr>
        </p:nvSpPr>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6" name="Footer Placeholder 5"/>
          <p:cNvSpPr>
            <a:spLocks noGrp="1"/>
          </p:cNvSpPr>
          <p:nvPr>
            <p:ph type="ftr" sz="quarter" idx="11"/>
          </p:nvPr>
        </p:nvSpPr>
        <p:spPr/>
        <p:txBody>
          <a:bodyPr/>
          <a:lstStyle/>
          <a:p>
            <a:pPr>
              <a:defRPr/>
            </a:pPr>
            <a:endParaRPr lang="es-AR">
              <a:solidFill>
                <a:srgbClr val="C9C2D1">
                  <a:shade val="50000"/>
                </a:srgbClr>
              </a:solidFill>
            </a:endParaRPr>
          </a:p>
        </p:txBody>
      </p:sp>
      <p:sp>
        <p:nvSpPr>
          <p:cNvPr id="7" name="Slide Number Placeholder 6"/>
          <p:cNvSpPr>
            <a:spLocks noGrp="1"/>
          </p:cNvSpPr>
          <p:nvPr>
            <p:ph type="sldNum" sz="quarter" idx="12"/>
          </p:nvPr>
        </p:nvSpPr>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Title 1"/>
          <p:cNvSpPr>
            <a:spLocks noGrp="1"/>
          </p:cNvSpPr>
          <p:nvPr>
            <p:ph type="title"/>
          </p:nvPr>
        </p:nvSpPr>
        <p:spPr>
          <a:xfrm>
            <a:off x="609600" y="274638"/>
            <a:ext cx="7924800" cy="1143000"/>
          </a:xfrm>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7" name="Date Placeholder 6"/>
          <p:cNvSpPr>
            <a:spLocks noGrp="1"/>
          </p:cNvSpPr>
          <p:nvPr>
            <p:ph type="dt" sz="half" idx="10"/>
          </p:nvPr>
        </p:nvSpPr>
        <p:spPr/>
        <p:txBody>
          <a:bodyPr/>
          <a:lstStyle/>
          <a:p>
            <a:pPr>
              <a:defRPr/>
            </a:pPr>
            <a:fld id="{2A6E9391-5E35-4FC8-AE44-AB4778F93847}"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8" name="Footer Placeholder 7"/>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9" name="Slide Number Placeholder 8"/>
          <p:cNvSpPr>
            <a:spLocks noGrp="1"/>
          </p:cNvSpPr>
          <p:nvPr>
            <p:ph type="sldNum" sz="quarter" idx="12"/>
          </p:nvPr>
        </p:nvSpPr>
        <p:spPr/>
        <p:txBody>
          <a:bodyPr/>
          <a:lstStyle/>
          <a:p>
            <a:pPr>
              <a:defRPr/>
            </a:pPr>
            <a:fld id="{856E1CCA-E3B3-404F-881F-FCFA48D7538A}"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4" name="Footer Placeholder 3"/>
          <p:cNvSpPr>
            <a:spLocks noGrp="1"/>
          </p:cNvSpPr>
          <p:nvPr>
            <p:ph type="ftr" sz="quarter" idx="11"/>
          </p:nvPr>
        </p:nvSpPr>
        <p:spPr/>
        <p:txBody>
          <a:bodyPr/>
          <a:lstStyle/>
          <a:p>
            <a:pPr>
              <a:defRPr/>
            </a:pPr>
            <a:endParaRPr lang="es-AR">
              <a:solidFill>
                <a:srgbClr val="C9C2D1">
                  <a:shade val="50000"/>
                </a:srgbClr>
              </a:solidFill>
            </a:endParaRPr>
          </a:p>
        </p:txBody>
      </p:sp>
      <p:sp>
        <p:nvSpPr>
          <p:cNvPr id="5" name="Slide Number Placeholder 4"/>
          <p:cNvSpPr>
            <a:spLocks noGrp="1"/>
          </p:cNvSpPr>
          <p:nvPr>
            <p:ph type="sldNum" sz="quarter" idx="12"/>
          </p:nvPr>
        </p:nvSpPr>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14C52D2-0F66-403F-8038-939737E612E1}"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3" name="Footer Placeholder 2"/>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4" name="Slide Number Placeholder 3"/>
          <p:cNvSpPr>
            <a:spLocks noGrp="1"/>
          </p:cNvSpPr>
          <p:nvPr>
            <p:ph type="sldNum" sz="quarter" idx="12"/>
          </p:nvPr>
        </p:nvSpPr>
        <p:spPr/>
        <p:txBody>
          <a:bodyPr/>
          <a:lstStyle/>
          <a:p>
            <a:pPr>
              <a:defRPr/>
            </a:pPr>
            <a:fld id="{9F5C0CEB-6713-49D6-89F6-44525B1B6937}"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EDF1E3DA-B9E1-4C84-9E49-D70022FAE877}"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6" name="Footer Placeholder 5"/>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7" name="Slide Number Placeholder 6"/>
          <p:cNvSpPr>
            <a:spLocks noGrp="1"/>
          </p:cNvSpPr>
          <p:nvPr>
            <p:ph type="sldNum" sz="quarter" idx="12"/>
          </p:nvPr>
        </p:nvSpPr>
        <p:spPr/>
        <p:txBody>
          <a:bodyPr/>
          <a:lstStyle/>
          <a:p>
            <a:pPr>
              <a:defRPr/>
            </a:pPr>
            <a:fld id="{23057734-F9EC-495B-AA38-D89ADEA2ADB9}" type="slidenum">
              <a:rPr lang="es-AR" smtClean="0">
                <a:solidFill>
                  <a:srgbClr val="FFFFFF"/>
                </a:solidFill>
              </a:rPr>
              <a:pPr>
                <a:defRPr/>
              </a:pPr>
              <a:t>‹Nº›</a:t>
            </a:fld>
            <a:endParaRPr lang="es-AR">
              <a:solidFill>
                <a:srgbClr val="C9C2D1">
                  <a:shade val="50000"/>
                  <a:satMod val="200000"/>
                </a:srgb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6" name="Footer Placeholder 5"/>
          <p:cNvSpPr>
            <a:spLocks noGrp="1"/>
          </p:cNvSpPr>
          <p:nvPr>
            <p:ph type="ftr" sz="quarter" idx="11"/>
          </p:nvPr>
        </p:nvSpPr>
        <p:spPr/>
        <p:txBody>
          <a:bodyPr/>
          <a:lstStyle/>
          <a:p>
            <a:pPr>
              <a:defRPr/>
            </a:pPr>
            <a:endParaRPr lang="es-AR">
              <a:solidFill>
                <a:srgbClr val="C9C2D1">
                  <a:shade val="50000"/>
                </a:srgbClr>
              </a:solidFill>
            </a:endParaRPr>
          </a:p>
        </p:txBody>
      </p:sp>
      <p:sp>
        <p:nvSpPr>
          <p:cNvPr id="7" name="Slide Number Placeholder 6"/>
          <p:cNvSpPr>
            <a:spLocks noGrp="1"/>
          </p:cNvSpPr>
          <p:nvPr>
            <p:ph type="sldNum" sz="quarter" idx="12"/>
          </p:nvPr>
        </p:nvSpPr>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8A9CFB70-5F7D-4402-882B-8C331044CEEE}"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A2CE06B4-6528-420C-A5E2-D06A83682932}" type="slidenum">
              <a:rPr lang="es-AR" smtClean="0">
                <a:solidFill>
                  <a:srgbClr val="69676D"/>
                </a:solidFill>
              </a:rPr>
              <a:pPr>
                <a:defRPr/>
              </a:pPr>
              <a:t>‹Nº›</a:t>
            </a:fld>
            <a:endParaRPr lang="es-AR" sz="1200">
              <a:solidFill>
                <a:srgbClr val="C9C2D1">
                  <a:shade val="50000"/>
                  <a:satMod val="200000"/>
                </a:srgb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681864CA-2544-47F5-BCB6-708784179F33}"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8099531E-4059-49C1-9371-FF40A42E08D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8941531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CF0DF99C-C594-4B21-B759-F278D99C21EC}"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Footer Placeholder 4"/>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Slide Number Placeholder 5"/>
          <p:cNvSpPr>
            <a:spLocks noGrp="1"/>
          </p:cNvSpPr>
          <p:nvPr>
            <p:ph type="sldNum" sz="quarter" idx="12"/>
          </p:nvPr>
        </p:nvSpPr>
        <p:spPr/>
        <p:txBody>
          <a:bodyPr/>
          <a:lstStyle/>
          <a:p>
            <a:pPr>
              <a:defRPr/>
            </a:pPr>
            <a:fld id="{F049685F-9DF2-4F63-BEAF-860F2BA34C77}" type="slidenum">
              <a:rPr lang="es-AR" smtClean="0">
                <a:solidFill>
                  <a:srgbClr val="69676D"/>
                </a:solidFill>
              </a:rPr>
              <a:pPr>
                <a:defRPr/>
              </a:pPr>
              <a:t>‹Nº›</a:t>
            </a:fld>
            <a:endParaRPr lang="es-AR" sz="1200">
              <a:solidFill>
                <a:srgbClr val="C9C2D1">
                  <a:shade val="50000"/>
                  <a:satMod val="200000"/>
                </a:srgb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17" name="16 Marcador de pie de página"/>
          <p:cNvSpPr>
            <a:spLocks noGrp="1"/>
          </p:cNvSpPr>
          <p:nvPr>
            <p:ph type="ftr" sz="quarter" idx="11"/>
          </p:nvPr>
        </p:nvSpPr>
        <p:spPr bwMode="auto">
          <a:xfrm rot="5400000">
            <a:off x="7077269" y="4181669"/>
            <a:ext cx="3657600" cy="384048"/>
          </a:xfrm>
        </p:spPr>
        <p:txBody>
          <a:bodyPr/>
          <a:lstStyle/>
          <a:p>
            <a:pPr>
              <a:defRPr/>
            </a:pPr>
            <a:endParaRPr lang="es-AR">
              <a:solidFill>
                <a:srgbClr val="C9C2D1">
                  <a:shade val="50000"/>
                </a:srgbClr>
              </a:solidFill>
            </a:endParaRPr>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28 Marcador de número de diapositiva"/>
          <p:cNvSpPr>
            <a:spLocks noGrp="1"/>
          </p:cNvSpPr>
          <p:nvPr>
            <p:ph type="sldNum" sz="quarter" idx="12"/>
          </p:nvPr>
        </p:nvSpPr>
        <p:spPr bwMode="auto">
          <a:xfrm>
            <a:off x="1325544" y="4928702"/>
            <a:ext cx="609600" cy="517524"/>
          </a:xfrm>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pPr>
              <a:defRPr/>
            </a:pPr>
            <a:fld id="{BDBC299A-5ED9-4A00-A353-E12D4F6200CE}"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9" name="8 Marcador de número de diapositiva"/>
          <p:cNvSpPr>
            <a:spLocks noGrp="1"/>
          </p:cNvSpPr>
          <p:nvPr>
            <p:ph type="sldNum" sz="quarter" idx="15"/>
          </p:nvPr>
        </p:nvSpPr>
        <p:spPr/>
        <p:txBody>
          <a:bodyPr rtlCol="0"/>
          <a:lstStyle/>
          <a:p>
            <a:pPr>
              <a:defRPr/>
            </a:pPr>
            <a:fld id="{646401A5-8F04-474C-96DC-2240FE67BA3B}" type="slidenum">
              <a:rPr lang="es-AR" smtClean="0">
                <a:solidFill>
                  <a:srgbClr val="69676D"/>
                </a:solidFill>
              </a:rPr>
              <a:pPr>
                <a:defRPr/>
              </a:pPr>
              <a:t>‹Nº›</a:t>
            </a:fld>
            <a:endParaRPr lang="es-AR" sz="1200">
              <a:solidFill>
                <a:srgbClr val="C9C2D1">
                  <a:shade val="50000"/>
                  <a:satMod val="200000"/>
                </a:srgbClr>
              </a:solidFill>
            </a:endParaRPr>
          </a:p>
        </p:txBody>
      </p:sp>
      <p:sp>
        <p:nvSpPr>
          <p:cNvPr id="10" name="9 Marcador de pie de página"/>
          <p:cNvSpPr>
            <a:spLocks noGrp="1"/>
          </p:cNvSpPr>
          <p:nvPr>
            <p:ph type="ftr" sz="quarter" idx="16"/>
          </p:nvPr>
        </p:nvSpPr>
        <p:spPr/>
        <p:txBody>
          <a:bodyPr rtlCol="0"/>
          <a:lstStyle/>
          <a:p>
            <a:pPr>
              <a:defRPr/>
            </a:pPr>
            <a:endParaRPr lang="es-AR">
              <a:solidFill>
                <a:srgbClr val="C9C2D1">
                  <a:shade val="50000"/>
                  <a:satMod val="200000"/>
                </a:srgb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pPr>
              <a:defRPr/>
            </a:pPr>
            <a:fld id="{978C08C9-D565-4E75-99B2-55CD8F1609ED}"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4 Marcador de pie de página"/>
          <p:cNvSpPr>
            <a:spLocks noGrp="1"/>
          </p:cNvSpPr>
          <p:nvPr>
            <p:ph type="ftr" sz="quarter" idx="11"/>
          </p:nvPr>
        </p:nvSpPr>
        <p:spPr bwMode="auto">
          <a:xfrm rot="5400000">
            <a:off x="7077456" y="4178808"/>
            <a:ext cx="3657600" cy="384048"/>
          </a:xfrm>
        </p:spPr>
        <p:txBody>
          <a:bodyPr/>
          <a:lstStyle/>
          <a:p>
            <a:pPr>
              <a:defRPr/>
            </a:pPr>
            <a:endParaRPr lang="es-AR">
              <a:solidFill>
                <a:srgbClr val="C9C2D1">
                  <a:shade val="50000"/>
                  <a:satMod val="200000"/>
                </a:srgbClr>
              </a:solidFill>
            </a:endParaRPr>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5 Marcador de número de diapositiva"/>
          <p:cNvSpPr>
            <a:spLocks noGrp="1"/>
          </p:cNvSpPr>
          <p:nvPr>
            <p:ph type="sldNum" sz="quarter" idx="12"/>
          </p:nvPr>
        </p:nvSpPr>
        <p:spPr bwMode="auto">
          <a:xfrm>
            <a:off x="1340616" y="4928702"/>
            <a:ext cx="609600" cy="517524"/>
          </a:xfrm>
        </p:spPr>
        <p:txBody>
          <a:bodyPr/>
          <a:lstStyle/>
          <a:p>
            <a:pPr>
              <a:defRPr/>
            </a:pPr>
            <a:fld id="{3FE23863-CB3D-45CC-BAFA-EB7CA69B5D93}"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6" name="5 Marcador de pie de página"/>
          <p:cNvSpPr>
            <a:spLocks noGrp="1"/>
          </p:cNvSpPr>
          <p:nvPr>
            <p:ph type="ftr" sz="quarter" idx="11"/>
          </p:nvPr>
        </p:nvSpPr>
        <p:spPr/>
        <p:txBody>
          <a:bodyPr/>
          <a:lstStyle/>
          <a:p>
            <a:pPr>
              <a:defRPr/>
            </a:pPr>
            <a:endParaRPr lang="es-AR">
              <a:solidFill>
                <a:srgbClr val="C9C2D1">
                  <a:shade val="50000"/>
                </a:srgbClr>
              </a:solidFill>
            </a:endParaRPr>
          </a:p>
        </p:txBody>
      </p:sp>
      <p:sp>
        <p:nvSpPr>
          <p:cNvPr id="7" name="6 Marcador de número de diapositiva"/>
          <p:cNvSpPr>
            <a:spLocks noGrp="1"/>
          </p:cNvSpPr>
          <p:nvPr>
            <p:ph type="sldNum" sz="quarter" idx="12"/>
          </p:nvPr>
        </p:nvSpPr>
        <p:spPr/>
        <p:txBody>
          <a:bodyPr/>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pPr>
              <a:defRPr/>
            </a:pPr>
            <a:fld id="{2A6E9391-5E35-4FC8-AE44-AB4778F93847}"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8" name="7 Marcador de pie de página"/>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9" name="8 Marcador de número de diapositiva"/>
          <p:cNvSpPr>
            <a:spLocks noGrp="1"/>
          </p:cNvSpPr>
          <p:nvPr>
            <p:ph type="sldNum" sz="quarter" idx="12"/>
          </p:nvPr>
        </p:nvSpPr>
        <p:spPr/>
        <p:txBody>
          <a:bodyPr/>
          <a:lstStyle/>
          <a:p>
            <a:pPr>
              <a:defRPr/>
            </a:pPr>
            <a:fld id="{856E1CCA-E3B3-404F-881F-FCFA48D7538A}"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7" name="6 Marcador de número de diapositiva"/>
          <p:cNvSpPr>
            <a:spLocks noGrp="1"/>
          </p:cNvSpPr>
          <p:nvPr>
            <p:ph type="sldNum" sz="quarter" idx="11"/>
          </p:nvPr>
        </p:nvSpPr>
        <p:spPr/>
        <p:txBody>
          <a:bodyPr rtlCol="0"/>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
        <p:nvSpPr>
          <p:cNvPr id="8" name="7 Marcador de pie de página"/>
          <p:cNvSpPr>
            <a:spLocks noGrp="1"/>
          </p:cNvSpPr>
          <p:nvPr>
            <p:ph type="ftr" sz="quarter" idx="12"/>
          </p:nvPr>
        </p:nvSpPr>
        <p:spPr/>
        <p:txBody>
          <a:bodyPr rtlCol="0"/>
          <a:lstStyle/>
          <a:p>
            <a:pPr>
              <a:defRPr/>
            </a:pPr>
            <a:endParaRPr lang="es-AR">
              <a:solidFill>
                <a:srgbClr val="C9C2D1">
                  <a:shade val="50000"/>
                </a:srgb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fld id="{D14C52D2-0F66-403F-8038-939737E612E1}"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3" name="2 Marcador de pie de página"/>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4" name="3 Marcador de número de diapositiva"/>
          <p:cNvSpPr>
            <a:spLocks noGrp="1"/>
          </p:cNvSpPr>
          <p:nvPr>
            <p:ph type="sldNum" sz="quarter" idx="12"/>
          </p:nvPr>
        </p:nvSpPr>
        <p:spPr/>
        <p:txBody>
          <a:bodyPr/>
          <a:lstStyle/>
          <a:p>
            <a:pPr>
              <a:defRPr/>
            </a:pPr>
            <a:fld id="{9F5C0CEB-6713-49D6-89F6-44525B1B6937}" type="slidenum">
              <a:rPr lang="es-AR" smtClean="0">
                <a:solidFill>
                  <a:srgbClr val="C9C2D1">
                    <a:shade val="50000"/>
                    <a:satMod val="200000"/>
                  </a:srgbClr>
                </a:solidFill>
              </a:rPr>
              <a:pPr>
                <a:defRPr/>
              </a:pPr>
              <a:t>‹Nº›</a:t>
            </a:fld>
            <a:endParaRPr lang="es-AR">
              <a:solidFill>
                <a:srgbClr val="C9C2D1">
                  <a:shade val="50000"/>
                  <a:satMod val="200000"/>
                </a:srgb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pPr>
              <a:defRPr/>
            </a:pPr>
            <a:fld id="{EDF1E3DA-B9E1-4C84-9E49-D70022FAE877}"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22" name="21 Marcador de número de diapositiva"/>
          <p:cNvSpPr>
            <a:spLocks noGrp="1"/>
          </p:cNvSpPr>
          <p:nvPr>
            <p:ph type="sldNum" sz="quarter" idx="15"/>
          </p:nvPr>
        </p:nvSpPr>
        <p:spPr/>
        <p:txBody>
          <a:bodyPr rtlCol="0"/>
          <a:lstStyle/>
          <a:p>
            <a:pPr>
              <a:defRPr/>
            </a:pPr>
            <a:fld id="{23057734-F9EC-495B-AA38-D89ADEA2ADB9}" type="slidenum">
              <a:rPr lang="es-AR" smtClean="0"/>
              <a:pPr>
                <a:defRPr/>
              </a:pPr>
              <a:t>‹Nº›</a:t>
            </a:fld>
            <a:endParaRPr lang="es-AR">
              <a:solidFill>
                <a:srgbClr val="C9C2D1">
                  <a:shade val="50000"/>
                  <a:satMod val="200000"/>
                </a:srgbClr>
              </a:solidFill>
            </a:endParaRPr>
          </a:p>
        </p:txBody>
      </p:sp>
      <p:sp>
        <p:nvSpPr>
          <p:cNvPr id="23" name="22 Marcador de pie de página"/>
          <p:cNvSpPr>
            <a:spLocks noGrp="1"/>
          </p:cNvSpPr>
          <p:nvPr>
            <p:ph type="ftr" sz="quarter" idx="16"/>
          </p:nvPr>
        </p:nvSpPr>
        <p:spPr/>
        <p:txBody>
          <a:bodyPr rtlCol="0"/>
          <a:lstStyle/>
          <a:p>
            <a:pPr>
              <a:defRPr/>
            </a:pPr>
            <a:endParaRPr lang="es-AR">
              <a:solidFill>
                <a:srgbClr val="C9C2D1">
                  <a:shade val="50000"/>
                  <a:satMod val="200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16 Marcador de fecha"/>
          <p:cNvSpPr>
            <a:spLocks noGrp="1"/>
          </p:cNvSpPr>
          <p:nvPr>
            <p:ph type="dt" sz="half" idx="10"/>
          </p:nvPr>
        </p:nvSpPr>
        <p:spPr/>
        <p:txBody>
          <a:bodyPr rtlCol="0"/>
          <a:lstStyle/>
          <a:p>
            <a:pPr>
              <a:defRPr/>
            </a:pPr>
            <a:fld id="{515E66C0-0CE8-43BA-B330-21D3441EB1B0}" type="datetime1">
              <a:rPr lang="es-AR" smtClean="0">
                <a:solidFill>
                  <a:srgbClr val="C9C2D1">
                    <a:shade val="50000"/>
                    <a:satMod val="200000"/>
                  </a:srgbClr>
                </a:solidFill>
              </a:rPr>
              <a:pPr>
                <a:defRPr/>
              </a:pPr>
              <a:t>13/4/2016</a:t>
            </a:fld>
            <a:endParaRPr lang="es-AR">
              <a:solidFill>
                <a:srgbClr val="C9C2D1">
                  <a:shade val="50000"/>
                </a:srgbClr>
              </a:solidFill>
            </a:endParaRPr>
          </a:p>
        </p:txBody>
      </p:sp>
      <p:sp>
        <p:nvSpPr>
          <p:cNvPr id="18" name="17 Marcador de número de diapositiva"/>
          <p:cNvSpPr>
            <a:spLocks noGrp="1"/>
          </p:cNvSpPr>
          <p:nvPr>
            <p:ph type="sldNum" sz="quarter" idx="11"/>
          </p:nvPr>
        </p:nvSpPr>
        <p:spPr/>
        <p:txBody>
          <a:bodyPr rtlCol="0"/>
          <a:lstStyle/>
          <a:p>
            <a:pPr>
              <a:defRPr/>
            </a:pPr>
            <a:fld id="{466DB02C-52FC-4338-8287-EB70735ED8B4}" type="slidenum">
              <a:rPr lang="es-AR" smtClean="0">
                <a:solidFill>
                  <a:srgbClr val="69676D"/>
                </a:solidFill>
              </a:rPr>
              <a:pPr>
                <a:defRPr/>
              </a:pPr>
              <a:t>‹Nº›</a:t>
            </a:fld>
            <a:endParaRPr lang="es-AR" sz="1200">
              <a:solidFill>
                <a:srgbClr val="C9C2D1">
                  <a:shade val="50000"/>
                </a:srgbClr>
              </a:solidFill>
            </a:endParaRPr>
          </a:p>
        </p:txBody>
      </p:sp>
      <p:sp>
        <p:nvSpPr>
          <p:cNvPr id="21" name="20 Marcador de pie de página"/>
          <p:cNvSpPr>
            <a:spLocks noGrp="1"/>
          </p:cNvSpPr>
          <p:nvPr>
            <p:ph type="ftr" sz="quarter" idx="12"/>
          </p:nvPr>
        </p:nvSpPr>
        <p:spPr/>
        <p:txBody>
          <a:bodyPr rtlCol="0"/>
          <a:lstStyle/>
          <a:p>
            <a:pPr>
              <a:defRPr/>
            </a:pPr>
            <a:endParaRPr lang="es-AR">
              <a:solidFill>
                <a:srgbClr val="C9C2D1">
                  <a:shade val="50000"/>
                </a:srgb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42"/>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0" y="0"/>
              <a:ext cx="9144000" cy="6858000"/>
              <a:chOff x="0" y="0"/>
              <a:chExt cx="9144000" cy="6858000"/>
            </a:xfrm>
          </p:grpSpPr>
          <p:grpSp>
            <p:nvGrpSpPr>
              <p:cNvPr id="28" name="Group 4"/>
              <p:cNvGrpSpPr>
                <a:grpSpLocks/>
              </p:cNvGrpSpPr>
              <p:nvPr/>
            </p:nvGrpSpPr>
            <p:grpSpPr bwMode="auto">
              <a:xfrm>
                <a:off x="0" y="0"/>
                <a:ext cx="2514600" cy="6858000"/>
                <a:chOff x="0" y="0"/>
                <a:chExt cx="2514600" cy="6858000"/>
              </a:xfrm>
            </p:grpSpPr>
            <p:sp>
              <p:nvSpPr>
                <p:cNvPr id="40" name="Rectangle 114"/>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29" name="Group 5"/>
              <p:cNvGrpSpPr>
                <a:grpSpLocks/>
              </p:cNvGrpSpPr>
              <p:nvPr/>
            </p:nvGrpSpPr>
            <p:grpSpPr bwMode="auto">
              <a:xfrm>
                <a:off x="422910" y="0"/>
                <a:ext cx="2514600" cy="6858000"/>
                <a:chOff x="0" y="0"/>
                <a:chExt cx="2514600" cy="6858000"/>
              </a:xfrm>
            </p:grpSpPr>
            <p:sp>
              <p:nvSpPr>
                <p:cNvPr id="37" name="Rectangle 84"/>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8" name="Rectangle 8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9" name="Rectangle 113"/>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30" name="Group 9"/>
              <p:cNvGrpSpPr>
                <a:grpSpLocks/>
              </p:cNvGrpSpPr>
              <p:nvPr/>
            </p:nvGrpSpPr>
            <p:grpSpPr bwMode="auto">
              <a:xfrm rot="10800000">
                <a:off x="6629400" y="0"/>
                <a:ext cx="2514600" cy="6858000"/>
                <a:chOff x="0" y="0"/>
                <a:chExt cx="2514600" cy="6858000"/>
              </a:xfrm>
            </p:grpSpPr>
            <p:sp>
              <p:nvSpPr>
                <p:cNvPr id="34"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5"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6" name="Rectangle 80"/>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31"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2"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3"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6" name="Freeform 44"/>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7"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8"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9" name="Freeform 50"/>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0" name="Freeform 51"/>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1" name="Hexagon 52"/>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2" name="Hexagon 53"/>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3" name="Hexagon 54"/>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4" name="Hexagon 55"/>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5" name="Hexagon 56"/>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6" name="Freeform 57"/>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7" name="Hexagon 58"/>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8" name="Hexagon 59"/>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9" name="Hexagon 60"/>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0" name="Hexagon 61"/>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1" name="Hexagon 62"/>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2" name="Hexagon 63"/>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3" name="Hexagon 64"/>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4" name="Hexagon 65"/>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5" name="Hexagon 66"/>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6" name="Freeform 67"/>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7" name="Freeform 68"/>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43"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4" name="Rectangle 46"/>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5" name="Rectangle 49"/>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6" name="Rectangle 88"/>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a:lvl1pPr>
          </a:lstStyle>
          <a:p>
            <a:pPr>
              <a:defRPr/>
            </a:pPr>
            <a:fld id="{EDAEFBA3-E47D-48C2-83B8-76A84B3E57D1}" type="datetime1">
              <a:rPr lang="es-AR" smtClean="0"/>
              <a:pPr>
                <a:defRPr/>
              </a:pPr>
              <a:t>13/4/2016</a:t>
            </a:fld>
            <a:endParaRPr lang="es-AR" dirty="0"/>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solidFill>
                  <a:schemeClr val="accent1"/>
                </a:solidFill>
              </a:defRPr>
            </a:lvl1pPr>
          </a:lstStyle>
          <a:p>
            <a:pPr>
              <a:defRPr/>
            </a:pPr>
            <a:endParaRPr lang="es-AR">
              <a:solidFill>
                <a:srgbClr val="4F81BD"/>
              </a:solidFill>
            </a:endParaRPr>
          </a:p>
        </p:txBody>
      </p:sp>
      <p:sp>
        <p:nvSpPr>
          <p:cNvPr id="49" name="Slide Number Placeholder 5"/>
          <p:cNvSpPr>
            <a:spLocks noGrp="1"/>
          </p:cNvSpPr>
          <p:nvPr>
            <p:ph type="sldNum" sz="quarter" idx="12"/>
          </p:nvPr>
        </p:nvSpPr>
        <p:spPr>
          <a:xfrm>
            <a:off x="4649788" y="5719763"/>
            <a:ext cx="642937" cy="365125"/>
          </a:xfrm>
        </p:spPr>
        <p:txBody>
          <a:bodyPr/>
          <a:lstStyle>
            <a:lvl1pPr>
              <a:defRPr smtClean="0">
                <a:solidFill>
                  <a:schemeClr val="accent1"/>
                </a:solidFill>
              </a:defRPr>
            </a:lvl1pPr>
          </a:lstStyle>
          <a:p>
            <a:pPr>
              <a:defRPr/>
            </a:pPr>
            <a:fld id="{CBBCC323-3A2F-4B0A-9EFE-BC727C597D83}" type="slidenum">
              <a:rPr lang="es-AR" altLang="es-AR">
                <a:solidFill>
                  <a:srgbClr val="4F81BD"/>
                </a:solidFill>
              </a:rPr>
              <a:pPr>
                <a:defRPr/>
              </a:pPr>
              <a:t>‹Nº›</a:t>
            </a:fld>
            <a:endParaRPr lang="es-AR" altLang="es-AR">
              <a:solidFill>
                <a:srgbClr val="4F81BD"/>
              </a:solidFill>
            </a:endParaRPr>
          </a:p>
        </p:txBody>
      </p:sp>
    </p:spTree>
    <p:extLst>
      <p:ext uri="{BB962C8B-B14F-4D97-AF65-F5344CB8AC3E}">
        <p14:creationId xmlns:p14="http://schemas.microsoft.com/office/powerpoint/2010/main" xmlns="" val="2164533098"/>
      </p:ext>
    </p:extLst>
  </p:cSld>
  <p:clrMapOvr>
    <a:masterClrMapping/>
  </p:clrMapOvr>
  <p:transition spd="slow">
    <p:circl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8A9CFB70-5F7D-4402-882B-8C331044CEEE}"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4 Marcador de pie de página"/>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5 Marcador de número de diapositiva"/>
          <p:cNvSpPr>
            <a:spLocks noGrp="1"/>
          </p:cNvSpPr>
          <p:nvPr>
            <p:ph type="sldNum" sz="quarter" idx="12"/>
          </p:nvPr>
        </p:nvSpPr>
        <p:spPr/>
        <p:txBody>
          <a:bodyPr/>
          <a:lstStyle/>
          <a:p>
            <a:pPr>
              <a:defRPr/>
            </a:pPr>
            <a:fld id="{A2CE06B4-6528-420C-A5E2-D06A83682932}" type="slidenum">
              <a:rPr lang="es-AR" smtClean="0">
                <a:solidFill>
                  <a:srgbClr val="69676D"/>
                </a:solidFill>
              </a:rPr>
              <a:pPr>
                <a:defRPr/>
              </a:pPr>
              <a:t>‹Nº›</a:t>
            </a:fld>
            <a:endParaRPr lang="es-AR" sz="1200">
              <a:solidFill>
                <a:srgbClr val="C9C2D1">
                  <a:shade val="50000"/>
                  <a:satMod val="200000"/>
                </a:srgb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CF0DF99C-C594-4B21-B759-F278D99C21EC}" type="datetime1">
              <a:rPr lang="es-AR" smtClean="0">
                <a:solidFill>
                  <a:srgbClr val="C9C2D1">
                    <a:shade val="50000"/>
                    <a:satMod val="200000"/>
                  </a:srgbClr>
                </a:solidFill>
              </a:rPr>
              <a:pPr>
                <a:defRPr/>
              </a:pPr>
              <a:t>13/4/2016</a:t>
            </a:fld>
            <a:endParaRPr lang="es-AR">
              <a:solidFill>
                <a:srgbClr val="C9C2D1">
                  <a:shade val="50000"/>
                  <a:satMod val="200000"/>
                </a:srgbClr>
              </a:solidFill>
            </a:endParaRPr>
          </a:p>
        </p:txBody>
      </p:sp>
      <p:sp>
        <p:nvSpPr>
          <p:cNvPr id="5" name="4 Marcador de pie de página"/>
          <p:cNvSpPr>
            <a:spLocks noGrp="1"/>
          </p:cNvSpPr>
          <p:nvPr>
            <p:ph type="ftr" sz="quarter" idx="11"/>
          </p:nvPr>
        </p:nvSpPr>
        <p:spPr/>
        <p:txBody>
          <a:bodyPr/>
          <a:lstStyle/>
          <a:p>
            <a:pPr>
              <a:defRPr/>
            </a:pPr>
            <a:endParaRPr lang="es-AR">
              <a:solidFill>
                <a:srgbClr val="C9C2D1">
                  <a:shade val="50000"/>
                  <a:satMod val="200000"/>
                </a:srgbClr>
              </a:solidFill>
            </a:endParaRPr>
          </a:p>
        </p:txBody>
      </p:sp>
      <p:sp>
        <p:nvSpPr>
          <p:cNvPr id="6" name="5 Marcador de número de diapositiva"/>
          <p:cNvSpPr>
            <a:spLocks noGrp="1"/>
          </p:cNvSpPr>
          <p:nvPr>
            <p:ph type="sldNum" sz="quarter" idx="12"/>
          </p:nvPr>
        </p:nvSpPr>
        <p:spPr/>
        <p:txBody>
          <a:bodyPr/>
          <a:lstStyle/>
          <a:p>
            <a:pPr>
              <a:defRPr/>
            </a:pPr>
            <a:fld id="{F049685F-9DF2-4F63-BEAF-860F2BA34C77}" type="slidenum">
              <a:rPr lang="es-AR" smtClean="0">
                <a:solidFill>
                  <a:srgbClr val="69676D"/>
                </a:solidFill>
              </a:rPr>
              <a:pPr>
                <a:defRPr/>
              </a:pPr>
              <a:t>‹Nº›</a:t>
            </a:fld>
            <a:endParaRPr lang="es-AR" sz="1200">
              <a:solidFill>
                <a:srgbClr val="C9C2D1">
                  <a:shade val="50000"/>
                  <a:satMod val="200000"/>
                </a:srgb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554D1E56-34C6-48E0-9F59-15243945FD4F}" type="datetime1">
              <a:rPr lang="es-AR" smtClean="0"/>
              <a:pPr>
                <a:defRPr/>
              </a:pPr>
              <a:t>13/4/2016</a:t>
            </a:fld>
            <a:endParaRPr lang="es-AR" dirty="0"/>
          </a:p>
        </p:txBody>
      </p:sp>
      <p:sp>
        <p:nvSpPr>
          <p:cNvPr id="5"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6" name="Slide Number Placeholder 5"/>
          <p:cNvSpPr>
            <a:spLocks noGrp="1"/>
          </p:cNvSpPr>
          <p:nvPr>
            <p:ph type="sldNum" sz="quarter" idx="12"/>
          </p:nvPr>
        </p:nvSpPr>
        <p:spPr/>
        <p:txBody>
          <a:bodyPr/>
          <a:lstStyle>
            <a:lvl1pPr>
              <a:defRPr/>
            </a:lvl1pPr>
          </a:lstStyle>
          <a:p>
            <a:pPr>
              <a:defRPr/>
            </a:pPr>
            <a:fld id="{2C5AC874-91EB-4E37-BA9E-F75128D97D8D}" type="slidenum">
              <a:rPr lang="es-AR" altLang="es-AR"/>
              <a:pPr>
                <a:defRPr/>
              </a:pPr>
              <a:t>‹Nº›</a:t>
            </a:fld>
            <a:endParaRPr lang="es-AR" altLang="es-AR"/>
          </a:p>
        </p:txBody>
      </p:sp>
    </p:spTree>
    <p:extLst>
      <p:ext uri="{BB962C8B-B14F-4D97-AF65-F5344CB8AC3E}">
        <p14:creationId xmlns:p14="http://schemas.microsoft.com/office/powerpoint/2010/main" xmlns="" val="2376121067"/>
      </p:ext>
    </p:extLst>
  </p:cSld>
  <p:clrMapOvr>
    <a:masterClrMapping/>
  </p:clrMapOvr>
  <p:transition spd="slow">
    <p:circl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23AF43D7-6C18-463B-8D0E-34C0474748DB}" type="datetime1">
              <a:rPr lang="es-AR" smtClean="0"/>
              <a:pPr>
                <a:defRPr/>
              </a:pPr>
              <a:t>13/4/2016</a:t>
            </a:fld>
            <a:endParaRPr lang="es-AR" dirty="0"/>
          </a:p>
        </p:txBody>
      </p:sp>
      <p:sp>
        <p:nvSpPr>
          <p:cNvPr id="5"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6" name="Slide Number Placeholder 5"/>
          <p:cNvSpPr>
            <a:spLocks noGrp="1"/>
          </p:cNvSpPr>
          <p:nvPr>
            <p:ph type="sldNum" sz="quarter" idx="12"/>
          </p:nvPr>
        </p:nvSpPr>
        <p:spPr/>
        <p:txBody>
          <a:bodyPr/>
          <a:lstStyle>
            <a:lvl1pPr>
              <a:defRPr/>
            </a:lvl1pPr>
          </a:lstStyle>
          <a:p>
            <a:pPr>
              <a:defRPr/>
            </a:pPr>
            <a:fld id="{679B62DD-292A-41F1-A458-673121AA8DAF}" type="slidenum">
              <a:rPr lang="es-AR" altLang="es-AR"/>
              <a:pPr>
                <a:defRPr/>
              </a:pPr>
              <a:t>‹Nº›</a:t>
            </a:fld>
            <a:endParaRPr lang="es-AR" altLang="es-AR"/>
          </a:p>
        </p:txBody>
      </p:sp>
    </p:spTree>
    <p:extLst>
      <p:ext uri="{BB962C8B-B14F-4D97-AF65-F5344CB8AC3E}">
        <p14:creationId xmlns:p14="http://schemas.microsoft.com/office/powerpoint/2010/main" xmlns="" val="1743774890"/>
      </p:ext>
    </p:extLst>
  </p:cSld>
  <p:clrMapOvr>
    <a:masterClrMapping/>
  </p:clrMapOvr>
  <p:transition spd="slow">
    <p:circl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3"/>
          <p:cNvSpPr>
            <a:spLocks noGrp="1"/>
          </p:cNvSpPr>
          <p:nvPr>
            <p:ph type="dt" sz="half" idx="15"/>
          </p:nvPr>
        </p:nvSpPr>
        <p:spPr/>
        <p:txBody>
          <a:bodyPr/>
          <a:lstStyle>
            <a:lvl1pPr>
              <a:defRPr/>
            </a:lvl1pPr>
          </a:lstStyle>
          <a:p>
            <a:pPr>
              <a:defRPr/>
            </a:pPr>
            <a:fld id="{CA035563-4047-4B07-9723-3CC58DDF3B45}" type="datetime1">
              <a:rPr lang="es-AR" smtClean="0"/>
              <a:pPr>
                <a:defRPr/>
              </a:pPr>
              <a:t>13/4/2016</a:t>
            </a:fld>
            <a:endParaRPr lang="es-AR" dirty="0"/>
          </a:p>
        </p:txBody>
      </p:sp>
      <p:sp>
        <p:nvSpPr>
          <p:cNvPr id="6" name="Footer Placeholder 4"/>
          <p:cNvSpPr>
            <a:spLocks noGrp="1"/>
          </p:cNvSpPr>
          <p:nvPr>
            <p:ph type="ftr" sz="quarter" idx="16"/>
          </p:nvPr>
        </p:nvSpPr>
        <p:spPr/>
        <p:txBody>
          <a:bodyPr/>
          <a:lstStyle>
            <a:lvl1pPr>
              <a:defRPr/>
            </a:lvl1pPr>
          </a:lstStyle>
          <a:p>
            <a:pPr>
              <a:defRPr/>
            </a:pPr>
            <a:endParaRPr lang="es-AR">
              <a:solidFill>
                <a:srgbClr val="4F81BD"/>
              </a:solidFill>
            </a:endParaRPr>
          </a:p>
        </p:txBody>
      </p:sp>
      <p:sp>
        <p:nvSpPr>
          <p:cNvPr id="7" name="Slide Number Placeholder 5"/>
          <p:cNvSpPr>
            <a:spLocks noGrp="1"/>
          </p:cNvSpPr>
          <p:nvPr>
            <p:ph type="sldNum" sz="quarter" idx="17"/>
          </p:nvPr>
        </p:nvSpPr>
        <p:spPr/>
        <p:txBody>
          <a:bodyPr/>
          <a:lstStyle>
            <a:lvl1pPr>
              <a:defRPr/>
            </a:lvl1pPr>
          </a:lstStyle>
          <a:p>
            <a:pPr>
              <a:defRPr/>
            </a:pPr>
            <a:fld id="{438A1BF7-2446-4E1E-9A74-4E607AA8953E}" type="slidenum">
              <a:rPr lang="es-AR" altLang="es-AR"/>
              <a:pPr>
                <a:defRPr/>
              </a:pPr>
              <a:t>‹Nº›</a:t>
            </a:fld>
            <a:endParaRPr lang="es-AR" altLang="es-AR"/>
          </a:p>
        </p:txBody>
      </p:sp>
    </p:spTree>
    <p:extLst>
      <p:ext uri="{BB962C8B-B14F-4D97-AF65-F5344CB8AC3E}">
        <p14:creationId xmlns:p14="http://schemas.microsoft.com/office/powerpoint/2010/main" xmlns="" val="2972078275"/>
      </p:ext>
    </p:extLst>
  </p:cSld>
  <p:clrMapOvr>
    <a:masterClrMapping/>
  </p:clrMapOvr>
  <p:transition spd="slow">
    <p:circl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lvl1pPr>
              <a:defRPr/>
            </a:lvl1pPr>
          </a:lstStyle>
          <a:p>
            <a:pPr>
              <a:defRPr/>
            </a:pPr>
            <a:fld id="{4ACF6A6C-A62E-48DE-8B8A-CF78E14727AC}" type="datetime1">
              <a:rPr lang="es-AR" smtClean="0"/>
              <a:pPr>
                <a:defRPr/>
              </a:pPr>
              <a:t>13/4/2016</a:t>
            </a:fld>
            <a:endParaRPr lang="es-AR" dirty="0"/>
          </a:p>
        </p:txBody>
      </p:sp>
      <p:sp>
        <p:nvSpPr>
          <p:cNvPr id="8"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9" name="Slide Number Placeholder 5"/>
          <p:cNvSpPr>
            <a:spLocks noGrp="1"/>
          </p:cNvSpPr>
          <p:nvPr>
            <p:ph type="sldNum" sz="quarter" idx="12"/>
          </p:nvPr>
        </p:nvSpPr>
        <p:spPr/>
        <p:txBody>
          <a:bodyPr/>
          <a:lstStyle>
            <a:lvl1pPr>
              <a:defRPr/>
            </a:lvl1pPr>
          </a:lstStyle>
          <a:p>
            <a:pPr>
              <a:defRPr/>
            </a:pPr>
            <a:fld id="{FEBFDD6A-6269-42A9-B09B-98E68CEC179B}" type="slidenum">
              <a:rPr lang="es-AR" altLang="es-AR"/>
              <a:pPr>
                <a:defRPr/>
              </a:pPr>
              <a:t>‹Nº›</a:t>
            </a:fld>
            <a:endParaRPr lang="es-AR" altLang="es-AR"/>
          </a:p>
        </p:txBody>
      </p:sp>
    </p:spTree>
    <p:extLst>
      <p:ext uri="{BB962C8B-B14F-4D97-AF65-F5344CB8AC3E}">
        <p14:creationId xmlns:p14="http://schemas.microsoft.com/office/powerpoint/2010/main" xmlns="" val="98490384"/>
      </p:ext>
    </p:extLst>
  </p:cSld>
  <p:clrMapOvr>
    <a:masterClrMapping/>
  </p:clrMapOvr>
  <p:transition spd="slow">
    <p:circl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3"/>
          <p:cNvSpPr>
            <a:spLocks noGrp="1"/>
          </p:cNvSpPr>
          <p:nvPr>
            <p:ph type="dt" sz="half" idx="10"/>
          </p:nvPr>
        </p:nvSpPr>
        <p:spPr/>
        <p:txBody>
          <a:bodyPr/>
          <a:lstStyle>
            <a:lvl1pPr>
              <a:defRPr/>
            </a:lvl1pPr>
          </a:lstStyle>
          <a:p>
            <a:pPr>
              <a:defRPr/>
            </a:pPr>
            <a:fld id="{F223BDE2-D3E4-4D86-9C5B-A03B372AABC4}" type="datetime1">
              <a:rPr lang="es-AR" smtClean="0"/>
              <a:pPr>
                <a:defRPr/>
              </a:pPr>
              <a:t>13/4/2016</a:t>
            </a:fld>
            <a:endParaRPr lang="es-AR" dirty="0"/>
          </a:p>
        </p:txBody>
      </p:sp>
      <p:sp>
        <p:nvSpPr>
          <p:cNvPr id="4"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5" name="Slide Number Placeholder 5"/>
          <p:cNvSpPr>
            <a:spLocks noGrp="1"/>
          </p:cNvSpPr>
          <p:nvPr>
            <p:ph type="sldNum" sz="quarter" idx="12"/>
          </p:nvPr>
        </p:nvSpPr>
        <p:spPr/>
        <p:txBody>
          <a:bodyPr/>
          <a:lstStyle>
            <a:lvl1pPr>
              <a:defRPr/>
            </a:lvl1pPr>
          </a:lstStyle>
          <a:p>
            <a:pPr>
              <a:defRPr/>
            </a:pPr>
            <a:fld id="{21076D95-8620-49B7-9E17-FEC45B523E73}" type="slidenum">
              <a:rPr lang="es-AR" altLang="es-AR"/>
              <a:pPr>
                <a:defRPr/>
              </a:pPr>
              <a:t>‹Nº›</a:t>
            </a:fld>
            <a:endParaRPr lang="es-AR" altLang="es-AR"/>
          </a:p>
        </p:txBody>
      </p:sp>
    </p:spTree>
    <p:extLst>
      <p:ext uri="{BB962C8B-B14F-4D97-AF65-F5344CB8AC3E}">
        <p14:creationId xmlns:p14="http://schemas.microsoft.com/office/powerpoint/2010/main" xmlns="" val="900323407"/>
      </p:ext>
    </p:extLst>
  </p:cSld>
  <p:clrMapOvr>
    <a:masterClrMapping/>
  </p:clrMapOvr>
  <p:transition spd="slow">
    <p:circl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A5F27FA-9B1B-407E-8BCC-727CBC50C06D}" type="datetime1">
              <a:rPr lang="es-AR" smtClean="0"/>
              <a:pPr>
                <a:defRPr/>
              </a:pPr>
              <a:t>13/4/2016</a:t>
            </a:fld>
            <a:endParaRPr lang="es-AR" dirty="0"/>
          </a:p>
        </p:txBody>
      </p:sp>
      <p:sp>
        <p:nvSpPr>
          <p:cNvPr id="3"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4" name="Slide Number Placeholder 5"/>
          <p:cNvSpPr>
            <a:spLocks noGrp="1"/>
          </p:cNvSpPr>
          <p:nvPr>
            <p:ph type="sldNum" sz="quarter" idx="12"/>
          </p:nvPr>
        </p:nvSpPr>
        <p:spPr/>
        <p:txBody>
          <a:bodyPr/>
          <a:lstStyle>
            <a:lvl1pPr>
              <a:defRPr/>
            </a:lvl1pPr>
          </a:lstStyle>
          <a:p>
            <a:pPr>
              <a:defRPr/>
            </a:pPr>
            <a:fld id="{4B504765-701A-45AF-8612-F20F6CAD0DBE}" type="slidenum">
              <a:rPr lang="es-AR" altLang="es-AR"/>
              <a:pPr>
                <a:defRPr/>
              </a:pPr>
              <a:t>‹Nº›</a:t>
            </a:fld>
            <a:endParaRPr lang="es-AR" altLang="es-AR"/>
          </a:p>
        </p:txBody>
      </p:sp>
    </p:spTree>
    <p:extLst>
      <p:ext uri="{BB962C8B-B14F-4D97-AF65-F5344CB8AC3E}">
        <p14:creationId xmlns:p14="http://schemas.microsoft.com/office/powerpoint/2010/main" xmlns="" val="1912705028"/>
      </p:ext>
    </p:extLst>
  </p:cSld>
  <p:clrMapOvr>
    <a:masterClrMapping/>
  </p:clrMapOvr>
  <p:transition spd="slow">
    <p:circl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83"/>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30" name="Group 5"/>
              <p:cNvGrpSpPr>
                <a:grpSpLocks/>
              </p:cNvGrpSpPr>
              <p:nvPr/>
            </p:nvGrpSpPr>
            <p:grpSpPr bwMode="auto">
              <a:xfrm>
                <a:off x="422910" y="0"/>
                <a:ext cx="2514600" cy="6858000"/>
                <a:chOff x="0" y="0"/>
                <a:chExt cx="2514600" cy="6858000"/>
              </a:xfrm>
            </p:grpSpPr>
            <p:sp>
              <p:nvSpPr>
                <p:cNvPr id="38" name="Rectangle 80"/>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9" name="Rectangle 81"/>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0" name="Rectangle 82"/>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6"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7" name="Rectangle 79"/>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32"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3"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4"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7" name="Freeform 4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8"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9"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0" name="Freeform 4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1" name="Freeform 5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2" name="Hexagon 5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3" name="Hexagon 5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4" name="Hexagon 5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5" name="Hexagon 5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6" name="Hexagon 5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7" name="Freeform 58"/>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8" name="Hexagon 59"/>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9" name="Hexagon 61"/>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0" name="Hexagon 62"/>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1" name="Hexagon 63"/>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2" name="Hexagon 64"/>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3" name="Hexagon 65"/>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4" name="Hexagon 66"/>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5" name="Hexagon 67"/>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6" name="Hexagon 68"/>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7" name="Freeform 69"/>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8" name="Freeform 70"/>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44"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5" name="Rectangle 56"/>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6" name="Rectangle 57"/>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7" name="Rectangle 60"/>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es-ES"/>
              <a:t>Haga clic para modificar el estilo de título del patrón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8" name="Date Placeholder 4"/>
          <p:cNvSpPr>
            <a:spLocks noGrp="1"/>
          </p:cNvSpPr>
          <p:nvPr>
            <p:ph type="dt" sz="half" idx="10"/>
          </p:nvPr>
        </p:nvSpPr>
        <p:spPr/>
        <p:txBody>
          <a:bodyPr/>
          <a:lstStyle>
            <a:lvl1pPr>
              <a:defRPr/>
            </a:lvl1pPr>
          </a:lstStyle>
          <a:p>
            <a:pPr>
              <a:defRPr/>
            </a:pPr>
            <a:fld id="{67456B55-6090-44EB-BE23-E5B52BB39A80}" type="datetime1">
              <a:rPr lang="es-AR" smtClean="0"/>
              <a:pPr>
                <a:defRPr/>
              </a:pPr>
              <a:t>13/4/2016</a:t>
            </a:fld>
            <a:endParaRPr lang="es-AR" dirty="0"/>
          </a:p>
        </p:txBody>
      </p:sp>
      <p:sp>
        <p:nvSpPr>
          <p:cNvPr id="49" name="Slide Number Placeholder 6"/>
          <p:cNvSpPr>
            <a:spLocks noGrp="1"/>
          </p:cNvSpPr>
          <p:nvPr>
            <p:ph type="sldNum" sz="quarter" idx="11"/>
          </p:nvPr>
        </p:nvSpPr>
        <p:spPr/>
        <p:txBody>
          <a:bodyPr/>
          <a:lstStyle>
            <a:lvl1pPr>
              <a:defRPr smtClean="0"/>
            </a:lvl1pPr>
          </a:lstStyle>
          <a:p>
            <a:pPr>
              <a:defRPr/>
            </a:pPr>
            <a:fld id="{968E6634-D531-4F4D-AA1C-7EE97DDAD3D6}" type="slidenum">
              <a:rPr lang="es-AR" altLang="es-AR"/>
              <a:pPr>
                <a:defRPr/>
              </a:pPr>
              <a:t>‹Nº›</a:t>
            </a:fld>
            <a:endParaRPr lang="es-AR" altLang="es-AR"/>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es-AR">
              <a:solidFill>
                <a:srgbClr val="4F81BD"/>
              </a:solidFill>
            </a:endParaRPr>
          </a:p>
        </p:txBody>
      </p:sp>
    </p:spTree>
    <p:extLst>
      <p:ext uri="{BB962C8B-B14F-4D97-AF65-F5344CB8AC3E}">
        <p14:creationId xmlns:p14="http://schemas.microsoft.com/office/powerpoint/2010/main" xmlns="" val="2132367397"/>
      </p:ext>
    </p:extLst>
  </p:cSld>
  <p:clrMapOvr>
    <a:masterClrMapping/>
  </p:clrMapOvr>
  <p:transition spd="slow">
    <p:circl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AC13DA3B-BEB8-40CB-BC6A-7431E92F032F}"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7" name="19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8" name="9 Marcador de número de diapositiva"/>
          <p:cNvSpPr>
            <a:spLocks noGrp="1"/>
          </p:cNvSpPr>
          <p:nvPr>
            <p:ph type="sldNum" sz="quarter" idx="12"/>
          </p:nvPr>
        </p:nvSpPr>
        <p:spPr/>
        <p:txBody>
          <a:bodyPr/>
          <a:lstStyle>
            <a:lvl1pPr>
              <a:defRPr/>
            </a:lvl1pPr>
            <a:extLst/>
          </a:lstStyle>
          <a:p>
            <a:pPr>
              <a:defRPr/>
            </a:pPr>
            <a:fld id="{59F77FAA-C07E-4ED1-B9AC-DDA35979AD5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1119236C-67F0-4B1B-AD3C-D8C49F3CA9A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3ED684C2-746A-4381-A253-BFBDD708780C}"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solidFill>
                <a:prstClr val="black"/>
              </a:solidFill>
            </a:endParaRPr>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EEDFE42A-779E-476B-BF9D-583EF89A03AE}"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4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5 Marcador de número de diapositiva"/>
          <p:cNvSpPr>
            <a:spLocks noGrp="1"/>
          </p:cNvSpPr>
          <p:nvPr>
            <p:ph type="sldNum" sz="quarter" idx="12"/>
          </p:nvPr>
        </p:nvSpPr>
        <p:spPr/>
        <p:txBody>
          <a:bodyPr/>
          <a:lstStyle>
            <a:lvl1pPr>
              <a:defRPr/>
            </a:lvl1pPr>
            <a:extLst/>
          </a:lstStyle>
          <a:p>
            <a:pPr>
              <a:defRPr/>
            </a:pPr>
            <a:fld id="{678B2054-5DD8-4AEA-9B45-ADF2B26D6E3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DB9E9C85-06FD-4B1F-8CD7-2726D572D44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7" name="21 Marcador de número de diapositiva"/>
          <p:cNvSpPr>
            <a:spLocks noGrp="1"/>
          </p:cNvSpPr>
          <p:nvPr>
            <p:ph type="sldNum" sz="quarter" idx="12"/>
          </p:nvPr>
        </p:nvSpPr>
        <p:spPr/>
        <p:txBody>
          <a:bodyPr/>
          <a:lstStyle>
            <a:lvl1pPr>
              <a:defRPr/>
            </a:lvl1pPr>
          </a:lstStyle>
          <a:p>
            <a:pPr>
              <a:defRPr/>
            </a:pPr>
            <a:fld id="{D1E8271C-7528-4EE1-BEAC-E598DF566AF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23735E9A-1AAD-4665-B7D1-7A55C0D2E31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8" name="7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9" name="8 Marcador de número de diapositiva"/>
          <p:cNvSpPr>
            <a:spLocks noGrp="1"/>
          </p:cNvSpPr>
          <p:nvPr>
            <p:ph type="sldNum" sz="quarter" idx="12"/>
          </p:nvPr>
        </p:nvSpPr>
        <p:spPr/>
        <p:txBody>
          <a:bodyPr/>
          <a:lstStyle>
            <a:lvl1pPr>
              <a:defRPr/>
            </a:lvl1pPr>
            <a:extLst/>
          </a:lstStyle>
          <a:p>
            <a:pPr>
              <a:defRPr/>
            </a:pPr>
            <a:fld id="{B91BB471-EEFD-41BE-BC18-5416170CCE56}"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FD203C97-77BD-4F5F-BDA6-1CB3E000E0E9}"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4"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5" name="21 Marcador de número de diapositiva"/>
          <p:cNvSpPr>
            <a:spLocks noGrp="1"/>
          </p:cNvSpPr>
          <p:nvPr>
            <p:ph type="sldNum" sz="quarter" idx="12"/>
          </p:nvPr>
        </p:nvSpPr>
        <p:spPr/>
        <p:txBody>
          <a:bodyPr/>
          <a:lstStyle>
            <a:lvl1pPr>
              <a:defRPr/>
            </a:lvl1pPr>
          </a:lstStyle>
          <a:p>
            <a:pPr>
              <a:defRPr/>
            </a:pPr>
            <a:fld id="{4F9C0C62-2E15-42AD-9514-8A51A8BE8630}"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1 Marcador de fecha"/>
          <p:cNvSpPr>
            <a:spLocks noGrp="1"/>
          </p:cNvSpPr>
          <p:nvPr>
            <p:ph type="dt" sz="half" idx="10"/>
          </p:nvPr>
        </p:nvSpPr>
        <p:spPr/>
        <p:txBody>
          <a:bodyPr/>
          <a:lstStyle>
            <a:lvl1pPr>
              <a:defRPr/>
            </a:lvl1pPr>
            <a:extLst/>
          </a:lstStyle>
          <a:p>
            <a:pPr>
              <a:defRPr/>
            </a:pPr>
            <a:fld id="{6AE4FF93-BB15-4F74-8C2F-077680000F84}"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2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6" name="3 Marcador de número de diapositiva"/>
          <p:cNvSpPr>
            <a:spLocks noGrp="1"/>
          </p:cNvSpPr>
          <p:nvPr>
            <p:ph type="sldNum" sz="quarter" idx="12"/>
          </p:nvPr>
        </p:nvSpPr>
        <p:spPr/>
        <p:txBody>
          <a:bodyPr/>
          <a:lstStyle>
            <a:lvl1pPr>
              <a:defRPr/>
            </a:lvl1pPr>
            <a:extLst/>
          </a:lstStyle>
          <a:p>
            <a:pPr>
              <a:defRPr/>
            </a:pPr>
            <a:fld id="{D55191DA-CD74-4C7C-84D8-968F0F9C5368}"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FE018C6A-78DA-41AE-A37C-C89AC63EAA3D}"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lvl1pPr>
            <a:extLst/>
          </a:lstStyle>
          <a:p>
            <a:pPr>
              <a:defRPr/>
            </a:pPr>
            <a:fld id="{B5F403C8-CA6A-40AA-93B7-93C342CBE8A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a:xfrm>
            <a:off x="457200" y="6480969"/>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979475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86"/>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30" name="Group 5"/>
              <p:cNvGrpSpPr>
                <a:grpSpLocks/>
              </p:cNvGrpSpPr>
              <p:nvPr/>
            </p:nvGrpSpPr>
            <p:grpSpPr bwMode="auto">
              <a:xfrm>
                <a:off x="422910" y="0"/>
                <a:ext cx="2514600" cy="6858000"/>
                <a:chOff x="0" y="0"/>
                <a:chExt cx="2514600" cy="6858000"/>
              </a:xfrm>
            </p:grpSpPr>
            <p:sp>
              <p:nvSpPr>
                <p:cNvPr id="38" name="Rectangle 83"/>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9" name="Rectangle 84"/>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0" name="Rectangle 85"/>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80"/>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6" name="Rectangle 81"/>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7" name="Rectangle 82"/>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32" name="Rectangle 77"/>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3" name="Rectangle 78"/>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34" name="Rectangle 79"/>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7" name="Freeform 4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8" name="Freeform 4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9" name="Freeform 4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0" name="Freeform 4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1" name="Freeform 4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12" name="Hexagon 5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3" name="Hexagon 5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4" name="Hexagon 59"/>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5" name="Hexagon 60"/>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6" name="Hexagon 61"/>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7" name="Freeform 62"/>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8" name="Hexagon 63"/>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9" name="Hexagon 64"/>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0" name="Hexagon 65"/>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1" name="Hexagon 66"/>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2" name="Hexagon 67"/>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3" name="Hexagon 68"/>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4" name="Hexagon 69"/>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5" name="Hexagon 70"/>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6" name="Hexagon 71"/>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7" name="Freeform 72"/>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8" name="Freeform 73"/>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44" name="Rectangle 9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5" name="Rectangle 10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6" name="Rectangle 101"/>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7" name="Rectangle 10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es-ES"/>
              <a:t>Haga clic para modificar el estilo de título del patrón</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a:t>Haga clic en el icono para agregar una imagen</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8" name="Date Placeholder 4"/>
          <p:cNvSpPr>
            <a:spLocks noGrp="1"/>
          </p:cNvSpPr>
          <p:nvPr>
            <p:ph type="dt" sz="half" idx="10"/>
          </p:nvPr>
        </p:nvSpPr>
        <p:spPr/>
        <p:txBody>
          <a:bodyPr/>
          <a:lstStyle>
            <a:lvl1pPr>
              <a:defRPr/>
            </a:lvl1pPr>
          </a:lstStyle>
          <a:p>
            <a:pPr>
              <a:defRPr/>
            </a:pPr>
            <a:fld id="{F5C85308-D397-49FC-BD0F-7A5BC1822985}" type="datetime1">
              <a:rPr lang="es-AR" smtClean="0"/>
              <a:pPr>
                <a:defRPr/>
              </a:pPr>
              <a:t>13/4/2016</a:t>
            </a:fld>
            <a:endParaRPr lang="es-AR" dirty="0"/>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es-AR">
              <a:solidFill>
                <a:srgbClr val="4F81BD"/>
              </a:solidFill>
            </a:endParaRPr>
          </a:p>
        </p:txBody>
      </p:sp>
      <p:sp>
        <p:nvSpPr>
          <p:cNvPr id="50" name="Slide Number Placeholder 6"/>
          <p:cNvSpPr>
            <a:spLocks noGrp="1"/>
          </p:cNvSpPr>
          <p:nvPr>
            <p:ph type="sldNum" sz="quarter" idx="12"/>
          </p:nvPr>
        </p:nvSpPr>
        <p:spPr/>
        <p:txBody>
          <a:bodyPr/>
          <a:lstStyle>
            <a:lvl1pPr>
              <a:defRPr smtClean="0"/>
            </a:lvl1pPr>
          </a:lstStyle>
          <a:p>
            <a:pPr>
              <a:defRPr/>
            </a:pPr>
            <a:fld id="{F01B3DD1-8660-422E-965A-F351828FB847}" type="slidenum">
              <a:rPr lang="es-AR" altLang="es-AR"/>
              <a:pPr>
                <a:defRPr/>
              </a:pPr>
              <a:t>‹Nº›</a:t>
            </a:fld>
            <a:endParaRPr lang="es-AR" altLang="es-AR"/>
          </a:p>
        </p:txBody>
      </p:sp>
    </p:spTree>
    <p:extLst>
      <p:ext uri="{BB962C8B-B14F-4D97-AF65-F5344CB8AC3E}">
        <p14:creationId xmlns:p14="http://schemas.microsoft.com/office/powerpoint/2010/main" xmlns="" val="3487553406"/>
      </p:ext>
    </p:extLst>
  </p:cSld>
  <p:clrMapOvr>
    <a:masterClrMapping/>
  </p:clrMapOvr>
  <p:transition spd="slow">
    <p:circl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rgbClr val="7FD13B"/>
              </a:buClr>
              <a:buSzPct val="80000"/>
              <a:buFont typeface="Wingdings 2"/>
              <a:buNone/>
              <a:defRPr/>
            </a:pPr>
            <a:endParaRPr lang="en-US" sz="3200">
              <a:solidFill>
                <a:prstClr val="black"/>
              </a:solidFill>
              <a:cs typeface="Arial" pitchFamily="34" charset="0"/>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42141C2C-8E82-4417-82AA-D0E6AFE2EB28}"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9" name="5 Marcador de pie de página"/>
          <p:cNvSpPr>
            <a:spLocks noGrp="1"/>
          </p:cNvSpPr>
          <p:nvPr>
            <p:ph type="ftr" sz="quarter" idx="11"/>
          </p:nvPr>
        </p:nvSpPr>
        <p:spPr/>
        <p:txBody>
          <a:bodyPr/>
          <a:lstStyle>
            <a:lvl1pPr>
              <a:defRPr/>
            </a:lvl1pPr>
            <a:extLst/>
          </a:lstStyle>
          <a:p>
            <a:pPr>
              <a:defRPr/>
            </a:pPr>
            <a:endParaRPr lang="es-AR">
              <a:solidFill>
                <a:srgbClr val="D6ECFF">
                  <a:shade val="50000"/>
                  <a:satMod val="200000"/>
                </a:srgbClr>
              </a:solidFill>
            </a:endParaRPr>
          </a:p>
        </p:txBody>
      </p:sp>
      <p:sp>
        <p:nvSpPr>
          <p:cNvPr id="10" name="6 Marcador de número de diapositiva"/>
          <p:cNvSpPr>
            <a:spLocks noGrp="1"/>
          </p:cNvSpPr>
          <p:nvPr>
            <p:ph type="sldNum" sz="quarter" idx="12"/>
          </p:nvPr>
        </p:nvSpPr>
        <p:spPr/>
        <p:txBody>
          <a:bodyPr/>
          <a:lstStyle>
            <a:lvl1pPr>
              <a:defRPr/>
            </a:lvl1pPr>
            <a:extLst/>
          </a:lstStyle>
          <a:p>
            <a:pPr>
              <a:defRPr/>
            </a:pPr>
            <a:fld id="{87827BFB-D267-4131-AE0D-8ACD60E9031E}"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FB16DDDA-A536-4991-AC42-33D8EB59DDA7}"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1DB94708-63F0-4157-84EE-66F02A92157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2368D60-6CA5-4167-BFFC-520FA15E3A53}"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5"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6" name="21 Marcador de número de diapositiva"/>
          <p:cNvSpPr>
            <a:spLocks noGrp="1"/>
          </p:cNvSpPr>
          <p:nvPr>
            <p:ph type="sldNum" sz="quarter" idx="12"/>
          </p:nvPr>
        </p:nvSpPr>
        <p:spPr/>
        <p:txBody>
          <a:bodyPr/>
          <a:lstStyle>
            <a:lvl1pPr>
              <a:defRPr/>
            </a:lvl1pPr>
          </a:lstStyle>
          <a:p>
            <a:pPr>
              <a:defRPr/>
            </a:pPr>
            <a:fld id="{82301960-D487-45F9-B0ED-85A6CCB84483}"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B700794E-7840-4500-9EDB-67C10C8FD52A}"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3" name="9 Marcador de pie de página"/>
          <p:cNvSpPr>
            <a:spLocks noGrp="1"/>
          </p:cNvSpPr>
          <p:nvPr>
            <p:ph type="ftr" sz="quarter" idx="11"/>
          </p:nvPr>
        </p:nvSpPr>
        <p:spPr/>
        <p:txBody>
          <a:bodyPr/>
          <a:lstStyle>
            <a:lvl1pPr>
              <a:defRPr/>
            </a:lvl1pPr>
          </a:lstStyle>
          <a:p>
            <a:pPr>
              <a:defRPr/>
            </a:pPr>
            <a:endParaRPr lang="es-AR">
              <a:solidFill>
                <a:srgbClr val="D6ECFF">
                  <a:shade val="50000"/>
                  <a:satMod val="200000"/>
                </a:srgbClr>
              </a:solidFill>
            </a:endParaRPr>
          </a:p>
        </p:txBody>
      </p:sp>
      <p:sp>
        <p:nvSpPr>
          <p:cNvPr id="4" name="21 Marcador de número de diapositiva"/>
          <p:cNvSpPr>
            <a:spLocks noGrp="1"/>
          </p:cNvSpPr>
          <p:nvPr>
            <p:ph type="sldNum" sz="quarter" idx="12"/>
          </p:nvPr>
        </p:nvSpPr>
        <p:spPr/>
        <p:txBody>
          <a:bodyPr/>
          <a:lstStyle>
            <a:lvl1pPr>
              <a:defRPr/>
            </a:lvl1pPr>
          </a:lstStyle>
          <a:p>
            <a:pPr>
              <a:defRPr/>
            </a:pPr>
            <a:fld id="{07E5763D-565B-4C1A-BA6E-40D9024D036F}"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solidFill>
                <a:srgbClr val="D6ECFF">
                  <a:shade val="50000"/>
                  <a:satMod val="200000"/>
                </a:srgbClr>
              </a:solidFill>
            </a:endParaRPr>
          </a:p>
        </p:txBody>
      </p:sp>
      <p:sp>
        <p:nvSpPr>
          <p:cNvPr id="7" name="6 Marcador de número de diapositiva"/>
          <p:cNvSpPr>
            <a:spLocks noGrp="1"/>
          </p:cNvSpPr>
          <p:nvPr>
            <p:ph type="sldNum" sz="quarter" idx="12"/>
          </p:nvPr>
        </p:nvSpPr>
        <p:spPr/>
        <p:txBody>
          <a:bodyPr/>
          <a:lstStyle>
            <a:lvl1pPr>
              <a:defRPr>
                <a:cs typeface="Arial" charset="0"/>
              </a:defRPr>
            </a:lvl1pPr>
          </a:lstStyle>
          <a:p>
            <a:pPr>
              <a:defRPr/>
            </a:pPr>
            <a:fld id="{1E1D4893-11C5-4E17-9CEA-ED5BDEC2A2A4}"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60B6A4F4-415A-4600-9115-320182F5880D}" type="slidenum">
              <a:rPr lang="es-AR"/>
              <a:pPr>
                <a:defRPr/>
              </a:pPr>
              <a:t>‹Nº›</a:t>
            </a:fld>
            <a:endParaRPr lang="es-A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s-ES"/>
              <a:t>Haga clic para modificar el estilo de título del patrón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lvl1pPr>
          </a:lstStyle>
          <a:p>
            <a:pPr>
              <a:defRPr/>
            </a:pPr>
            <a:fld id="{B13A54CB-DEC3-4E43-8383-FB21E12DE701}" type="datetimeFigureOut">
              <a:rPr lang="es-AR"/>
              <a:pPr>
                <a:defRPr/>
              </a:pPr>
              <a:t>13/4/2016</a:t>
            </a:fld>
            <a:endParaRPr lang="es-AR"/>
          </a:p>
        </p:txBody>
      </p:sp>
      <p:sp>
        <p:nvSpPr>
          <p:cNvPr id="5" name="Slide Number Placeholder 5"/>
          <p:cNvSpPr>
            <a:spLocks noGrp="1"/>
          </p:cNvSpPr>
          <p:nvPr>
            <p:ph type="sldNum" sz="quarter" idx="11"/>
          </p:nvPr>
        </p:nvSpPr>
        <p:spPr/>
        <p:txBody>
          <a:bodyPr/>
          <a:lstStyle>
            <a:lvl1pPr>
              <a:defRPr/>
            </a:lvl1pPr>
          </a:lstStyle>
          <a:p>
            <a:pPr>
              <a:defRPr/>
            </a:pPr>
            <a:fld id="{00AA6741-4F85-4329-87A1-BF7F858F0681}" type="slidenum">
              <a:rPr lang="es-AR"/>
              <a:pPr>
                <a:defRPr/>
              </a:pPr>
              <a:t>‹Nº›</a:t>
            </a:fld>
            <a:endParaRPr lang="es-AR"/>
          </a:p>
        </p:txBody>
      </p:sp>
      <p:sp>
        <p:nvSpPr>
          <p:cNvPr id="6"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9E5A2D03-A713-4501-8150-95312A224DA7}" type="datetimeFigureOut">
              <a:rPr lang="es-AR"/>
              <a:pPr>
                <a:defRPr/>
              </a:pPr>
              <a:t>13/4/2016</a:t>
            </a:fld>
            <a:endParaRPr lang="es-AR"/>
          </a:p>
        </p:txBody>
      </p:sp>
      <p:sp>
        <p:nvSpPr>
          <p:cNvPr id="5" name="Slide Number Placeholder 5"/>
          <p:cNvSpPr>
            <a:spLocks noGrp="1"/>
          </p:cNvSpPr>
          <p:nvPr>
            <p:ph type="sldNum" sz="quarter" idx="11"/>
          </p:nvPr>
        </p:nvSpPr>
        <p:spPr/>
        <p:txBody>
          <a:bodyPr/>
          <a:lstStyle>
            <a:lvl1pPr>
              <a:defRPr/>
            </a:lvl1pPr>
          </a:lstStyle>
          <a:p>
            <a:pPr>
              <a:defRPr/>
            </a:pPr>
            <a:fld id="{79C504CE-BC31-4023-8BA0-AC14B1C02769}" type="slidenum">
              <a:rPr lang="es-AR"/>
              <a:pPr>
                <a:defRPr/>
              </a:pPr>
              <a:t>‹Nº›</a:t>
            </a:fld>
            <a:endParaRPr lang="es-AR"/>
          </a:p>
        </p:txBody>
      </p:sp>
      <p:sp>
        <p:nvSpPr>
          <p:cNvPr id="6"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78E4D010-3C6D-4808-A040-57553832D95D}" type="datetimeFigureOut">
              <a:rPr lang="es-AR"/>
              <a:pPr>
                <a:defRPr/>
              </a:pPr>
              <a:t>13/4/2016</a:t>
            </a:fld>
            <a:endParaRPr lang="es-AR"/>
          </a:p>
        </p:txBody>
      </p:sp>
      <p:sp>
        <p:nvSpPr>
          <p:cNvPr id="5" name="Slide Number Placeholder 5"/>
          <p:cNvSpPr>
            <a:spLocks noGrp="1"/>
          </p:cNvSpPr>
          <p:nvPr>
            <p:ph type="sldNum" sz="quarter" idx="11"/>
          </p:nvPr>
        </p:nvSpPr>
        <p:spPr/>
        <p:txBody>
          <a:bodyPr/>
          <a:lstStyle>
            <a:lvl1pPr>
              <a:defRPr/>
            </a:lvl1pPr>
          </a:lstStyle>
          <a:p>
            <a:pPr>
              <a:defRPr/>
            </a:pPr>
            <a:fld id="{A910D9C8-ACB0-48D0-89DE-991ABD0F2339}" type="slidenum">
              <a:rPr lang="es-AR"/>
              <a:pPr>
                <a:defRPr/>
              </a:pPr>
              <a:t>‹Nº›</a:t>
            </a:fld>
            <a:endParaRPr lang="es-AR"/>
          </a:p>
        </p:txBody>
      </p:sp>
      <p:sp>
        <p:nvSpPr>
          <p:cNvPr id="6"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9" name="Title 8"/>
          <p:cNvSpPr>
            <a:spLocks noGrp="1"/>
          </p:cNvSpPr>
          <p:nvPr>
            <p:ph type="title"/>
          </p:nvPr>
        </p:nvSpPr>
        <p:spPr>
          <a:xfrm>
            <a:off x="914400" y="1544715"/>
            <a:ext cx="7315200" cy="1154097"/>
          </a:xfrm>
        </p:spPr>
        <p:txBody>
          <a:bodyPr/>
          <a:lstStyle/>
          <a:p>
            <a:r>
              <a:rPr lang="es-ES"/>
              <a:t>Haga clic para modificar el estilo de título del patrón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3"/>
          <p:cNvSpPr>
            <a:spLocks noGrp="1"/>
          </p:cNvSpPr>
          <p:nvPr>
            <p:ph type="dt" sz="half" idx="15"/>
          </p:nvPr>
        </p:nvSpPr>
        <p:spPr/>
        <p:txBody>
          <a:bodyPr/>
          <a:lstStyle>
            <a:lvl1pPr>
              <a:defRPr/>
            </a:lvl1pPr>
          </a:lstStyle>
          <a:p>
            <a:pPr>
              <a:defRPr/>
            </a:pPr>
            <a:fld id="{AB2785B1-3DF3-473F-AF09-E59B9EB0E014}" type="datetimeFigureOut">
              <a:rPr lang="es-AR"/>
              <a:pPr>
                <a:defRPr/>
              </a:pPr>
              <a:t>13/4/2016</a:t>
            </a:fld>
            <a:endParaRPr lang="es-AR"/>
          </a:p>
        </p:txBody>
      </p:sp>
      <p:sp>
        <p:nvSpPr>
          <p:cNvPr id="6" name="Slide Number Placeholder 5"/>
          <p:cNvSpPr>
            <a:spLocks noGrp="1"/>
          </p:cNvSpPr>
          <p:nvPr>
            <p:ph type="sldNum" sz="quarter" idx="16"/>
          </p:nvPr>
        </p:nvSpPr>
        <p:spPr/>
        <p:txBody>
          <a:bodyPr/>
          <a:lstStyle>
            <a:lvl1pPr>
              <a:defRPr/>
            </a:lvl1pPr>
          </a:lstStyle>
          <a:p>
            <a:pPr>
              <a:defRPr/>
            </a:pPr>
            <a:fld id="{1DEFCE5D-E85B-43F8-BFBA-09210A52A918}" type="slidenum">
              <a:rPr lang="es-AR"/>
              <a:pPr>
                <a:defRPr/>
              </a:pPr>
              <a:t>‹Nº›</a:t>
            </a:fld>
            <a:endParaRPr lang="es-AR"/>
          </a:p>
        </p:txBody>
      </p:sp>
      <p:sp>
        <p:nvSpPr>
          <p:cNvPr id="7" name="Footer Placeholder 4"/>
          <p:cNvSpPr>
            <a:spLocks noGrp="1"/>
          </p:cNvSpPr>
          <p:nvPr>
            <p:ph type="ftr" sz="quarter" idx="17"/>
          </p:nvPr>
        </p:nvSpPr>
        <p:spPr/>
        <p:txBody>
          <a:bodyPr/>
          <a:lstStyle>
            <a:lvl1pPr>
              <a:defRPr/>
            </a:lvl1pPr>
          </a:lstStyle>
          <a:p>
            <a:pPr>
              <a:defRPr/>
            </a:pPr>
            <a:endParaRPr lang="es-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8D6F29D4-1826-4F0C-BC8D-57BC16490850}" type="datetime1">
              <a:rPr lang="es-AR" smtClean="0"/>
              <a:pPr>
                <a:defRPr/>
              </a:pPr>
              <a:t>13/4/2016</a:t>
            </a:fld>
            <a:endParaRPr lang="es-AR" dirty="0"/>
          </a:p>
        </p:txBody>
      </p:sp>
      <p:sp>
        <p:nvSpPr>
          <p:cNvPr id="5"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6" name="Slide Number Placeholder 5"/>
          <p:cNvSpPr>
            <a:spLocks noGrp="1"/>
          </p:cNvSpPr>
          <p:nvPr>
            <p:ph type="sldNum" sz="quarter" idx="12"/>
          </p:nvPr>
        </p:nvSpPr>
        <p:spPr/>
        <p:txBody>
          <a:bodyPr/>
          <a:lstStyle>
            <a:lvl1pPr>
              <a:defRPr/>
            </a:lvl1pPr>
          </a:lstStyle>
          <a:p>
            <a:pPr>
              <a:defRPr/>
            </a:pPr>
            <a:fld id="{7EFD83C9-4021-4637-A2E0-72FEFCD61AF0}" type="slidenum">
              <a:rPr lang="es-AR" altLang="es-AR"/>
              <a:pPr>
                <a:defRPr/>
              </a:pPr>
              <a:t>‹Nº›</a:t>
            </a:fld>
            <a:endParaRPr lang="es-AR" altLang="es-AR"/>
          </a:p>
        </p:txBody>
      </p:sp>
    </p:spTree>
    <p:extLst>
      <p:ext uri="{BB962C8B-B14F-4D97-AF65-F5344CB8AC3E}">
        <p14:creationId xmlns:p14="http://schemas.microsoft.com/office/powerpoint/2010/main" xmlns="" val="1554785310"/>
      </p:ext>
    </p:extLst>
  </p:cSld>
  <p:clrMapOvr>
    <a:masterClrMapping/>
  </p:clrMapOvr>
  <p:transition spd="slow">
    <p:circl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0" name="Title 9"/>
          <p:cNvSpPr>
            <a:spLocks noGrp="1"/>
          </p:cNvSpPr>
          <p:nvPr>
            <p:ph type="title"/>
          </p:nvPr>
        </p:nvSpPr>
        <p:spPr>
          <a:xfrm>
            <a:off x="914400" y="1544715"/>
            <a:ext cx="7315200" cy="1154097"/>
          </a:xfrm>
        </p:spPr>
        <p:txBody>
          <a:bodyPr/>
          <a:lstStyle/>
          <a:p>
            <a:r>
              <a:rPr lang="es-ES"/>
              <a:t>Haga clic para modificar el estilo de título del patrón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5"/>
          </p:nvPr>
        </p:nvSpPr>
        <p:spPr/>
        <p:txBody>
          <a:bodyPr/>
          <a:lstStyle>
            <a:lvl1pPr>
              <a:defRPr/>
            </a:lvl1pPr>
          </a:lstStyle>
          <a:p>
            <a:pPr>
              <a:defRPr/>
            </a:pPr>
            <a:fld id="{90AF9B09-721E-489B-9445-3CB32AB0D915}" type="datetimeFigureOut">
              <a:rPr lang="es-AR"/>
              <a:pPr>
                <a:defRPr/>
              </a:pPr>
              <a:t>13/4/2016</a:t>
            </a:fld>
            <a:endParaRPr lang="es-AR"/>
          </a:p>
        </p:txBody>
      </p:sp>
      <p:sp>
        <p:nvSpPr>
          <p:cNvPr id="8" name="Slide Number Placeholder 5"/>
          <p:cNvSpPr>
            <a:spLocks noGrp="1"/>
          </p:cNvSpPr>
          <p:nvPr>
            <p:ph type="sldNum" sz="quarter" idx="16"/>
          </p:nvPr>
        </p:nvSpPr>
        <p:spPr/>
        <p:txBody>
          <a:bodyPr/>
          <a:lstStyle>
            <a:lvl1pPr>
              <a:defRPr/>
            </a:lvl1pPr>
          </a:lstStyle>
          <a:p>
            <a:pPr>
              <a:defRPr/>
            </a:pPr>
            <a:fld id="{85BEC0F8-D251-4F3B-BF6E-78E774A0246F}" type="slidenum">
              <a:rPr lang="es-AR"/>
              <a:pPr>
                <a:defRPr/>
              </a:pPr>
              <a:t>‹Nº›</a:t>
            </a:fld>
            <a:endParaRPr lang="es-AR"/>
          </a:p>
        </p:txBody>
      </p:sp>
      <p:sp>
        <p:nvSpPr>
          <p:cNvPr id="9" name="Footer Placeholder 4"/>
          <p:cNvSpPr>
            <a:spLocks noGrp="1"/>
          </p:cNvSpPr>
          <p:nvPr>
            <p:ph type="ftr" sz="quarter" idx="17"/>
          </p:nvPr>
        </p:nvSpPr>
        <p:spPr/>
        <p:txBody>
          <a:bodyPr/>
          <a:lstStyle>
            <a:lvl1pPr>
              <a:defRPr/>
            </a:lvl1pPr>
          </a:lstStyle>
          <a:p>
            <a:pPr>
              <a:defRPr/>
            </a:pPr>
            <a:endParaRPr lang="es-A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3"/>
          <p:cNvSpPr>
            <a:spLocks noGrp="1"/>
          </p:cNvSpPr>
          <p:nvPr>
            <p:ph type="dt" sz="half" idx="10"/>
          </p:nvPr>
        </p:nvSpPr>
        <p:spPr/>
        <p:txBody>
          <a:bodyPr/>
          <a:lstStyle>
            <a:lvl1pPr>
              <a:defRPr/>
            </a:lvl1pPr>
          </a:lstStyle>
          <a:p>
            <a:pPr>
              <a:defRPr/>
            </a:pPr>
            <a:fld id="{CCD949F4-1265-4139-A094-BFBED087160E}" type="datetimeFigureOut">
              <a:rPr lang="es-AR"/>
              <a:pPr>
                <a:defRPr/>
              </a:pPr>
              <a:t>13/4/2016</a:t>
            </a:fld>
            <a:endParaRPr lang="es-AR"/>
          </a:p>
        </p:txBody>
      </p:sp>
      <p:sp>
        <p:nvSpPr>
          <p:cNvPr id="4" name="Slide Number Placeholder 5"/>
          <p:cNvSpPr>
            <a:spLocks noGrp="1"/>
          </p:cNvSpPr>
          <p:nvPr>
            <p:ph type="sldNum" sz="quarter" idx="11"/>
          </p:nvPr>
        </p:nvSpPr>
        <p:spPr/>
        <p:txBody>
          <a:bodyPr/>
          <a:lstStyle>
            <a:lvl1pPr>
              <a:defRPr/>
            </a:lvl1pPr>
          </a:lstStyle>
          <a:p>
            <a:pPr>
              <a:defRPr/>
            </a:pPr>
            <a:fld id="{4C213C40-8EAA-411C-92E1-8153E6091419}" type="slidenum">
              <a:rPr lang="es-AR"/>
              <a:pPr>
                <a:defRPr/>
              </a:pPr>
              <a:t>‹Nº›</a:t>
            </a:fld>
            <a:endParaRPr lang="es-AR"/>
          </a:p>
        </p:txBody>
      </p:sp>
      <p:sp>
        <p:nvSpPr>
          <p:cNvPr id="5"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BA8C0C4-96E5-4884-9B28-3E9FFFA2CDCB}" type="datetimeFigureOut">
              <a:rPr lang="es-AR"/>
              <a:pPr>
                <a:defRPr/>
              </a:pPr>
              <a:t>13/4/2016</a:t>
            </a:fld>
            <a:endParaRPr lang="es-AR"/>
          </a:p>
        </p:txBody>
      </p:sp>
      <p:sp>
        <p:nvSpPr>
          <p:cNvPr id="3" name="Slide Number Placeholder 5"/>
          <p:cNvSpPr>
            <a:spLocks noGrp="1"/>
          </p:cNvSpPr>
          <p:nvPr>
            <p:ph type="sldNum" sz="quarter" idx="11"/>
          </p:nvPr>
        </p:nvSpPr>
        <p:spPr/>
        <p:txBody>
          <a:bodyPr/>
          <a:lstStyle>
            <a:lvl1pPr>
              <a:defRPr/>
            </a:lvl1pPr>
          </a:lstStyle>
          <a:p>
            <a:pPr>
              <a:defRPr/>
            </a:pPr>
            <a:fld id="{4D8A88A4-EB32-497E-9EA1-A3F1EDA21615}" type="slidenum">
              <a:rPr lang="es-AR"/>
              <a:pPr>
                <a:defRPr/>
              </a:pPr>
              <a:t>‹Nº›</a:t>
            </a:fld>
            <a:endParaRPr lang="es-AR"/>
          </a:p>
        </p:txBody>
      </p:sp>
      <p:sp>
        <p:nvSpPr>
          <p:cNvPr id="4"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ormAutofit/>
          </a:bodyPr>
          <a:lstStyle>
            <a:lvl1pPr algn="l">
              <a:defRPr sz="28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63A7F13B-D62E-4BF0-96F9-DC18C63271F7}" type="datetimeFigureOut">
              <a:rPr lang="es-AR"/>
              <a:pPr>
                <a:defRPr/>
              </a:pPr>
              <a:t>13/4/2016</a:t>
            </a:fld>
            <a:endParaRPr lang="es-AR"/>
          </a:p>
        </p:txBody>
      </p:sp>
      <p:sp>
        <p:nvSpPr>
          <p:cNvPr id="6" name="Slide Number Placeholder 5"/>
          <p:cNvSpPr>
            <a:spLocks noGrp="1"/>
          </p:cNvSpPr>
          <p:nvPr>
            <p:ph type="sldNum" sz="quarter" idx="11"/>
          </p:nvPr>
        </p:nvSpPr>
        <p:spPr/>
        <p:txBody>
          <a:bodyPr/>
          <a:lstStyle>
            <a:lvl1pPr>
              <a:defRPr/>
            </a:lvl1pPr>
          </a:lstStyle>
          <a:p>
            <a:pPr>
              <a:defRPr/>
            </a:pPr>
            <a:fld id="{F34E734B-20BE-4360-94F4-AC937AB786EE}" type="slidenum">
              <a:rPr lang="es-AR"/>
              <a:pPr>
                <a:defRPr/>
              </a:pPr>
              <a:t>‹Nº›</a:t>
            </a:fld>
            <a:endParaRPr lang="es-AR"/>
          </a:p>
        </p:txBody>
      </p:sp>
      <p:sp>
        <p:nvSpPr>
          <p:cNvPr id="7"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ormAutofit/>
          </a:bodyPr>
          <a:lstStyle>
            <a:lvl1pPr algn="l">
              <a:defRPr sz="28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a:t>Haga clic en el icono para agregar una imagen</a:t>
            </a:r>
            <a:endParaRPr lang="en-US" noProof="0"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F5126040-768E-48FD-A3AC-A94B4A04CB39}" type="datetimeFigureOut">
              <a:rPr lang="es-AR"/>
              <a:pPr>
                <a:defRPr/>
              </a:pPr>
              <a:t>13/4/2016</a:t>
            </a:fld>
            <a:endParaRPr lang="es-AR"/>
          </a:p>
        </p:txBody>
      </p:sp>
      <p:sp>
        <p:nvSpPr>
          <p:cNvPr id="6" name="Slide Number Placeholder 5"/>
          <p:cNvSpPr>
            <a:spLocks noGrp="1"/>
          </p:cNvSpPr>
          <p:nvPr>
            <p:ph type="sldNum" sz="quarter" idx="11"/>
          </p:nvPr>
        </p:nvSpPr>
        <p:spPr/>
        <p:txBody>
          <a:bodyPr/>
          <a:lstStyle>
            <a:lvl1pPr>
              <a:defRPr/>
            </a:lvl1pPr>
          </a:lstStyle>
          <a:p>
            <a:pPr>
              <a:defRPr/>
            </a:pPr>
            <a:fld id="{EA68CCEF-8700-4771-AA99-F9EE201BA400}" type="slidenum">
              <a:rPr lang="es-AR"/>
              <a:pPr>
                <a:defRPr/>
              </a:pPr>
              <a:t>‹Nº›</a:t>
            </a:fld>
            <a:endParaRPr lang="es-AR"/>
          </a:p>
        </p:txBody>
      </p:sp>
      <p:sp>
        <p:nvSpPr>
          <p:cNvPr id="7"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137B4757-4045-43C3-9E32-027C1D26225E}" type="datetimeFigureOut">
              <a:rPr lang="es-AR"/>
              <a:pPr>
                <a:defRPr/>
              </a:pPr>
              <a:t>13/4/2016</a:t>
            </a:fld>
            <a:endParaRPr lang="es-AR"/>
          </a:p>
        </p:txBody>
      </p:sp>
      <p:sp>
        <p:nvSpPr>
          <p:cNvPr id="5" name="Slide Number Placeholder 5"/>
          <p:cNvSpPr>
            <a:spLocks noGrp="1"/>
          </p:cNvSpPr>
          <p:nvPr>
            <p:ph type="sldNum" sz="quarter" idx="11"/>
          </p:nvPr>
        </p:nvSpPr>
        <p:spPr/>
        <p:txBody>
          <a:bodyPr/>
          <a:lstStyle>
            <a:lvl1pPr>
              <a:defRPr/>
            </a:lvl1pPr>
          </a:lstStyle>
          <a:p>
            <a:pPr>
              <a:defRPr/>
            </a:pPr>
            <a:fld id="{5845EE1E-D291-4704-BD63-C0AF9930AF69}" type="slidenum">
              <a:rPr lang="es-AR"/>
              <a:pPr>
                <a:defRPr/>
              </a:pPr>
              <a:t>‹Nº›</a:t>
            </a:fld>
            <a:endParaRPr lang="es-AR"/>
          </a:p>
        </p:txBody>
      </p:sp>
      <p:sp>
        <p:nvSpPr>
          <p:cNvPr id="6"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A839B42D-43FF-4038-B30C-5F1B5B9C383D}" type="datetimeFigureOut">
              <a:rPr lang="es-AR"/>
              <a:pPr>
                <a:defRPr/>
              </a:pPr>
              <a:t>13/4/2016</a:t>
            </a:fld>
            <a:endParaRPr lang="es-AR"/>
          </a:p>
        </p:txBody>
      </p:sp>
      <p:sp>
        <p:nvSpPr>
          <p:cNvPr id="5" name="Slide Number Placeholder 5"/>
          <p:cNvSpPr>
            <a:spLocks noGrp="1"/>
          </p:cNvSpPr>
          <p:nvPr>
            <p:ph type="sldNum" sz="quarter" idx="11"/>
          </p:nvPr>
        </p:nvSpPr>
        <p:spPr/>
        <p:txBody>
          <a:bodyPr/>
          <a:lstStyle>
            <a:lvl1pPr>
              <a:defRPr/>
            </a:lvl1pPr>
          </a:lstStyle>
          <a:p>
            <a:pPr>
              <a:defRPr/>
            </a:pPr>
            <a:fld id="{1C2282CB-0D9A-4926-974B-2C119552C59A}" type="slidenum">
              <a:rPr lang="es-AR"/>
              <a:pPr>
                <a:defRPr/>
              </a:pPr>
              <a:t>‹Nº›</a:t>
            </a:fld>
            <a:endParaRPr lang="es-AR"/>
          </a:p>
        </p:txBody>
      </p:sp>
      <p:sp>
        <p:nvSpPr>
          <p:cNvPr id="6" name="Footer Placeholder 4"/>
          <p:cNvSpPr>
            <a:spLocks noGrp="1"/>
          </p:cNvSpPr>
          <p:nvPr>
            <p:ph type="ftr" sz="quarter" idx="12"/>
          </p:nvPr>
        </p:nvSpPr>
        <p:spPr/>
        <p:txBody>
          <a:bodyPr/>
          <a:lstStyle>
            <a:lvl1pPr>
              <a:defRPr/>
            </a:lvl1pPr>
          </a:lstStyle>
          <a:p>
            <a:pPr>
              <a:defRPr/>
            </a:pPr>
            <a:endParaRPr lang="es-A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lvl1pPr>
              <a:defRPr/>
            </a:lvl1pPr>
          </a:lstStyle>
          <a:p>
            <a:pPr>
              <a:defRPr/>
            </a:pPr>
            <a:fld id="{9D0321EC-4FE2-4C51-B6E3-4814A4ED41D8}"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7050A15E-3FBF-4430-A772-D526EC2F7D41}" type="slidenum">
              <a:rPr lang="es-AR"/>
              <a:pPr>
                <a:defRPr/>
              </a:pPr>
              <a:t>‹Nº›</a:t>
            </a:fld>
            <a:endParaRPr lang="es-A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lvl1pPr>
              <a:defRPr/>
            </a:lvl1pPr>
          </a:lstStyle>
          <a:p>
            <a:pPr>
              <a:defRPr/>
            </a:pPr>
            <a:fld id="{800A3E29-30D1-48AA-9331-BA6D82FE725B}"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88BA6AAA-B431-41DD-9547-C3AFD6039425}" type="slidenum">
              <a:rPr lang="es-AR"/>
              <a:pPr>
                <a:defRPr/>
              </a:pPr>
              <a:t>‹Nº›</a:t>
            </a:fld>
            <a:endParaRPr lang="es-A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A0D3F137-4228-4C8A-9C13-0C151096780F}"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62E47BAD-7675-4102-BAC0-37CC27CF6E71}" type="slidenum">
              <a:rPr lang="es-AR"/>
              <a:pPr>
                <a:defRPr/>
              </a:pPr>
              <a:t>‹Nº›</a:t>
            </a:fld>
            <a:endParaRPr lang="es-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BAF3B010-671B-4235-B090-45A7F0178C3B}" type="datetime1">
              <a:rPr lang="es-AR" smtClean="0"/>
              <a:pPr>
                <a:defRPr/>
              </a:pPr>
              <a:t>13/4/2016</a:t>
            </a:fld>
            <a:endParaRPr lang="es-AR" dirty="0"/>
          </a:p>
        </p:txBody>
      </p:sp>
      <p:sp>
        <p:nvSpPr>
          <p:cNvPr id="5" name="Footer Placeholder 4"/>
          <p:cNvSpPr>
            <a:spLocks noGrp="1"/>
          </p:cNvSpPr>
          <p:nvPr>
            <p:ph type="ftr" sz="quarter" idx="11"/>
          </p:nvPr>
        </p:nvSpPr>
        <p:spPr/>
        <p:txBody>
          <a:bodyPr/>
          <a:lstStyle>
            <a:lvl1pPr>
              <a:defRPr/>
            </a:lvl1pPr>
          </a:lstStyle>
          <a:p>
            <a:pPr>
              <a:defRPr/>
            </a:pPr>
            <a:endParaRPr lang="es-AR">
              <a:solidFill>
                <a:srgbClr val="4F81BD"/>
              </a:solidFill>
            </a:endParaRPr>
          </a:p>
        </p:txBody>
      </p:sp>
      <p:sp>
        <p:nvSpPr>
          <p:cNvPr id="6" name="Slide Number Placeholder 5"/>
          <p:cNvSpPr>
            <a:spLocks noGrp="1"/>
          </p:cNvSpPr>
          <p:nvPr>
            <p:ph type="sldNum" sz="quarter" idx="12"/>
          </p:nvPr>
        </p:nvSpPr>
        <p:spPr/>
        <p:txBody>
          <a:bodyPr/>
          <a:lstStyle>
            <a:lvl1pPr>
              <a:defRPr/>
            </a:lvl1pPr>
          </a:lstStyle>
          <a:p>
            <a:pPr>
              <a:defRPr/>
            </a:pPr>
            <a:fld id="{910E0C2D-2BBD-4E23-B100-1D25585D4508}" type="slidenum">
              <a:rPr lang="es-AR" altLang="es-AR"/>
              <a:pPr>
                <a:defRPr/>
              </a:pPr>
              <a:t>‹Nº›</a:t>
            </a:fld>
            <a:endParaRPr lang="es-AR" altLang="es-AR"/>
          </a:p>
        </p:txBody>
      </p:sp>
    </p:spTree>
    <p:extLst>
      <p:ext uri="{BB962C8B-B14F-4D97-AF65-F5344CB8AC3E}">
        <p14:creationId xmlns:p14="http://schemas.microsoft.com/office/powerpoint/2010/main" xmlns="" val="1433186773"/>
      </p:ext>
    </p:extLst>
  </p:cSld>
  <p:clrMapOvr>
    <a:masterClrMapping/>
  </p:clrMapOvr>
  <p:transition spd="slow">
    <p:circl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3 Marcador de fecha"/>
          <p:cNvSpPr>
            <a:spLocks noGrp="1"/>
          </p:cNvSpPr>
          <p:nvPr>
            <p:ph type="dt" sz="half" idx="10"/>
          </p:nvPr>
        </p:nvSpPr>
        <p:spPr/>
        <p:txBody>
          <a:bodyPr/>
          <a:lstStyle>
            <a:lvl1pPr>
              <a:defRPr/>
            </a:lvl1pPr>
          </a:lstStyle>
          <a:p>
            <a:pPr>
              <a:defRPr/>
            </a:pPr>
            <a:fld id="{4C1837ED-4B99-4233-A8E8-F1F319D12443}" type="datetimeFigureOut">
              <a:rPr lang="es-AR"/>
              <a:pPr>
                <a:defRPr/>
              </a:pPr>
              <a:t>13/4/2016</a:t>
            </a:fld>
            <a:endParaRPr lang="es-AR"/>
          </a:p>
        </p:txBody>
      </p:sp>
      <p:sp>
        <p:nvSpPr>
          <p:cNvPr id="6" name="4 Marcador de pie de página"/>
          <p:cNvSpPr>
            <a:spLocks noGrp="1"/>
          </p:cNvSpPr>
          <p:nvPr>
            <p:ph type="ftr" sz="quarter" idx="11"/>
          </p:nvPr>
        </p:nvSpPr>
        <p:spPr/>
        <p:txBody>
          <a:bodyPr/>
          <a:lstStyle>
            <a:lvl1pPr>
              <a:defRPr/>
            </a:lvl1pPr>
          </a:lstStyle>
          <a:p>
            <a:pPr>
              <a:defRPr/>
            </a:pPr>
            <a:endParaRPr lang="es-AR"/>
          </a:p>
        </p:txBody>
      </p:sp>
      <p:sp>
        <p:nvSpPr>
          <p:cNvPr id="7" name="5 Marcador de número de diapositiva"/>
          <p:cNvSpPr>
            <a:spLocks noGrp="1"/>
          </p:cNvSpPr>
          <p:nvPr>
            <p:ph type="sldNum" sz="quarter" idx="12"/>
          </p:nvPr>
        </p:nvSpPr>
        <p:spPr/>
        <p:txBody>
          <a:bodyPr/>
          <a:lstStyle>
            <a:lvl1pPr>
              <a:defRPr/>
            </a:lvl1pPr>
          </a:lstStyle>
          <a:p>
            <a:pPr>
              <a:defRPr/>
            </a:pPr>
            <a:fld id="{3A9D98DA-7469-4C80-A425-A8319D5E7FB8}" type="slidenum">
              <a:rPr lang="es-AR"/>
              <a:pPr>
                <a:defRPr/>
              </a:pPr>
              <a:t>‹Nº›</a:t>
            </a:fld>
            <a:endParaRPr lang="es-A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3 Marcador de fecha"/>
          <p:cNvSpPr>
            <a:spLocks noGrp="1"/>
          </p:cNvSpPr>
          <p:nvPr>
            <p:ph type="dt" sz="half" idx="10"/>
          </p:nvPr>
        </p:nvSpPr>
        <p:spPr/>
        <p:txBody>
          <a:bodyPr/>
          <a:lstStyle>
            <a:lvl1pPr>
              <a:defRPr/>
            </a:lvl1pPr>
          </a:lstStyle>
          <a:p>
            <a:pPr>
              <a:defRPr/>
            </a:pPr>
            <a:fld id="{C9F8AE83-4AE4-4B7C-91C8-42B3259E83B6}" type="datetimeFigureOut">
              <a:rPr lang="es-AR"/>
              <a:pPr>
                <a:defRPr/>
              </a:pPr>
              <a:t>13/4/2016</a:t>
            </a:fld>
            <a:endParaRPr lang="es-AR"/>
          </a:p>
        </p:txBody>
      </p:sp>
      <p:sp>
        <p:nvSpPr>
          <p:cNvPr id="8" name="4 Marcador de pie de página"/>
          <p:cNvSpPr>
            <a:spLocks noGrp="1"/>
          </p:cNvSpPr>
          <p:nvPr>
            <p:ph type="ftr" sz="quarter" idx="11"/>
          </p:nvPr>
        </p:nvSpPr>
        <p:spPr/>
        <p:txBody>
          <a:bodyPr/>
          <a:lstStyle>
            <a:lvl1pPr>
              <a:defRPr/>
            </a:lvl1pPr>
          </a:lstStyle>
          <a:p>
            <a:pPr>
              <a:defRPr/>
            </a:pPr>
            <a:endParaRPr lang="es-AR"/>
          </a:p>
        </p:txBody>
      </p:sp>
      <p:sp>
        <p:nvSpPr>
          <p:cNvPr id="9" name="5 Marcador de número de diapositiva"/>
          <p:cNvSpPr>
            <a:spLocks noGrp="1"/>
          </p:cNvSpPr>
          <p:nvPr>
            <p:ph type="sldNum" sz="quarter" idx="12"/>
          </p:nvPr>
        </p:nvSpPr>
        <p:spPr/>
        <p:txBody>
          <a:bodyPr/>
          <a:lstStyle>
            <a:lvl1pPr>
              <a:defRPr/>
            </a:lvl1pPr>
          </a:lstStyle>
          <a:p>
            <a:pPr>
              <a:defRPr/>
            </a:pPr>
            <a:fld id="{37B8B691-31B2-43D1-A73C-2881F3C9F161}" type="slidenum">
              <a:rPr lang="es-AR"/>
              <a:pPr>
                <a:defRPr/>
              </a:pPr>
              <a:t>‹Nº›</a:t>
            </a:fld>
            <a:endParaRPr lang="es-A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3 Marcador de fecha"/>
          <p:cNvSpPr>
            <a:spLocks noGrp="1"/>
          </p:cNvSpPr>
          <p:nvPr>
            <p:ph type="dt" sz="half" idx="10"/>
          </p:nvPr>
        </p:nvSpPr>
        <p:spPr/>
        <p:txBody>
          <a:bodyPr/>
          <a:lstStyle>
            <a:lvl1pPr>
              <a:defRPr/>
            </a:lvl1pPr>
          </a:lstStyle>
          <a:p>
            <a:pPr>
              <a:defRPr/>
            </a:pPr>
            <a:fld id="{32815908-C4CF-4C36-8E05-160FCE858568}" type="datetimeFigureOut">
              <a:rPr lang="es-AR"/>
              <a:pPr>
                <a:defRPr/>
              </a:pPr>
              <a:t>13/4/2016</a:t>
            </a:fld>
            <a:endParaRPr lang="es-AR"/>
          </a:p>
        </p:txBody>
      </p:sp>
      <p:sp>
        <p:nvSpPr>
          <p:cNvPr id="4" name="4 Marcador de pie de página"/>
          <p:cNvSpPr>
            <a:spLocks noGrp="1"/>
          </p:cNvSpPr>
          <p:nvPr>
            <p:ph type="ftr" sz="quarter" idx="11"/>
          </p:nvPr>
        </p:nvSpPr>
        <p:spPr/>
        <p:txBody>
          <a:bodyPr/>
          <a:lstStyle>
            <a:lvl1pPr>
              <a:defRPr/>
            </a:lvl1pPr>
          </a:lstStyle>
          <a:p>
            <a:pPr>
              <a:defRPr/>
            </a:pPr>
            <a:endParaRPr lang="es-AR"/>
          </a:p>
        </p:txBody>
      </p:sp>
      <p:sp>
        <p:nvSpPr>
          <p:cNvPr id="5" name="5 Marcador de número de diapositiva"/>
          <p:cNvSpPr>
            <a:spLocks noGrp="1"/>
          </p:cNvSpPr>
          <p:nvPr>
            <p:ph type="sldNum" sz="quarter" idx="12"/>
          </p:nvPr>
        </p:nvSpPr>
        <p:spPr/>
        <p:txBody>
          <a:bodyPr/>
          <a:lstStyle>
            <a:lvl1pPr>
              <a:defRPr/>
            </a:lvl1pPr>
          </a:lstStyle>
          <a:p>
            <a:pPr>
              <a:defRPr/>
            </a:pPr>
            <a:fld id="{9C6C9C29-83BB-4257-8061-34DC451A8E99}" type="slidenum">
              <a:rPr lang="es-AR"/>
              <a:pPr>
                <a:defRPr/>
              </a:pPr>
              <a:t>‹Nº›</a:t>
            </a:fld>
            <a:endParaRPr lang="es-A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D9984905-5A5E-4D8B-A158-77B6399CF845}" type="datetimeFigureOut">
              <a:rPr lang="es-AR"/>
              <a:pPr>
                <a:defRPr/>
              </a:pPr>
              <a:t>13/4/2016</a:t>
            </a:fld>
            <a:endParaRPr lang="es-AR"/>
          </a:p>
        </p:txBody>
      </p:sp>
      <p:sp>
        <p:nvSpPr>
          <p:cNvPr id="3" name="4 Marcador de pie de página"/>
          <p:cNvSpPr>
            <a:spLocks noGrp="1"/>
          </p:cNvSpPr>
          <p:nvPr>
            <p:ph type="ftr" sz="quarter" idx="11"/>
          </p:nvPr>
        </p:nvSpPr>
        <p:spPr/>
        <p:txBody>
          <a:bodyPr/>
          <a:lstStyle>
            <a:lvl1pPr>
              <a:defRPr/>
            </a:lvl1pPr>
          </a:lstStyle>
          <a:p>
            <a:pPr>
              <a:defRPr/>
            </a:pPr>
            <a:endParaRPr lang="es-AR"/>
          </a:p>
        </p:txBody>
      </p:sp>
      <p:sp>
        <p:nvSpPr>
          <p:cNvPr id="4" name="5 Marcador de número de diapositiva"/>
          <p:cNvSpPr>
            <a:spLocks noGrp="1"/>
          </p:cNvSpPr>
          <p:nvPr>
            <p:ph type="sldNum" sz="quarter" idx="12"/>
          </p:nvPr>
        </p:nvSpPr>
        <p:spPr/>
        <p:txBody>
          <a:bodyPr/>
          <a:lstStyle>
            <a:lvl1pPr>
              <a:defRPr/>
            </a:lvl1pPr>
          </a:lstStyle>
          <a:p>
            <a:pPr>
              <a:defRPr/>
            </a:pPr>
            <a:fld id="{8F34706B-04A8-4E30-B3EB-4F9531672517}" type="slidenum">
              <a:rPr lang="es-AR"/>
              <a:pPr>
                <a:defRPr/>
              </a:pPr>
              <a:t>‹Nº›</a:t>
            </a:fld>
            <a:endParaRPr lang="es-A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AF260F2-995E-4214-839B-582A7D28F9FF}" type="datetimeFigureOut">
              <a:rPr lang="es-AR"/>
              <a:pPr>
                <a:defRPr/>
              </a:pPr>
              <a:t>13/4/2016</a:t>
            </a:fld>
            <a:endParaRPr lang="es-AR"/>
          </a:p>
        </p:txBody>
      </p:sp>
      <p:sp>
        <p:nvSpPr>
          <p:cNvPr id="6" name="4 Marcador de pie de página"/>
          <p:cNvSpPr>
            <a:spLocks noGrp="1"/>
          </p:cNvSpPr>
          <p:nvPr>
            <p:ph type="ftr" sz="quarter" idx="11"/>
          </p:nvPr>
        </p:nvSpPr>
        <p:spPr/>
        <p:txBody>
          <a:bodyPr/>
          <a:lstStyle>
            <a:lvl1pPr>
              <a:defRPr/>
            </a:lvl1pPr>
          </a:lstStyle>
          <a:p>
            <a:pPr>
              <a:defRPr/>
            </a:pPr>
            <a:endParaRPr lang="es-AR"/>
          </a:p>
        </p:txBody>
      </p:sp>
      <p:sp>
        <p:nvSpPr>
          <p:cNvPr id="7" name="5 Marcador de número de diapositiva"/>
          <p:cNvSpPr>
            <a:spLocks noGrp="1"/>
          </p:cNvSpPr>
          <p:nvPr>
            <p:ph type="sldNum" sz="quarter" idx="12"/>
          </p:nvPr>
        </p:nvSpPr>
        <p:spPr/>
        <p:txBody>
          <a:bodyPr/>
          <a:lstStyle>
            <a:lvl1pPr>
              <a:defRPr/>
            </a:lvl1pPr>
          </a:lstStyle>
          <a:p>
            <a:pPr>
              <a:defRPr/>
            </a:pPr>
            <a:fld id="{F3A8C43E-FAED-4D8F-B5AA-5CD4BD3D6F03}" type="slidenum">
              <a:rPr lang="es-AR"/>
              <a:pPr>
                <a:defRPr/>
              </a:pPr>
              <a:t>‹Nº›</a:t>
            </a:fld>
            <a:endParaRPr lang="es-A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1549E03-F39F-4FB9-97A5-E6F71B585840}" type="datetimeFigureOut">
              <a:rPr lang="es-AR"/>
              <a:pPr>
                <a:defRPr/>
              </a:pPr>
              <a:t>13/4/2016</a:t>
            </a:fld>
            <a:endParaRPr lang="es-AR"/>
          </a:p>
        </p:txBody>
      </p:sp>
      <p:sp>
        <p:nvSpPr>
          <p:cNvPr id="6" name="4 Marcador de pie de página"/>
          <p:cNvSpPr>
            <a:spLocks noGrp="1"/>
          </p:cNvSpPr>
          <p:nvPr>
            <p:ph type="ftr" sz="quarter" idx="11"/>
          </p:nvPr>
        </p:nvSpPr>
        <p:spPr/>
        <p:txBody>
          <a:bodyPr/>
          <a:lstStyle>
            <a:lvl1pPr>
              <a:defRPr/>
            </a:lvl1pPr>
          </a:lstStyle>
          <a:p>
            <a:pPr>
              <a:defRPr/>
            </a:pPr>
            <a:endParaRPr lang="es-AR"/>
          </a:p>
        </p:txBody>
      </p:sp>
      <p:sp>
        <p:nvSpPr>
          <p:cNvPr id="7" name="5 Marcador de número de diapositiva"/>
          <p:cNvSpPr>
            <a:spLocks noGrp="1"/>
          </p:cNvSpPr>
          <p:nvPr>
            <p:ph type="sldNum" sz="quarter" idx="12"/>
          </p:nvPr>
        </p:nvSpPr>
        <p:spPr/>
        <p:txBody>
          <a:bodyPr/>
          <a:lstStyle>
            <a:lvl1pPr>
              <a:defRPr/>
            </a:lvl1pPr>
          </a:lstStyle>
          <a:p>
            <a:pPr>
              <a:defRPr/>
            </a:pPr>
            <a:fld id="{7903CF26-9CA9-4D80-9EC7-00BB8BB1ACBD}" type="slidenum">
              <a:rPr lang="es-AR"/>
              <a:pPr>
                <a:defRPr/>
              </a:pPr>
              <a:t>‹Nº›</a:t>
            </a:fld>
            <a:endParaRPr lang="es-A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lvl1pPr>
              <a:defRPr/>
            </a:lvl1pPr>
          </a:lstStyle>
          <a:p>
            <a:pPr>
              <a:defRPr/>
            </a:pPr>
            <a:fld id="{1E60922B-5F61-47B4-B2BE-05BAA933F346}"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156D86C7-61BF-45D8-B0E9-AA36329D74F5}" type="slidenum">
              <a:rPr lang="es-AR"/>
              <a:pPr>
                <a:defRPr/>
              </a:pPr>
              <a:t>‹Nº›</a:t>
            </a:fld>
            <a:endParaRPr lang="es-A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lvl1pPr>
              <a:defRPr/>
            </a:lvl1pPr>
          </a:lstStyle>
          <a:p>
            <a:pPr>
              <a:defRPr/>
            </a:pPr>
            <a:fld id="{78280CA5-3809-4F91-A344-6D73EAE3ACD1}"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43C8D177-8183-4FEA-9D10-F6428A7E91B2}" type="slidenum">
              <a:rPr lang="es-AR"/>
              <a:pPr>
                <a:defRPr/>
              </a:pPr>
              <a:t>‹Nº›</a:t>
            </a:fld>
            <a:endParaRPr lang="es-A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FE3B949D-3ED3-4514-B032-A671A7F31629}"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914400" y="4323846"/>
            <a:ext cx="4880610"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6057900" y="1430867"/>
            <a:ext cx="2171700"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85809147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6D1A717D-E22D-4734-94E9-75F7A73F83D9}"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53312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pPr>
              <a:defRPr/>
            </a:pPr>
            <a:fld id="{C7BA5400-A65B-4693-9C8D-2DC9D02D652A}"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B576F428-3883-44E7-9086-04E843F46CBA}" type="slidenum">
              <a:rPr lang="en-US" smtClean="0"/>
              <a:pPr>
                <a:defRPr/>
              </a:pPr>
              <a:t>‹Nº›</a:t>
            </a:fld>
            <a:endParaRPr lang="en-US"/>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71E22F01-A6C4-4C3E-88E3-5A7CF9CF86F2}"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594360" y="381001"/>
            <a:ext cx="4830656"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7882466" y="381001"/>
            <a:ext cx="667173"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421983139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168F3B3-81CB-4559-83F3-4E6504450618}"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6528303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594359" y="3132667"/>
            <a:ext cx="3910579"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2098" y="3132667"/>
            <a:ext cx="3907541"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052BA15-24A8-46B4-8DDC-80837B4B0563}" type="datetime1">
              <a:rPr lang="es-AR" smtClean="0">
                <a:solidFill>
                  <a:prstClr val="white">
                    <a:tint val="75000"/>
                  </a:prstClr>
                </a:solidFill>
              </a:rPr>
              <a:pPr/>
              <a:t>13/4/2016</a:t>
            </a:fld>
            <a:endParaRPr lang="es-AR">
              <a:solidFill>
                <a:prstClr val="white">
                  <a:tint val="75000"/>
                </a:prstClr>
              </a:solidFill>
            </a:endParaRPr>
          </a:p>
        </p:txBody>
      </p:sp>
      <p:sp>
        <p:nvSpPr>
          <p:cNvPr id="8" name="Footer Placeholder 7"/>
          <p:cNvSpPr>
            <a:spLocks noGrp="1"/>
          </p:cNvSpPr>
          <p:nvPr>
            <p:ph type="ftr" sz="quarter" idx="11"/>
          </p:nvPr>
        </p:nvSpPr>
        <p:spPr/>
        <p:txBody>
          <a:bodyPr/>
          <a:lstStyle/>
          <a:p>
            <a:endParaRPr lang="es-AR">
              <a:solidFill>
                <a:prstClr val="white">
                  <a:tint val="75000"/>
                </a:prstClr>
              </a:solidFill>
            </a:endParaRPr>
          </a:p>
        </p:txBody>
      </p:sp>
      <p:sp>
        <p:nvSpPr>
          <p:cNvPr id="9" name="Slide Number Placeholder 8"/>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86942947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E44666D-8B4A-454D-A870-534E61C5563C}"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72292013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A97EC2-3A94-4516-8141-C3EDFE715A6E}" type="datetime1">
              <a:rPr lang="es-AR" smtClean="0">
                <a:solidFill>
                  <a:prstClr val="white">
                    <a:tint val="75000"/>
                  </a:prstClr>
                </a:solidFill>
              </a:rPr>
              <a:pPr/>
              <a:t>13/4/2016</a:t>
            </a:fld>
            <a:endParaRPr lang="es-AR">
              <a:solidFill>
                <a:prstClr val="white">
                  <a:tint val="75000"/>
                </a:prstClr>
              </a:solidFill>
            </a:endParaRPr>
          </a:p>
        </p:txBody>
      </p:sp>
      <p:sp>
        <p:nvSpPr>
          <p:cNvPr id="3" name="Footer Placeholder 2"/>
          <p:cNvSpPr>
            <a:spLocks noGrp="1"/>
          </p:cNvSpPr>
          <p:nvPr>
            <p:ph type="ftr" sz="quarter" idx="11"/>
          </p:nvPr>
        </p:nvSpPr>
        <p:spPr/>
        <p:txBody>
          <a:bodyPr/>
          <a:lstStyle/>
          <a:p>
            <a:endParaRPr lang="es-AR">
              <a:solidFill>
                <a:prstClr val="white">
                  <a:tint val="75000"/>
                </a:prstClr>
              </a:solidFill>
            </a:endParaRPr>
          </a:p>
        </p:txBody>
      </p:sp>
      <p:sp>
        <p:nvSpPr>
          <p:cNvPr id="4" name="Slide Number Placeholder 3"/>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87292629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4306FAA-0422-467A-B1E2-CA5C38F99053}"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76535865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2FE06D0-5BE0-4732-8FD5-29E8B3789DC7}"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29994553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0B936438-5A3A-464D-8DFE-7311992B3511}"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30552984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C1425CEE-4E3C-45E0-8E42-92B7A1E7978E}"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0" y="381001"/>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01"/>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410955742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E8E84682-1884-4D9D-8826-4E98B5204ED6}"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0" y="379438"/>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01"/>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extLst>
      <p:ext uri="{BB962C8B-B14F-4D97-AF65-F5344CB8AC3E}">
        <p14:creationId xmlns:p14="http://schemas.microsoft.com/office/powerpoint/2010/main" xmlns="" val="3867526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5F8FA5F9-A197-4556-8C89-82774EC50908}"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BD9AD88E-2F02-435F-AA6C-F7713E3DC649}" type="slidenum">
              <a:rPr lang="en-US" smtClean="0"/>
              <a:pPr>
                <a:defRPr/>
              </a:pPr>
              <a:t>‹Nº›</a:t>
            </a:fld>
            <a:endParaRPr 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4EA42164-BFE0-420F-9274-2E0AB74447D7}"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0" y="378884"/>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01"/>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39954165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ACFBE337-DCED-4FA1-887A-3BE104006A45}"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62224782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1AE42E37-79EF-47A7-B3B4-41C7025D4F67}"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99875362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22789E-B894-47B2-B86D-B20216ACA126}"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54187736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E3B3B513-506E-4144-BB86-D1F7E6C961F2}"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594360" y="381001"/>
            <a:ext cx="4830656"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7882466" y="381001"/>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855884282"/>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766F2D6-2005-49DD-B668-E9343CAD2BFF}"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DDB2DCE-EAD5-45AB-B2F9-C7EF72786E2C}"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7" name="Title 6"/>
          <p:cNvSpPr>
            <a:spLocks noGrp="1"/>
          </p:cNvSpPr>
          <p:nvPr>
            <p:ph type="title"/>
          </p:nvPr>
        </p:nvSpPr>
        <p:spPr/>
        <p:txBody>
          <a:bodyPr/>
          <a:lstStyle/>
          <a:p>
            <a:r>
              <a:rPr lang="es-ES"/>
              <a:t>Haga clic para modificar el estilo de título del patrón</a:t>
            </a:r>
            <a:endParaRPr 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6363AA26-52A0-43A1-9D48-CC56CF21EF8D}"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5" name="Date Placeholder 4"/>
          <p:cNvSpPr>
            <a:spLocks noGrp="1"/>
          </p:cNvSpPr>
          <p:nvPr>
            <p:ph type="dt" sz="half" idx="10"/>
          </p:nvPr>
        </p:nvSpPr>
        <p:spPr/>
        <p:txBody>
          <a:bodyPr/>
          <a:lstStyle/>
          <a:p>
            <a:fld id="{A2DBA664-F290-46C5-8D26-D54E9EA9343B}" type="datetime1">
              <a:rPr lang="es-AR" smtClean="0">
                <a:solidFill>
                  <a:srgbClr val="073E87"/>
                </a:solidFill>
              </a:rPr>
              <a:pPr/>
              <a:t>13/4/2016</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ED6889C-4AC3-4F0F-B446-CFA5B1B23ACC}" type="datetime1">
              <a:rPr lang="es-AR" smtClean="0">
                <a:solidFill>
                  <a:srgbClr val="073E87"/>
                </a:solidFill>
              </a:rPr>
              <a:pPr/>
              <a:t>13/4/2016</a:t>
            </a:fld>
            <a:endParaRPr lang="es-AR">
              <a:solidFill>
                <a:srgbClr val="073E87"/>
              </a:solidFill>
            </a:endParaRPr>
          </a:p>
        </p:txBody>
      </p:sp>
      <p:sp>
        <p:nvSpPr>
          <p:cNvPr id="8" name="Footer Placeholder 7"/>
          <p:cNvSpPr>
            <a:spLocks noGrp="1"/>
          </p:cNvSpPr>
          <p:nvPr>
            <p:ph type="ftr" sz="quarter" idx="11"/>
          </p:nvPr>
        </p:nvSpPr>
        <p:spPr/>
        <p:txBody>
          <a:bodyPr/>
          <a:lstStyle/>
          <a:p>
            <a:endParaRPr lang="es-AR">
              <a:solidFill>
                <a:srgbClr val="073E87"/>
              </a:solidFill>
            </a:endParaRPr>
          </a:p>
        </p:txBody>
      </p:sp>
      <p:sp>
        <p:nvSpPr>
          <p:cNvPr id="9" name="Slide Number Placeholder 8"/>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E6A6FDA2-151B-4C3C-82C0-E625C770F5D8}"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F838998C-F50F-42FD-AE24-ECCF7A9FE90B}" type="slidenum">
              <a:rPr lang="en-US" smtClean="0"/>
              <a:pPr>
                <a:defRPr/>
              </a:pPr>
              <a:t>‹Nº›</a:t>
            </a:fld>
            <a:endParaRPr lang="en-US"/>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8223C843-E8D2-4A84-983F-6D31DC0E34A7}" type="datetime1">
              <a:rPr lang="es-AR" smtClean="0">
                <a:solidFill>
                  <a:srgbClr val="073E87"/>
                </a:solidFill>
              </a:rPr>
              <a:pPr/>
              <a:t>13/4/2016</a:t>
            </a:fld>
            <a:endParaRPr lang="es-AR">
              <a:solidFill>
                <a:srgbClr val="073E87"/>
              </a:solidFill>
            </a:endParaRPr>
          </a:p>
        </p:txBody>
      </p:sp>
      <p:sp>
        <p:nvSpPr>
          <p:cNvPr id="4" name="Footer Placeholder 3"/>
          <p:cNvSpPr>
            <a:spLocks noGrp="1"/>
          </p:cNvSpPr>
          <p:nvPr>
            <p:ph type="ftr" sz="quarter" idx="11"/>
          </p:nvPr>
        </p:nvSpPr>
        <p:spPr/>
        <p:txBody>
          <a:bodyPr/>
          <a:lstStyle/>
          <a:p>
            <a:endParaRPr lang="es-AR">
              <a:solidFill>
                <a:srgbClr val="073E87"/>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Date Placeholder 1"/>
          <p:cNvSpPr>
            <a:spLocks noGrp="1"/>
          </p:cNvSpPr>
          <p:nvPr>
            <p:ph type="dt" sz="half" idx="10"/>
          </p:nvPr>
        </p:nvSpPr>
        <p:spPr/>
        <p:txBody>
          <a:bodyPr/>
          <a:lstStyle/>
          <a:p>
            <a:fld id="{02D93062-00C5-4A54-851E-0607570B19C9}" type="datetime1">
              <a:rPr lang="es-AR" smtClean="0">
                <a:solidFill>
                  <a:srgbClr val="073E87"/>
                </a:solidFill>
              </a:rPr>
              <a:pPr/>
              <a:t>13/4/2016</a:t>
            </a:fld>
            <a:endParaRPr lang="es-AR">
              <a:solidFill>
                <a:srgbClr val="073E87"/>
              </a:solidFill>
            </a:endParaRPr>
          </a:p>
        </p:txBody>
      </p:sp>
      <p:sp>
        <p:nvSpPr>
          <p:cNvPr id="3" name="Footer Placeholder 2"/>
          <p:cNvSpPr>
            <a:spLocks noGrp="1"/>
          </p:cNvSpPr>
          <p:nvPr>
            <p:ph type="ftr" sz="quarter" idx="11"/>
          </p:nvPr>
        </p:nvSpPr>
        <p:spPr/>
        <p:txBody>
          <a:bodyPr/>
          <a:lstStyle/>
          <a:p>
            <a:endParaRPr lang="es-AR">
              <a:solidFill>
                <a:srgbClr val="073E87"/>
              </a:solidFill>
            </a:endParaRPr>
          </a:p>
        </p:txBody>
      </p:sp>
      <p:sp>
        <p:nvSpPr>
          <p:cNvPr id="4" name="Slide Number Placeholder 3"/>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fld id="{1A8B714A-8B90-47CF-8B34-820238383AEE}" type="datetime1">
              <a:rPr lang="es-AR" smtClean="0">
                <a:solidFill>
                  <a:srgbClr val="073E87"/>
                </a:solidFill>
              </a:rPr>
              <a:pPr/>
              <a:t>13/4/2016</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6D8CC8B7-FD25-4375-BCD0-512E6194D8ED}" type="datetime1">
              <a:rPr lang="es-AR" smtClean="0">
                <a:solidFill>
                  <a:srgbClr val="073E87"/>
                </a:solidFill>
              </a:rPr>
              <a:pPr/>
              <a:t>13/4/2016</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730E29F1-136A-4751-8583-98F9ED92A59B}"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p:txBody>
          <a:bodyPr/>
          <a:lstStyle/>
          <a:p>
            <a:fld id="{D71C3DFE-91F8-45B0-B172-531A2457D89A}"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grpSp>
        <p:nvGrpSpPr>
          <p:cNvPr id="7"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pPr>
              <a:defRPr/>
            </a:pPr>
            <a:fld id="{8A1DCF6C-DBE1-404A-8AD7-EC4F05805D36}" type="datetime12">
              <a:rPr lang="es-AR" smtClean="0">
                <a:solidFill>
                  <a:srgbClr val="FFFFFF"/>
                </a:solidFill>
              </a:rPr>
              <a:pPr>
                <a:defRPr/>
              </a:pPr>
              <a:t>2:21 p. m.</a:t>
            </a:fld>
            <a:endParaRPr lang="es-AR">
              <a:solidFill>
                <a:srgbClr val="FFFFFF"/>
              </a:solidFill>
            </a:endParaRPr>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pPr>
              <a:defRPr/>
            </a:pPr>
            <a:endParaRPr lang="es-AR">
              <a:solidFill>
                <a:srgbClr val="FFFFFF"/>
              </a:solidFill>
            </a:endParaRPr>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FF10F764-0B79-48D9-AD3B-E956574BE9CC}" type="slidenum">
              <a:rPr lang="es-AR" smtClean="0"/>
              <a:pPr>
                <a:defRPr/>
              </a:pPr>
              <a:t>‹Nº›</a:t>
            </a:fld>
            <a:endParaRPr lang="es-AR"/>
          </a:p>
        </p:txBody>
      </p:sp>
    </p:spTree>
    <p:extLst>
      <p:ext uri="{BB962C8B-B14F-4D97-AF65-F5344CB8AC3E}">
        <p14:creationId xmlns:p14="http://schemas.microsoft.com/office/powerpoint/2010/main" xmlns="" val="235005921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a:xfrm>
            <a:off x="457200" y="6480969"/>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979475863"/>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4" name="3 Marcador de fecha"/>
          <p:cNvSpPr>
            <a:spLocks noGrp="1"/>
          </p:cNvSpPr>
          <p:nvPr>
            <p:ph type="dt" sz="half" idx="10"/>
          </p:nvPr>
        </p:nvSpPr>
        <p:spPr>
          <a:xfrm>
            <a:off x="6955632" y="6477000"/>
            <a:ext cx="2133600" cy="304800"/>
          </a:xfrm>
        </p:spPr>
        <p:txBody>
          <a:bodyPr/>
          <a:lstStyle/>
          <a:p>
            <a:pPr>
              <a:defRPr/>
            </a:pPr>
            <a:fld id="{A41FBF11-71E2-4FB5-8F54-3C960C965E1F}"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a:xfrm>
            <a:off x="2619376" y="6480969"/>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a:xfrm>
            <a:off x="8451056" y="809624"/>
            <a:ext cx="502920" cy="300831"/>
          </a:xfrm>
        </p:spPr>
        <p:txBody>
          <a:bodyPr/>
          <a:lstStyle/>
          <a:p>
            <a:pPr>
              <a:defRPr/>
            </a:pPr>
            <a:fld id="{28187E5F-6A23-4594-A367-93D01A0ED8BF}" type="slidenum">
              <a:rPr lang="es-AR" smtClean="0">
                <a:solidFill>
                  <a:srgbClr val="FFFFFF"/>
                </a:solidFill>
              </a:rPr>
              <a:pPr>
                <a:defRPr/>
              </a:pPr>
              <a:t>‹Nº›</a:t>
            </a:fld>
            <a:endParaRPr lang="es-AR">
              <a:solidFill>
                <a:srgbClr val="FFFFFF"/>
              </a:solidFill>
            </a:endParaRPr>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558862318"/>
      </p:ext>
    </p:extLst>
  </p:cSld>
  <p:clrMapOvr>
    <a:overrideClrMapping bg1="dk1" tx1="lt1" bg2="dk2" tx2="lt2" accent1="accent1" accent2="accent2" accent3="accent3" accent4="accent4" accent5="accent5" accent6="accent6" hlink="hlink" folHlink="folHlink"/>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pPr>
              <a:defRPr/>
            </a:pPr>
            <a:fld id="{1DDD3324-9A04-4EC9-BDF0-B277EE8E2A5E}"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457200" y="6480969"/>
            <a:ext cx="4260056" cy="301752"/>
          </a:xfrm>
        </p:spPr>
        <p:txBody>
          <a:body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7589520" y="6480969"/>
            <a:ext cx="502920" cy="301752"/>
          </a:xfrm>
        </p:spPr>
        <p:txBody>
          <a:bodyPr/>
          <a:lstStyle/>
          <a:p>
            <a:pPr>
              <a:defRPr/>
            </a:pPr>
            <a:fld id="{EE707997-A132-4A54-B7DD-69228FE6418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7098124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fld id="{3D82FC2B-84B9-4781-B835-044BA47CC97B}" type="datetime1">
              <a:rPr lang="es-ES" smtClean="0">
                <a:solidFill>
                  <a:srgbClr val="DFDCB7"/>
                </a:solidFill>
              </a:rPr>
              <a:pPr>
                <a:defRPr/>
              </a:pPr>
              <a:t>13/04/2016</a:t>
            </a:fld>
            <a:endParaRPr lang="en-US">
              <a:solidFill>
                <a:srgbClr val="DFDCB7"/>
              </a:solidFill>
            </a:endParaRPr>
          </a:p>
        </p:txBody>
      </p:sp>
      <p:sp>
        <p:nvSpPr>
          <p:cNvPr id="6" name="Footer Placeholder 5"/>
          <p:cNvSpPr>
            <a:spLocks noGrp="1"/>
          </p:cNvSpPr>
          <p:nvPr>
            <p:ph type="ftr" sz="quarter" idx="11"/>
          </p:nvPr>
        </p:nvSpPr>
        <p:spPr/>
        <p:txBody>
          <a:bodyPr/>
          <a:lstStyle/>
          <a:p>
            <a:pPr>
              <a:defRPr/>
            </a:pPr>
            <a:endParaRPr lang="en-US">
              <a:solidFill>
                <a:srgbClr val="DFDCB7"/>
              </a:solidFill>
            </a:endParaRPr>
          </a:p>
        </p:txBody>
      </p:sp>
      <p:sp>
        <p:nvSpPr>
          <p:cNvPr id="7" name="Slide Number Placeholder 6"/>
          <p:cNvSpPr>
            <a:spLocks noGrp="1"/>
          </p:cNvSpPr>
          <p:nvPr>
            <p:ph type="sldNum" sz="quarter" idx="12"/>
          </p:nvPr>
        </p:nvSpPr>
        <p:spPr/>
        <p:txBody>
          <a:bodyPr/>
          <a:lstStyle/>
          <a:p>
            <a:pPr>
              <a:defRPr/>
            </a:pPr>
            <a:fld id="{C30B7E01-C493-424D-B845-5542082EC323}" type="slidenum">
              <a:rPr lang="en-US" smtClean="0"/>
              <a:pPr>
                <a:defRPr/>
              </a:pPr>
              <a:t>‹Nº›</a:t>
            </a:fld>
            <a:endParaRPr 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pPr>
              <a:defRPr/>
            </a:pPr>
            <a:fld id="{E9AF3689-FB47-43D7-B022-220EF0197F01}" type="datetime12">
              <a:rPr lang="es-AR" smtClean="0">
                <a:solidFill>
                  <a:srgbClr val="FFFFFF"/>
                </a:solidFill>
              </a:rPr>
              <a:pPr>
                <a:defRPr/>
              </a:pPr>
              <a:t>2:21 p. m.</a:t>
            </a:fld>
            <a:endParaRPr lang="es-AR">
              <a:solidFill>
                <a:srgbClr val="FFFFFF"/>
              </a:solidFill>
            </a:endParaRPr>
          </a:p>
        </p:txBody>
      </p:sp>
      <p:sp>
        <p:nvSpPr>
          <p:cNvPr id="8" name="7 Marcador de pie de página"/>
          <p:cNvSpPr>
            <a:spLocks noGrp="1"/>
          </p:cNvSpPr>
          <p:nvPr>
            <p:ph type="ftr" sz="quarter" idx="11"/>
          </p:nvPr>
        </p:nvSpPr>
        <p:spPr>
          <a:xfrm>
            <a:off x="457200" y="6480969"/>
            <a:ext cx="4261104" cy="301752"/>
          </a:xfrm>
        </p:spPr>
        <p:txBody>
          <a:bodyPr/>
          <a:lstStyle/>
          <a:p>
            <a:pPr>
              <a:defRPr/>
            </a:pPr>
            <a:endParaRPr lang="es-AR">
              <a:solidFill>
                <a:srgbClr val="FFFFFF"/>
              </a:solidFill>
            </a:endParaRPr>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pPr>
              <a:defRPr/>
            </a:pPr>
            <a:fld id="{7EAA9701-AE18-420F-801F-CB79F8992682}"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643376909"/>
      </p:ext>
    </p:extLst>
  </p:cSld>
  <p:clrMapOvr>
    <a:overrideClrMapping bg1="dk1" tx1="lt1" bg2="dk2" tx2="lt2" accent1="accent1" accent2="accent2" accent3="accent3" accent4="accent4" accent5="accent5" accent6="accent6" hlink="hlink" folHlink="folHlink"/>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pPr>
              <a:defRPr/>
            </a:pPr>
            <a:fld id="{6FAA1524-A8E0-44E7-8450-729201580399}" type="datetime12">
              <a:rPr lang="es-AR" smtClean="0">
                <a:solidFill>
                  <a:srgbClr val="FFFFFF"/>
                </a:solidFill>
              </a:rPr>
              <a:pPr>
                <a:defRPr/>
              </a:pPr>
              <a:t>2:21 p. m.</a:t>
            </a:fld>
            <a:endParaRPr lang="es-AR">
              <a:solidFill>
                <a:srgbClr val="FFFFFF"/>
              </a:solidFill>
            </a:endParaRPr>
          </a:p>
        </p:txBody>
      </p:sp>
      <p:sp>
        <p:nvSpPr>
          <p:cNvPr id="4" name="3 Marcador de pie de página"/>
          <p:cNvSpPr>
            <a:spLocks noGrp="1"/>
          </p:cNvSpPr>
          <p:nvPr>
            <p:ph type="ftr" sz="quarter" idx="11"/>
          </p:nvPr>
        </p:nvSpPr>
        <p:spPr/>
        <p:txBody>
          <a:bodyPr/>
          <a:lstStyle/>
          <a:p>
            <a:pPr>
              <a:defRPr/>
            </a:pPr>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D95D26B5-1C27-4C2F-914F-E82FC366F30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41877658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pPr>
              <a:defRPr/>
            </a:pPr>
            <a:fld id="{20A95C19-F3CB-4B11-94A0-27539109B4CE}" type="datetime12">
              <a:rPr lang="es-AR" smtClean="0">
                <a:solidFill>
                  <a:srgbClr val="FFFFFF"/>
                </a:solidFill>
              </a:rPr>
              <a:pPr>
                <a:defRPr/>
              </a:pPr>
              <a:t>2:21 p. m.</a:t>
            </a:fld>
            <a:endParaRPr lang="es-AR">
              <a:solidFill>
                <a:srgbClr val="FFFFFF"/>
              </a:solidFill>
            </a:endParaRPr>
          </a:p>
        </p:txBody>
      </p:sp>
      <p:sp>
        <p:nvSpPr>
          <p:cNvPr id="3" name="2 Marcador de pie de página"/>
          <p:cNvSpPr>
            <a:spLocks noGrp="1"/>
          </p:cNvSpPr>
          <p:nvPr>
            <p:ph type="ftr" sz="quarter" idx="11"/>
          </p:nvPr>
        </p:nvSpPr>
        <p:spPr>
          <a:xfrm>
            <a:off x="457200" y="6481890"/>
            <a:ext cx="4260056" cy="300831"/>
          </a:xfrm>
        </p:spPr>
        <p:txBody>
          <a:bodyPr/>
          <a:lstStyle/>
          <a:p>
            <a:pPr>
              <a:defRPr/>
            </a:pPr>
            <a:endParaRPr lang="es-AR">
              <a:solidFill>
                <a:srgbClr val="FFFFFF"/>
              </a:solidFill>
            </a:endParaRPr>
          </a:p>
        </p:txBody>
      </p:sp>
      <p:sp>
        <p:nvSpPr>
          <p:cNvPr id="4" name="3 Marcador de número de diapositiva"/>
          <p:cNvSpPr>
            <a:spLocks noGrp="1"/>
          </p:cNvSpPr>
          <p:nvPr>
            <p:ph type="sldNum" sz="quarter" idx="12"/>
          </p:nvPr>
        </p:nvSpPr>
        <p:spPr>
          <a:xfrm>
            <a:off x="7589520" y="6480969"/>
            <a:ext cx="502920" cy="301752"/>
          </a:xfrm>
        </p:spPr>
        <p:txBody>
          <a:bodyPr/>
          <a:lstStyle/>
          <a:p>
            <a:pPr>
              <a:defRPr/>
            </a:pPr>
            <a:fld id="{2E155469-C836-4E02-B623-5125441559FF}"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545825979"/>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pPr>
              <a:defRPr/>
            </a:pPr>
            <a:fld id="{3DE56032-2A27-46C6-B90F-035D2FD33548}"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pPr>
              <a:defRPr/>
            </a:pPr>
            <a:fld id="{F85A87BE-9B89-4B6E-B063-E88D5F73158C}"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738709275"/>
      </p:ext>
    </p:extLst>
  </p:cSld>
  <p:clrMapOvr>
    <a:overrideClrMapping bg1="dk1" tx1="lt1" bg2="dk2" tx2="lt2" accent1="accent1" accent2="accent2" accent3="accent3" accent4="accent4" accent5="accent5" accent6="accent6" hlink="hlink" folHlink="folHlink"/>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pPr>
              <a:defRPr/>
            </a:pPr>
            <a:fld id="{54258A5C-7277-412D-9B0D-22A04487B566}"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pPr>
              <a:defRPr/>
            </a:pPr>
            <a:fld id="{61265D75-4F1D-4AFE-BA1C-5E7ECEC9E556}"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93974885"/>
      </p:ext>
    </p:extLst>
  </p:cSld>
  <p:clrMapOvr>
    <a:overrideClrMapping bg1="dk1" tx1="lt1" bg2="dk2" tx2="lt2" accent1="accent1" accent2="accent2" accent3="accent3" accent4="accent4" accent5="accent5" accent6="accent6" hlink="hlink" folHlink="folHlink"/>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EFACFB16-B312-4E31-9CCF-79A1005440FB}"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721713FC-EDB4-4B95-879C-1A48FB308394}"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97687819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681864CA-2544-47F5-BCB6-708784179F33}"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8099531E-4059-49C1-9371-FF40A42E08D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894153163"/>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pPr>
              <a:defRPr/>
            </a:pPr>
            <a:endParaRPr lang="en-US">
              <a:solidFill>
                <a:srgbClr val="CCD1B9"/>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defRPr/>
            </a:pPr>
            <a:fld id="{EF082367-AF44-446C-B08E-6DCED414DBEC}" type="slidenum">
              <a:rPr lang="en-US" smtClean="0"/>
              <a:pPr>
                <a:defRPr/>
              </a:pPr>
              <a:t>‹Nº›</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pPr>
              <a:defRPr/>
            </a:pPr>
            <a:endParaRPr lang="en-US">
              <a:solidFill>
                <a:srgbClr val="CCD1B9"/>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339394346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p>
            <a:pPr>
              <a:defRPr/>
            </a:pPr>
            <a:fld id="{90AEB6A0-4188-4C2C-8209-5AAC82F34AF0}" type="slidenum">
              <a:rPr lang="en-US" smtClean="0">
                <a:solidFill>
                  <a:srgbClr val="534949"/>
                </a:solidFill>
              </a:rPr>
              <a:pPr>
                <a:defRPr/>
              </a:pPr>
              <a:t>‹Nº›</a:t>
            </a:fld>
            <a:endParaRPr lang="en-US">
              <a:solidFill>
                <a:srgbClr val="534949"/>
              </a:solidFill>
            </a:endParaRPr>
          </a:p>
        </p:txBody>
      </p:sp>
      <p:sp>
        <p:nvSpPr>
          <p:cNvPr id="7" name="Title 6"/>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388801117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9" name="Date Placeholder 8"/>
          <p:cNvSpPr>
            <a:spLocks noGrp="1"/>
          </p:cNvSpPr>
          <p:nvPr>
            <p:ph type="dt" sz="half" idx="10"/>
          </p:nvPr>
        </p:nvSpPr>
        <p:spPr/>
        <p:txBody>
          <a:bodyPr/>
          <a:lstStyle>
            <a:lvl1pPr>
              <a:defRPr>
                <a:solidFill>
                  <a:srgbClr val="FFFFFF"/>
                </a:solidFill>
              </a:defRPr>
            </a:lvl1pPr>
          </a:lstStyle>
          <a:p>
            <a:pPr>
              <a:defRPr/>
            </a:pPr>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defRPr/>
            </a:pPr>
            <a:fld id="{748A4916-C421-4E6A-9206-A81345132FAC}" type="slidenum">
              <a:rPr lang="en-US" smtClean="0">
                <a:solidFill>
                  <a:srgbClr val="CCD1B9"/>
                </a:solidFill>
              </a:rPr>
              <a:pPr>
                <a:defRPr/>
              </a:pPr>
              <a:t>‹Nº›</a:t>
            </a:fld>
            <a:endParaRPr lang="en-US">
              <a:solidFill>
                <a:srgbClr val="CCD1B9"/>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pPr>
              <a:defRPr/>
            </a:pPr>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130054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pPr>
              <a:defRPr/>
            </a:pPr>
            <a:fld id="{E80CF9D7-666A-4B5F-88BE-EA190EC202CA}" type="datetime1">
              <a:rPr lang="es-ES" smtClean="0">
                <a:solidFill>
                  <a:srgbClr val="DFDCB7"/>
                </a:solidFill>
              </a:rPr>
              <a:pPr>
                <a:defRPr/>
              </a:pPr>
              <a:t>13/04/2016</a:t>
            </a:fld>
            <a:endParaRPr lang="en-US">
              <a:solidFill>
                <a:srgbClr val="DFDCB7"/>
              </a:solidFill>
            </a:endParaRPr>
          </a:p>
        </p:txBody>
      </p:sp>
      <p:sp>
        <p:nvSpPr>
          <p:cNvPr id="8" name="Footer Placeholder 7"/>
          <p:cNvSpPr>
            <a:spLocks noGrp="1"/>
          </p:cNvSpPr>
          <p:nvPr>
            <p:ph type="ftr" sz="quarter" idx="11"/>
          </p:nvPr>
        </p:nvSpPr>
        <p:spPr/>
        <p:txBody>
          <a:bodyPr/>
          <a:lstStyle/>
          <a:p>
            <a:pPr>
              <a:defRPr/>
            </a:pPr>
            <a:endParaRPr lang="en-US">
              <a:solidFill>
                <a:srgbClr val="DFDCB7"/>
              </a:solidFill>
            </a:endParaRPr>
          </a:p>
        </p:txBody>
      </p:sp>
      <p:sp>
        <p:nvSpPr>
          <p:cNvPr id="9" name="Slide Number Placeholder 8"/>
          <p:cNvSpPr>
            <a:spLocks noGrp="1"/>
          </p:cNvSpPr>
          <p:nvPr>
            <p:ph type="sldNum" sz="quarter" idx="12"/>
          </p:nvPr>
        </p:nvSpPr>
        <p:spPr/>
        <p:txBody>
          <a:bodyPr/>
          <a:lstStyle/>
          <a:p>
            <a:pPr>
              <a:defRPr/>
            </a:pPr>
            <a:fld id="{B05B5BA1-DBB1-4705-AA08-D757AEAE37BF}" type="slidenum">
              <a:rPr lang="en-US" smtClean="0"/>
              <a:pPr>
                <a:defRPr/>
              </a:pPr>
              <a:t>‹Nº›</a:t>
            </a:fld>
            <a:endParaRPr 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endParaRPr lang="en-US">
              <a:solidFill>
                <a:srgbClr val="534949"/>
              </a:solidFill>
            </a:endParaRPr>
          </a:p>
        </p:txBody>
      </p:sp>
      <p:sp>
        <p:nvSpPr>
          <p:cNvPr id="6" name="Footer Placeholder 5"/>
          <p:cNvSpPr>
            <a:spLocks noGrp="1"/>
          </p:cNvSpPr>
          <p:nvPr>
            <p:ph type="ftr" sz="quarter" idx="11"/>
          </p:nvPr>
        </p:nvSpPr>
        <p:spPr/>
        <p:txBody>
          <a:bodyPr/>
          <a:lstStyle/>
          <a:p>
            <a:pPr>
              <a:defRPr/>
            </a:pPr>
            <a:endParaRPr lang="en-US">
              <a:solidFill>
                <a:srgbClr val="534949"/>
              </a:solidFill>
            </a:endParaRPr>
          </a:p>
        </p:txBody>
      </p:sp>
      <p:sp>
        <p:nvSpPr>
          <p:cNvPr id="7" name="Slide Number Placeholder 6"/>
          <p:cNvSpPr>
            <a:spLocks noGrp="1"/>
          </p:cNvSpPr>
          <p:nvPr>
            <p:ph type="sldNum" sz="quarter" idx="12"/>
          </p:nvPr>
        </p:nvSpPr>
        <p:spPr/>
        <p:txBody>
          <a:bodyPr/>
          <a:lstStyle/>
          <a:p>
            <a:pPr>
              <a:defRPr/>
            </a:pPr>
            <a:fld id="{61591FD5-1B17-4249-9B6B-48BC2581AD92}" type="slidenum">
              <a:rPr lang="en-US" smtClean="0">
                <a:solidFill>
                  <a:srgbClr val="534949"/>
                </a:solidFill>
              </a:rPr>
              <a:pPr>
                <a:defRPr/>
              </a:pPr>
              <a:t>‹Nº›</a:t>
            </a:fld>
            <a:endParaRPr lang="en-US">
              <a:solidFill>
                <a:srgbClr val="534949"/>
              </a:solidFill>
            </a:endParaRP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2058213734"/>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endParaRPr lang="en-US">
              <a:solidFill>
                <a:srgbClr val="534949"/>
              </a:solidFill>
            </a:endParaRPr>
          </a:p>
        </p:txBody>
      </p:sp>
      <p:sp>
        <p:nvSpPr>
          <p:cNvPr id="8" name="Footer Placeholder 7"/>
          <p:cNvSpPr>
            <a:spLocks noGrp="1"/>
          </p:cNvSpPr>
          <p:nvPr>
            <p:ph type="ftr" sz="quarter" idx="11"/>
          </p:nvPr>
        </p:nvSpPr>
        <p:spPr/>
        <p:txBody>
          <a:bodyPr/>
          <a:lstStyle/>
          <a:p>
            <a:pPr>
              <a:defRPr/>
            </a:pPr>
            <a:endParaRPr lang="en-US">
              <a:solidFill>
                <a:srgbClr val="534949"/>
              </a:solidFill>
            </a:endParaRPr>
          </a:p>
        </p:txBody>
      </p:sp>
      <p:sp>
        <p:nvSpPr>
          <p:cNvPr id="9" name="Slide Number Placeholder 8"/>
          <p:cNvSpPr>
            <a:spLocks noGrp="1"/>
          </p:cNvSpPr>
          <p:nvPr>
            <p:ph type="sldNum" sz="quarter" idx="12"/>
          </p:nvPr>
        </p:nvSpPr>
        <p:spPr/>
        <p:txBody>
          <a:bodyPr/>
          <a:lstStyle/>
          <a:p>
            <a:pPr>
              <a:defRPr/>
            </a:pPr>
            <a:fld id="{BC669A86-A9E0-428A-B906-D3ED51BF3542}" type="slidenum">
              <a:rPr lang="en-US" smtClean="0">
                <a:solidFill>
                  <a:srgbClr val="534949"/>
                </a:solidFill>
              </a:rPr>
              <a:pPr>
                <a:defRPr/>
              </a:pPr>
              <a:t>‹Nº›</a:t>
            </a:fld>
            <a:endParaRPr lang="en-US">
              <a:solidFill>
                <a:srgbClr val="534949"/>
              </a:solidFill>
            </a:endParaRPr>
          </a:p>
        </p:txBody>
      </p:sp>
      <p:sp>
        <p:nvSpPr>
          <p:cNvPr id="10" name="Title 9"/>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2906132468"/>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solidFill>
                <a:srgbClr val="534949"/>
              </a:solidFill>
            </a:endParaRPr>
          </a:p>
        </p:txBody>
      </p:sp>
      <p:sp>
        <p:nvSpPr>
          <p:cNvPr id="4" name="Footer Placeholder 3"/>
          <p:cNvSpPr>
            <a:spLocks noGrp="1"/>
          </p:cNvSpPr>
          <p:nvPr>
            <p:ph type="ftr" sz="quarter" idx="11"/>
          </p:nvPr>
        </p:nvSpPr>
        <p:spPr/>
        <p:txBody>
          <a:bodyPr/>
          <a:lstStyle/>
          <a:p>
            <a:pPr>
              <a:defRPr/>
            </a:pPr>
            <a:endParaRPr lang="en-US">
              <a:solidFill>
                <a:srgbClr val="534949"/>
              </a:solidFill>
            </a:endParaRPr>
          </a:p>
        </p:txBody>
      </p:sp>
      <p:sp>
        <p:nvSpPr>
          <p:cNvPr id="5" name="Slide Number Placeholder 4"/>
          <p:cNvSpPr>
            <a:spLocks noGrp="1"/>
          </p:cNvSpPr>
          <p:nvPr>
            <p:ph type="sldNum" sz="quarter" idx="12"/>
          </p:nvPr>
        </p:nvSpPr>
        <p:spPr/>
        <p:txBody>
          <a:bodyPr/>
          <a:lstStyle/>
          <a:p>
            <a:pPr>
              <a:defRPr/>
            </a:pPr>
            <a:fld id="{89B5AF0F-8641-4838-8479-60F2767EBA68}" type="slidenum">
              <a:rPr lang="en-US" smtClean="0">
                <a:solidFill>
                  <a:srgbClr val="534949"/>
                </a:solidFill>
              </a:rPr>
              <a:pPr>
                <a:defRPr/>
              </a:pPr>
              <a:t>‹Nº›</a:t>
            </a:fld>
            <a:endParaRPr lang="en-US">
              <a:solidFill>
                <a:srgbClr val="534949"/>
              </a:solidFill>
            </a:endParaRPr>
          </a:p>
        </p:txBody>
      </p:sp>
      <p:sp>
        <p:nvSpPr>
          <p:cNvPr id="6" name="Title 5"/>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4245426436"/>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Date Placeholder 1"/>
          <p:cNvSpPr>
            <a:spLocks noGrp="1"/>
          </p:cNvSpPr>
          <p:nvPr>
            <p:ph type="dt" sz="half" idx="10"/>
          </p:nvPr>
        </p:nvSpPr>
        <p:spPr/>
        <p:txBody>
          <a:bodyPr/>
          <a:lstStyle/>
          <a:p>
            <a:pPr>
              <a:defRPr/>
            </a:pPr>
            <a:endParaRPr lang="en-US">
              <a:solidFill>
                <a:srgbClr val="534949"/>
              </a:solidFill>
            </a:endParaRPr>
          </a:p>
        </p:txBody>
      </p:sp>
      <p:sp>
        <p:nvSpPr>
          <p:cNvPr id="3" name="Footer Placeholder 2"/>
          <p:cNvSpPr>
            <a:spLocks noGrp="1"/>
          </p:cNvSpPr>
          <p:nvPr>
            <p:ph type="ftr" sz="quarter" idx="11"/>
          </p:nvPr>
        </p:nvSpPr>
        <p:spPr/>
        <p:txBody>
          <a:bodyPr/>
          <a:lstStyle/>
          <a:p>
            <a:pPr>
              <a:defRPr/>
            </a:pPr>
            <a:endParaRPr lang="en-US">
              <a:solidFill>
                <a:srgbClr val="534949"/>
              </a:solidFill>
            </a:endParaRPr>
          </a:p>
        </p:txBody>
      </p:sp>
      <p:sp>
        <p:nvSpPr>
          <p:cNvPr id="4" name="Slide Number Placeholder 3"/>
          <p:cNvSpPr>
            <a:spLocks noGrp="1"/>
          </p:cNvSpPr>
          <p:nvPr>
            <p:ph type="sldNum" sz="quarter" idx="12"/>
          </p:nvPr>
        </p:nvSpPr>
        <p:spPr/>
        <p:txBody>
          <a:bodyPr/>
          <a:lstStyle/>
          <a:p>
            <a:pPr>
              <a:defRPr/>
            </a:pPr>
            <a:fld id="{3C627081-EA06-45AE-8ADA-35F5156A2B8C}" type="slidenum">
              <a:rPr lang="en-US" smtClean="0">
                <a:solidFill>
                  <a:srgbClr val="534949"/>
                </a:solidFill>
              </a:rPr>
              <a:pPr>
                <a:defRPr/>
              </a:pPr>
              <a:t>‹Nº›</a:t>
            </a:fld>
            <a:endParaRPr lang="en-US">
              <a:solidFill>
                <a:srgbClr val="534949"/>
              </a:solidFill>
            </a:endParaRPr>
          </a:p>
        </p:txBody>
      </p:sp>
    </p:spTree>
    <p:extLst>
      <p:ext uri="{BB962C8B-B14F-4D97-AF65-F5344CB8AC3E}">
        <p14:creationId xmlns:p14="http://schemas.microsoft.com/office/powerpoint/2010/main" xmlns="" val="2736588732"/>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endParaRPr lang="en-US">
              <a:solidFill>
                <a:srgbClr val="534949"/>
              </a:solidFill>
            </a:endParaRPr>
          </a:p>
        </p:txBody>
      </p:sp>
      <p:sp>
        <p:nvSpPr>
          <p:cNvPr id="6" name="Footer Placeholder 5"/>
          <p:cNvSpPr>
            <a:spLocks noGrp="1"/>
          </p:cNvSpPr>
          <p:nvPr>
            <p:ph type="ftr" sz="quarter" idx="11"/>
          </p:nvPr>
        </p:nvSpPr>
        <p:spPr/>
        <p:txBody>
          <a:bodyPr/>
          <a:lstStyle/>
          <a:p>
            <a:pPr>
              <a:defRPr/>
            </a:pPr>
            <a:endParaRPr lang="en-US">
              <a:solidFill>
                <a:srgbClr val="534949"/>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pPr>
              <a:defRPr/>
            </a:pPr>
            <a:fld id="{F62EDF83-1AE2-44D6-8EE1-C4EC2EEEA625}" type="slidenum">
              <a:rPr lang="en-US" smtClean="0"/>
              <a:pPr>
                <a:defRPr/>
              </a:pPr>
              <a:t>‹Nº›</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2152359069"/>
      </p:ext>
    </p:extLst>
  </p:cSld>
  <p:clrMapOvr>
    <a:overrideClrMapping bg1="lt1" tx1="dk1" bg2="lt2" tx2="dk2" accent1="accent1" accent2="accent2" accent3="accent3" accent4="accent4" accent5="accent5" accent6="accent6" hlink="hlink" folHlink="folHlink"/>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endParaRPr lang="en-US">
              <a:solidFill>
                <a:srgbClr val="CCD1B9"/>
              </a:solidFill>
            </a:endParaRPr>
          </a:p>
        </p:txBody>
      </p:sp>
      <p:sp>
        <p:nvSpPr>
          <p:cNvPr id="6" name="Footer Placeholder 5"/>
          <p:cNvSpPr>
            <a:spLocks noGrp="1"/>
          </p:cNvSpPr>
          <p:nvPr>
            <p:ph type="ftr" sz="quarter" idx="11"/>
          </p:nvPr>
        </p:nvSpPr>
        <p:spPr/>
        <p:txBody>
          <a:bodyPr/>
          <a:lstStyle/>
          <a:p>
            <a:pPr>
              <a:defRPr/>
            </a:pPr>
            <a:endParaRPr lang="en-US">
              <a:solidFill>
                <a:srgbClr val="CCD1B9"/>
              </a:solidFill>
            </a:endParaRPr>
          </a:p>
        </p:txBody>
      </p:sp>
      <p:sp>
        <p:nvSpPr>
          <p:cNvPr id="7" name="Slide Number Placeholder 6"/>
          <p:cNvSpPr>
            <a:spLocks noGrp="1"/>
          </p:cNvSpPr>
          <p:nvPr>
            <p:ph type="sldNum" sz="quarter" idx="12"/>
          </p:nvPr>
        </p:nvSpPr>
        <p:spPr/>
        <p:txBody>
          <a:bodyPr/>
          <a:lstStyle/>
          <a:p>
            <a:pPr>
              <a:defRPr/>
            </a:pPr>
            <a:fld id="{56836D5A-5D82-4793-8A3A-DBBFE4F70E9D}" type="slidenum">
              <a:rPr lang="en-US" smtClean="0">
                <a:solidFill>
                  <a:srgbClr val="CCD1B9"/>
                </a:solidFill>
              </a:rPr>
              <a:pPr>
                <a:defRPr/>
              </a:pPr>
              <a:t>‹Nº›</a:t>
            </a:fld>
            <a:endParaRPr lang="en-US">
              <a:solidFill>
                <a:srgbClr val="CCD1B9"/>
              </a:solidFill>
            </a:endParaRP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4214000542"/>
      </p:ext>
    </p:extLst>
  </p:cSld>
  <p:clrMapOvr>
    <a:overrideClrMapping bg1="dk1" tx1="lt1" bg2="dk2" tx2="lt2" accent1="accent1" accent2="accent2" accent3="accent3" accent4="accent4" accent5="accent5" accent6="accent6" hlink="hlink" folHlink="folHlink"/>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p>
            <a:pPr>
              <a:defRPr/>
            </a:pPr>
            <a:fld id="{E1DB2368-B315-45E3-B6DE-24F4AA6B8C0F}" type="slidenum">
              <a:rPr lang="en-US" smtClean="0">
                <a:solidFill>
                  <a:srgbClr val="534949"/>
                </a:solidFill>
              </a:rPr>
              <a:pPr>
                <a:defRPr/>
              </a:pPr>
              <a:t>‹Nº›</a:t>
            </a:fld>
            <a:endParaRPr lang="en-US">
              <a:solidFill>
                <a:srgbClr val="534949"/>
              </a:solidFill>
            </a:endParaRPr>
          </a:p>
        </p:txBody>
      </p:sp>
    </p:spTree>
    <p:extLst>
      <p:ext uri="{BB962C8B-B14F-4D97-AF65-F5344CB8AC3E}">
        <p14:creationId xmlns:p14="http://schemas.microsoft.com/office/powerpoint/2010/main" xmlns="" val="406111324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Vertical Title 1"/>
          <p:cNvSpPr>
            <a:spLocks noGrp="1"/>
          </p:cNvSpPr>
          <p:nvPr>
            <p:ph type="title" orient="vert"/>
          </p:nvPr>
        </p:nvSpPr>
        <p:spPr>
          <a:xfrm>
            <a:off x="7162800" y="274638"/>
            <a:ext cx="1676400" cy="585152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pPr>
              <a:defRPr/>
            </a:pPr>
            <a:fld id="{97D7EB8C-D606-4D45-8571-88A34586B25E}" type="slidenum">
              <a:rPr lang="en-US" smtClean="0">
                <a:solidFill>
                  <a:srgbClr val="CCD1B9"/>
                </a:solidFill>
              </a:rPr>
              <a:pPr>
                <a:defRPr/>
              </a:pPr>
              <a:t>‹Nº›</a:t>
            </a:fld>
            <a:endParaRPr lang="en-US">
              <a:solidFill>
                <a:srgbClr val="CCD1B9"/>
              </a:solidFill>
            </a:endParaRPr>
          </a:p>
        </p:txBody>
      </p:sp>
    </p:spTree>
    <p:extLst>
      <p:ext uri="{BB962C8B-B14F-4D97-AF65-F5344CB8AC3E}">
        <p14:creationId xmlns:p14="http://schemas.microsoft.com/office/powerpoint/2010/main" xmlns="" val="4235701638"/>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pPr>
              <a:defRPr/>
            </a:pPr>
            <a:fld id="{9B1CACE2-5569-49B3-A6B9-FFE039BFBB57}" type="datetime12">
              <a:rPr lang="es-AR" smtClean="0">
                <a:solidFill>
                  <a:srgbClr val="CCD1B9"/>
                </a:solidFill>
              </a:rPr>
              <a:pPr>
                <a:defRPr/>
              </a:pPr>
              <a:t>2:21 p. m.</a:t>
            </a:fld>
            <a:endParaRPr lang="en-US">
              <a:solidFill>
                <a:srgbClr val="CCD1B9"/>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defRPr/>
            </a:pPr>
            <a:fld id="{EF082367-AF44-446C-B08E-6DCED414DBEC}" type="slidenum">
              <a:rPr lang="en-US" smtClean="0"/>
              <a:pPr>
                <a:defRPr/>
              </a:pPr>
              <a:t>‹Nº›</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pPr>
              <a:defRPr/>
            </a:pPr>
            <a:endParaRPr lang="en-US">
              <a:solidFill>
                <a:srgbClr val="CCD1B9"/>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1002363046"/>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7F9C3DB9-54D7-4D2F-97B5-B32C4F3477A6}" type="datetime12">
              <a:rPr lang="es-AR" smtClean="0">
                <a:solidFill>
                  <a:srgbClr val="534949"/>
                </a:solidFill>
              </a:rPr>
              <a:pPr>
                <a:defRPr/>
              </a:pPr>
              <a:t>2:21 p. m.</a:t>
            </a:fld>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p>
            <a:pPr>
              <a:defRPr/>
            </a:pPr>
            <a:fld id="{90AEB6A0-4188-4C2C-8209-5AAC82F34AF0}" type="slidenum">
              <a:rPr lang="en-US" smtClean="0">
                <a:solidFill>
                  <a:srgbClr val="534949"/>
                </a:solidFill>
              </a:rPr>
              <a:pPr>
                <a:defRPr/>
              </a:pPr>
              <a:t>‹Nº›</a:t>
            </a:fld>
            <a:endParaRPr lang="en-US">
              <a:solidFill>
                <a:srgbClr val="534949"/>
              </a:solidFill>
            </a:endParaRPr>
          </a:p>
        </p:txBody>
      </p:sp>
      <p:sp>
        <p:nvSpPr>
          <p:cNvPr id="7" name="Title 6"/>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112255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pPr>
              <a:defRPr/>
            </a:pPr>
            <a:fld id="{9C9CD9EB-2CA2-49B6-A233-9F936C3F1992}" type="datetime1">
              <a:rPr lang="es-ES" smtClean="0">
                <a:solidFill>
                  <a:srgbClr val="DFDCB7"/>
                </a:solidFill>
              </a:rPr>
              <a:pPr>
                <a:defRPr/>
              </a:pPr>
              <a:t>13/04/2016</a:t>
            </a:fld>
            <a:endParaRPr lang="en-US">
              <a:solidFill>
                <a:srgbClr val="DFDCB7"/>
              </a:solidFill>
            </a:endParaRPr>
          </a:p>
        </p:txBody>
      </p:sp>
      <p:sp>
        <p:nvSpPr>
          <p:cNvPr id="4" name="Footer Placeholder 3"/>
          <p:cNvSpPr>
            <a:spLocks noGrp="1"/>
          </p:cNvSpPr>
          <p:nvPr>
            <p:ph type="ftr" sz="quarter" idx="11"/>
          </p:nvPr>
        </p:nvSpPr>
        <p:spPr/>
        <p:txBody>
          <a:bodyPr/>
          <a:lstStyle/>
          <a:p>
            <a:pPr>
              <a:defRPr/>
            </a:pPr>
            <a:endParaRPr lang="en-US">
              <a:solidFill>
                <a:srgbClr val="DFDCB7"/>
              </a:solidFill>
            </a:endParaRPr>
          </a:p>
        </p:txBody>
      </p:sp>
      <p:sp>
        <p:nvSpPr>
          <p:cNvPr id="5" name="Slide Number Placeholder 4"/>
          <p:cNvSpPr>
            <a:spLocks noGrp="1"/>
          </p:cNvSpPr>
          <p:nvPr>
            <p:ph type="sldNum" sz="quarter" idx="12"/>
          </p:nvPr>
        </p:nvSpPr>
        <p:spPr/>
        <p:txBody>
          <a:bodyPr/>
          <a:lstStyle/>
          <a:p>
            <a:pPr>
              <a:defRPr/>
            </a:pPr>
            <a:fld id="{94F7C8EC-B344-43C1-A9D1-C0B5B8A9F1C2}" type="slidenum">
              <a:rPr lang="en-US" smtClean="0"/>
              <a:pPr>
                <a:defRPr/>
              </a:pPr>
              <a:t>‹Nº›</a:t>
            </a:fld>
            <a:endParaRPr lang="en-US"/>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9" name="Date Placeholder 8"/>
          <p:cNvSpPr>
            <a:spLocks noGrp="1"/>
          </p:cNvSpPr>
          <p:nvPr>
            <p:ph type="dt" sz="half" idx="10"/>
          </p:nvPr>
        </p:nvSpPr>
        <p:spPr/>
        <p:txBody>
          <a:bodyPr/>
          <a:lstStyle>
            <a:lvl1pPr>
              <a:defRPr>
                <a:solidFill>
                  <a:srgbClr val="FFFFFF"/>
                </a:solidFill>
              </a:defRPr>
            </a:lvl1pPr>
          </a:lstStyle>
          <a:p>
            <a:pPr>
              <a:defRPr/>
            </a:pPr>
            <a:fld id="{E3CBAE6B-8828-4FF1-B25D-AB9DF2A9451A}" type="datetime12">
              <a:rPr lang="es-AR" smtClean="0"/>
              <a:pPr>
                <a:defRPr/>
              </a:pPr>
              <a:t>2:21 p. m.</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defRPr/>
            </a:pPr>
            <a:fld id="{748A4916-C421-4E6A-9206-A81345132FAC}" type="slidenum">
              <a:rPr lang="en-US" smtClean="0">
                <a:solidFill>
                  <a:srgbClr val="CCD1B9"/>
                </a:solidFill>
              </a:rPr>
              <a:pPr>
                <a:defRPr/>
              </a:pPr>
              <a:t>‹Nº›</a:t>
            </a:fld>
            <a:endParaRPr lang="en-US">
              <a:solidFill>
                <a:srgbClr val="CCD1B9"/>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pPr>
              <a:defRPr/>
            </a:pPr>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2474548489"/>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fld id="{5D2FD870-7397-4C29-A5BA-7A6DA3948C72}" type="datetime12">
              <a:rPr lang="es-AR" smtClean="0">
                <a:solidFill>
                  <a:srgbClr val="534949"/>
                </a:solidFill>
              </a:rPr>
              <a:pPr>
                <a:defRPr/>
              </a:pPr>
              <a:t>2:21 p. m.</a:t>
            </a:fld>
            <a:endParaRPr lang="en-US">
              <a:solidFill>
                <a:srgbClr val="534949"/>
              </a:solidFill>
            </a:endParaRPr>
          </a:p>
        </p:txBody>
      </p:sp>
      <p:sp>
        <p:nvSpPr>
          <p:cNvPr id="6" name="Footer Placeholder 5"/>
          <p:cNvSpPr>
            <a:spLocks noGrp="1"/>
          </p:cNvSpPr>
          <p:nvPr>
            <p:ph type="ftr" sz="quarter" idx="11"/>
          </p:nvPr>
        </p:nvSpPr>
        <p:spPr/>
        <p:txBody>
          <a:bodyPr/>
          <a:lstStyle/>
          <a:p>
            <a:pPr>
              <a:defRPr/>
            </a:pPr>
            <a:endParaRPr lang="en-US">
              <a:solidFill>
                <a:srgbClr val="534949"/>
              </a:solidFill>
            </a:endParaRPr>
          </a:p>
        </p:txBody>
      </p:sp>
      <p:sp>
        <p:nvSpPr>
          <p:cNvPr id="7" name="Slide Number Placeholder 6"/>
          <p:cNvSpPr>
            <a:spLocks noGrp="1"/>
          </p:cNvSpPr>
          <p:nvPr>
            <p:ph type="sldNum" sz="quarter" idx="12"/>
          </p:nvPr>
        </p:nvSpPr>
        <p:spPr/>
        <p:txBody>
          <a:bodyPr/>
          <a:lstStyle/>
          <a:p>
            <a:pPr>
              <a:defRPr/>
            </a:pPr>
            <a:fld id="{61591FD5-1B17-4249-9B6B-48BC2581AD92}" type="slidenum">
              <a:rPr lang="en-US" smtClean="0">
                <a:solidFill>
                  <a:srgbClr val="534949"/>
                </a:solidFill>
              </a:rPr>
              <a:pPr>
                <a:defRPr/>
              </a:pPr>
              <a:t>‹Nº›</a:t>
            </a:fld>
            <a:endParaRPr lang="en-US">
              <a:solidFill>
                <a:srgbClr val="534949"/>
              </a:solidFill>
            </a:endParaRP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2666412322"/>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fld id="{8ECC699B-83AB-43D4-A936-95D603BC3BB4}" type="datetime12">
              <a:rPr lang="es-AR" smtClean="0">
                <a:solidFill>
                  <a:srgbClr val="534949"/>
                </a:solidFill>
              </a:rPr>
              <a:pPr>
                <a:defRPr/>
              </a:pPr>
              <a:t>2:21 p. m.</a:t>
            </a:fld>
            <a:endParaRPr lang="en-US">
              <a:solidFill>
                <a:srgbClr val="534949"/>
              </a:solidFill>
            </a:endParaRPr>
          </a:p>
        </p:txBody>
      </p:sp>
      <p:sp>
        <p:nvSpPr>
          <p:cNvPr id="8" name="Footer Placeholder 7"/>
          <p:cNvSpPr>
            <a:spLocks noGrp="1"/>
          </p:cNvSpPr>
          <p:nvPr>
            <p:ph type="ftr" sz="quarter" idx="11"/>
          </p:nvPr>
        </p:nvSpPr>
        <p:spPr/>
        <p:txBody>
          <a:bodyPr/>
          <a:lstStyle/>
          <a:p>
            <a:pPr>
              <a:defRPr/>
            </a:pPr>
            <a:endParaRPr lang="en-US">
              <a:solidFill>
                <a:srgbClr val="534949"/>
              </a:solidFill>
            </a:endParaRPr>
          </a:p>
        </p:txBody>
      </p:sp>
      <p:sp>
        <p:nvSpPr>
          <p:cNvPr id="9" name="Slide Number Placeholder 8"/>
          <p:cNvSpPr>
            <a:spLocks noGrp="1"/>
          </p:cNvSpPr>
          <p:nvPr>
            <p:ph type="sldNum" sz="quarter" idx="12"/>
          </p:nvPr>
        </p:nvSpPr>
        <p:spPr/>
        <p:txBody>
          <a:bodyPr/>
          <a:lstStyle/>
          <a:p>
            <a:pPr>
              <a:defRPr/>
            </a:pPr>
            <a:fld id="{BC669A86-A9E0-428A-B906-D3ED51BF3542}" type="slidenum">
              <a:rPr lang="en-US" smtClean="0">
                <a:solidFill>
                  <a:srgbClr val="534949"/>
                </a:solidFill>
              </a:rPr>
              <a:pPr>
                <a:defRPr/>
              </a:pPr>
              <a:t>‹Nº›</a:t>
            </a:fld>
            <a:endParaRPr lang="en-US">
              <a:solidFill>
                <a:srgbClr val="534949"/>
              </a:solidFill>
            </a:endParaRPr>
          </a:p>
        </p:txBody>
      </p:sp>
      <p:sp>
        <p:nvSpPr>
          <p:cNvPr id="10" name="Title 9"/>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32319163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3D8FBF90-0A09-47C0-A40D-018D9612FF6B}" type="datetime12">
              <a:rPr lang="es-AR" smtClean="0">
                <a:solidFill>
                  <a:srgbClr val="534949"/>
                </a:solidFill>
              </a:rPr>
              <a:pPr>
                <a:defRPr/>
              </a:pPr>
              <a:t>2:21 p. m.</a:t>
            </a:fld>
            <a:endParaRPr lang="en-US">
              <a:solidFill>
                <a:srgbClr val="534949"/>
              </a:solidFill>
            </a:endParaRPr>
          </a:p>
        </p:txBody>
      </p:sp>
      <p:sp>
        <p:nvSpPr>
          <p:cNvPr id="4" name="Footer Placeholder 3"/>
          <p:cNvSpPr>
            <a:spLocks noGrp="1"/>
          </p:cNvSpPr>
          <p:nvPr>
            <p:ph type="ftr" sz="quarter" idx="11"/>
          </p:nvPr>
        </p:nvSpPr>
        <p:spPr/>
        <p:txBody>
          <a:bodyPr/>
          <a:lstStyle/>
          <a:p>
            <a:pPr>
              <a:defRPr/>
            </a:pPr>
            <a:endParaRPr lang="en-US">
              <a:solidFill>
                <a:srgbClr val="534949"/>
              </a:solidFill>
            </a:endParaRPr>
          </a:p>
        </p:txBody>
      </p:sp>
      <p:sp>
        <p:nvSpPr>
          <p:cNvPr id="5" name="Slide Number Placeholder 4"/>
          <p:cNvSpPr>
            <a:spLocks noGrp="1"/>
          </p:cNvSpPr>
          <p:nvPr>
            <p:ph type="sldNum" sz="quarter" idx="12"/>
          </p:nvPr>
        </p:nvSpPr>
        <p:spPr/>
        <p:txBody>
          <a:bodyPr/>
          <a:lstStyle/>
          <a:p>
            <a:pPr>
              <a:defRPr/>
            </a:pPr>
            <a:fld id="{89B5AF0F-8641-4838-8479-60F2767EBA68}" type="slidenum">
              <a:rPr lang="en-US" smtClean="0">
                <a:solidFill>
                  <a:srgbClr val="534949"/>
                </a:solidFill>
              </a:rPr>
              <a:pPr>
                <a:defRPr/>
              </a:pPr>
              <a:t>‹Nº›</a:t>
            </a:fld>
            <a:endParaRPr lang="en-US">
              <a:solidFill>
                <a:srgbClr val="534949"/>
              </a:solidFill>
            </a:endParaRPr>
          </a:p>
        </p:txBody>
      </p:sp>
      <p:sp>
        <p:nvSpPr>
          <p:cNvPr id="6" name="Title 5"/>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3239394059"/>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Date Placeholder 1"/>
          <p:cNvSpPr>
            <a:spLocks noGrp="1"/>
          </p:cNvSpPr>
          <p:nvPr>
            <p:ph type="dt" sz="half" idx="10"/>
          </p:nvPr>
        </p:nvSpPr>
        <p:spPr/>
        <p:txBody>
          <a:bodyPr/>
          <a:lstStyle/>
          <a:p>
            <a:pPr>
              <a:defRPr/>
            </a:pPr>
            <a:fld id="{2257D762-622F-4A76-9359-D6ACF4405569}" type="datetime12">
              <a:rPr lang="es-AR" smtClean="0">
                <a:solidFill>
                  <a:srgbClr val="534949"/>
                </a:solidFill>
              </a:rPr>
              <a:pPr>
                <a:defRPr/>
              </a:pPr>
              <a:t>2:21 p. m.</a:t>
            </a:fld>
            <a:endParaRPr lang="en-US">
              <a:solidFill>
                <a:srgbClr val="534949"/>
              </a:solidFill>
            </a:endParaRPr>
          </a:p>
        </p:txBody>
      </p:sp>
      <p:sp>
        <p:nvSpPr>
          <p:cNvPr id="3" name="Footer Placeholder 2"/>
          <p:cNvSpPr>
            <a:spLocks noGrp="1"/>
          </p:cNvSpPr>
          <p:nvPr>
            <p:ph type="ftr" sz="quarter" idx="11"/>
          </p:nvPr>
        </p:nvSpPr>
        <p:spPr/>
        <p:txBody>
          <a:bodyPr/>
          <a:lstStyle/>
          <a:p>
            <a:pPr>
              <a:defRPr/>
            </a:pPr>
            <a:endParaRPr lang="en-US">
              <a:solidFill>
                <a:srgbClr val="534949"/>
              </a:solidFill>
            </a:endParaRPr>
          </a:p>
        </p:txBody>
      </p:sp>
      <p:sp>
        <p:nvSpPr>
          <p:cNvPr id="4" name="Slide Number Placeholder 3"/>
          <p:cNvSpPr>
            <a:spLocks noGrp="1"/>
          </p:cNvSpPr>
          <p:nvPr>
            <p:ph type="sldNum" sz="quarter" idx="12"/>
          </p:nvPr>
        </p:nvSpPr>
        <p:spPr/>
        <p:txBody>
          <a:bodyPr/>
          <a:lstStyle/>
          <a:p>
            <a:pPr>
              <a:defRPr/>
            </a:pPr>
            <a:fld id="{3C627081-EA06-45AE-8ADA-35F5156A2B8C}" type="slidenum">
              <a:rPr lang="en-US" smtClean="0">
                <a:solidFill>
                  <a:srgbClr val="534949"/>
                </a:solidFill>
              </a:rPr>
              <a:pPr>
                <a:defRPr/>
              </a:pPr>
              <a:t>‹Nº›</a:t>
            </a:fld>
            <a:endParaRPr lang="en-US">
              <a:solidFill>
                <a:srgbClr val="534949"/>
              </a:solidFill>
            </a:endParaRPr>
          </a:p>
        </p:txBody>
      </p:sp>
    </p:spTree>
    <p:extLst>
      <p:ext uri="{BB962C8B-B14F-4D97-AF65-F5344CB8AC3E}">
        <p14:creationId xmlns:p14="http://schemas.microsoft.com/office/powerpoint/2010/main" xmlns="" val="2096266945"/>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52D9BDCC-B778-4A2B-99DE-0B548E4AF611}" type="datetime12">
              <a:rPr lang="es-AR" smtClean="0">
                <a:solidFill>
                  <a:srgbClr val="534949"/>
                </a:solidFill>
              </a:rPr>
              <a:pPr>
                <a:defRPr/>
              </a:pPr>
              <a:t>2:21 p. m.</a:t>
            </a:fld>
            <a:endParaRPr lang="en-US">
              <a:solidFill>
                <a:srgbClr val="534949"/>
              </a:solidFill>
            </a:endParaRPr>
          </a:p>
        </p:txBody>
      </p:sp>
      <p:sp>
        <p:nvSpPr>
          <p:cNvPr id="6" name="Footer Placeholder 5"/>
          <p:cNvSpPr>
            <a:spLocks noGrp="1"/>
          </p:cNvSpPr>
          <p:nvPr>
            <p:ph type="ftr" sz="quarter" idx="11"/>
          </p:nvPr>
        </p:nvSpPr>
        <p:spPr/>
        <p:txBody>
          <a:bodyPr/>
          <a:lstStyle/>
          <a:p>
            <a:pPr>
              <a:defRPr/>
            </a:pPr>
            <a:endParaRPr lang="en-US">
              <a:solidFill>
                <a:srgbClr val="534949"/>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pPr>
              <a:defRPr/>
            </a:pPr>
            <a:fld id="{F62EDF83-1AE2-44D6-8EE1-C4EC2EEEA625}" type="slidenum">
              <a:rPr lang="en-US" smtClean="0"/>
              <a:pPr>
                <a:defRPr/>
              </a:pPr>
              <a:t>‹Nº›</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2792731751"/>
      </p:ext>
    </p:extLst>
  </p:cSld>
  <p:clrMapOvr>
    <a:overrideClrMapping bg1="lt1" tx1="dk1" bg2="lt2" tx2="dk2" accent1="accent1" accent2="accent2" accent3="accent3" accent4="accent4" accent5="accent5" accent6="accent6" hlink="hlink" folHlink="folHlink"/>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4532AF67-2BBD-483E-8608-2055ED29B62F}" type="datetime12">
              <a:rPr lang="es-AR" smtClean="0">
                <a:solidFill>
                  <a:srgbClr val="CCD1B9"/>
                </a:solidFill>
              </a:rPr>
              <a:pPr>
                <a:defRPr/>
              </a:pPr>
              <a:t>2:21 p. m.</a:t>
            </a:fld>
            <a:endParaRPr lang="en-US">
              <a:solidFill>
                <a:srgbClr val="CCD1B9"/>
              </a:solidFill>
            </a:endParaRPr>
          </a:p>
        </p:txBody>
      </p:sp>
      <p:sp>
        <p:nvSpPr>
          <p:cNvPr id="6" name="Footer Placeholder 5"/>
          <p:cNvSpPr>
            <a:spLocks noGrp="1"/>
          </p:cNvSpPr>
          <p:nvPr>
            <p:ph type="ftr" sz="quarter" idx="11"/>
          </p:nvPr>
        </p:nvSpPr>
        <p:spPr/>
        <p:txBody>
          <a:bodyPr/>
          <a:lstStyle/>
          <a:p>
            <a:pPr>
              <a:defRPr/>
            </a:pPr>
            <a:endParaRPr lang="en-US">
              <a:solidFill>
                <a:srgbClr val="CCD1B9"/>
              </a:solidFill>
            </a:endParaRPr>
          </a:p>
        </p:txBody>
      </p:sp>
      <p:sp>
        <p:nvSpPr>
          <p:cNvPr id="7" name="Slide Number Placeholder 6"/>
          <p:cNvSpPr>
            <a:spLocks noGrp="1"/>
          </p:cNvSpPr>
          <p:nvPr>
            <p:ph type="sldNum" sz="quarter" idx="12"/>
          </p:nvPr>
        </p:nvSpPr>
        <p:spPr/>
        <p:txBody>
          <a:bodyPr/>
          <a:lstStyle/>
          <a:p>
            <a:pPr>
              <a:defRPr/>
            </a:pPr>
            <a:fld id="{56836D5A-5D82-4793-8A3A-DBBFE4F70E9D}" type="slidenum">
              <a:rPr lang="en-US" smtClean="0">
                <a:solidFill>
                  <a:srgbClr val="CCD1B9"/>
                </a:solidFill>
              </a:rPr>
              <a:pPr>
                <a:defRPr/>
              </a:pPr>
              <a:t>‹Nº›</a:t>
            </a:fld>
            <a:endParaRPr lang="en-US">
              <a:solidFill>
                <a:srgbClr val="CCD1B9"/>
              </a:solidFill>
            </a:endParaRP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s-ES"/>
              <a:t>Haga clic para modificar el estilo de título del patrón</a:t>
            </a:r>
            <a:endParaRPr lang="en-US" dirty="0"/>
          </a:p>
        </p:txBody>
      </p:sp>
    </p:spTree>
    <p:extLst>
      <p:ext uri="{BB962C8B-B14F-4D97-AF65-F5344CB8AC3E}">
        <p14:creationId xmlns:p14="http://schemas.microsoft.com/office/powerpoint/2010/main" xmlns="" val="2597220448"/>
      </p:ext>
    </p:extLst>
  </p:cSld>
  <p:clrMapOvr>
    <a:overrideClrMapping bg1="dk1" tx1="lt1" bg2="dk2" tx2="lt2" accent1="accent1" accent2="accent2" accent3="accent3" accent4="accent4" accent5="accent5" accent6="accent6" hlink="hlink" folHlink="folHlink"/>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4937CA5A-06BD-4739-BF38-7001A005A81D}" type="datetime12">
              <a:rPr lang="es-AR" smtClean="0">
                <a:solidFill>
                  <a:srgbClr val="534949"/>
                </a:solidFill>
              </a:rPr>
              <a:pPr>
                <a:defRPr/>
              </a:pPr>
              <a:t>2:21 p. m.</a:t>
            </a:fld>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p>
            <a:pPr>
              <a:defRPr/>
            </a:pPr>
            <a:fld id="{E1DB2368-B315-45E3-B6DE-24F4AA6B8C0F}" type="slidenum">
              <a:rPr lang="en-US" smtClean="0">
                <a:solidFill>
                  <a:srgbClr val="534949"/>
                </a:solidFill>
              </a:rPr>
              <a:pPr>
                <a:defRPr/>
              </a:pPr>
              <a:t>‹Nº›</a:t>
            </a:fld>
            <a:endParaRPr lang="en-US">
              <a:solidFill>
                <a:srgbClr val="534949"/>
              </a:solidFill>
            </a:endParaRPr>
          </a:p>
        </p:txBody>
      </p:sp>
    </p:spTree>
    <p:extLst>
      <p:ext uri="{BB962C8B-B14F-4D97-AF65-F5344CB8AC3E}">
        <p14:creationId xmlns:p14="http://schemas.microsoft.com/office/powerpoint/2010/main" xmlns="" val="55242277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Vertical Title 1"/>
          <p:cNvSpPr>
            <a:spLocks noGrp="1"/>
          </p:cNvSpPr>
          <p:nvPr>
            <p:ph type="title" orient="vert"/>
          </p:nvPr>
        </p:nvSpPr>
        <p:spPr>
          <a:xfrm>
            <a:off x="7162800" y="274638"/>
            <a:ext cx="1676400" cy="585152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DF44C3D8-7A80-4701-9956-0ADA792D152E}" type="datetime12">
              <a:rPr lang="es-AR" smtClean="0">
                <a:solidFill>
                  <a:srgbClr val="534949"/>
                </a:solidFill>
              </a:rPr>
              <a:pPr>
                <a:defRPr/>
              </a:pPr>
              <a:t>2:21 p. m.</a:t>
            </a:fld>
            <a:endParaRPr lang="en-US">
              <a:solidFill>
                <a:srgbClr val="534949"/>
              </a:solidFill>
            </a:endParaRPr>
          </a:p>
        </p:txBody>
      </p:sp>
      <p:sp>
        <p:nvSpPr>
          <p:cNvPr id="5" name="Footer Placeholder 4"/>
          <p:cNvSpPr>
            <a:spLocks noGrp="1"/>
          </p:cNvSpPr>
          <p:nvPr>
            <p:ph type="ftr" sz="quarter" idx="11"/>
          </p:nvPr>
        </p:nvSpPr>
        <p:spPr/>
        <p:txBody>
          <a:bodyPr/>
          <a:lstStyle/>
          <a:p>
            <a:pPr>
              <a:defRPr/>
            </a:pPr>
            <a:endParaRPr lang="en-US">
              <a:solidFill>
                <a:srgbClr val="534949"/>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pPr>
              <a:defRPr/>
            </a:pPr>
            <a:fld id="{97D7EB8C-D606-4D45-8571-88A34586B25E}" type="slidenum">
              <a:rPr lang="en-US" smtClean="0">
                <a:solidFill>
                  <a:srgbClr val="CCD1B9"/>
                </a:solidFill>
              </a:rPr>
              <a:pPr>
                <a:defRPr/>
              </a:pPr>
              <a:t>‹Nº›</a:t>
            </a:fld>
            <a:endParaRPr lang="en-US">
              <a:solidFill>
                <a:srgbClr val="CCD1B9"/>
              </a:solidFill>
            </a:endParaRPr>
          </a:p>
        </p:txBody>
      </p:sp>
    </p:spTree>
    <p:extLst>
      <p:ext uri="{BB962C8B-B14F-4D97-AF65-F5344CB8AC3E}">
        <p14:creationId xmlns:p14="http://schemas.microsoft.com/office/powerpoint/2010/main" xmlns="" val="2502244420"/>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ahLst/>
              <a:cxnLst>
                <a:cxn ang="0">
                  <a:pos x="5154" y="1769"/>
                </a:cxn>
                <a:cxn ang="0">
                  <a:pos x="0" y="2304"/>
                </a:cxn>
                <a:cxn ang="0">
                  <a:pos x="0" y="1252"/>
                </a:cxn>
                <a:cxn ang="0">
                  <a:pos x="5155" y="0"/>
                </a:cxn>
                <a:cxn ang="0">
                  <a:pos x="5155" y="1416"/>
                </a:cxn>
                <a:cxn ang="0">
                  <a:pos x="5154" y="1769"/>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latin typeface="Arial" charset="0"/>
                <a:ea typeface="ＭＳ Ｐゴシック" pitchFamily="34" charset="-128"/>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latin typeface="Arial" charset="0"/>
                <a:ea typeface="ＭＳ Ｐゴシック" pitchFamily="34" charset="-128"/>
              </a:endParaRPr>
            </a:p>
          </p:txBody>
        </p:sp>
      </p:grpSp>
      <p:sp>
        <p:nvSpPr>
          <p:cNvPr id="24678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s-AR"/>
              <a:t>Haga clic para modificar el estilo de subtítulo del patrón</a:t>
            </a:r>
          </a:p>
        </p:txBody>
      </p:sp>
      <p:sp>
        <p:nvSpPr>
          <p:cNvPr id="246793"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r>
              <a:rPr lang="es-AR"/>
              <a:t>Haga clic para cambiar el estilo de título	</a:t>
            </a:r>
          </a:p>
        </p:txBody>
      </p:sp>
      <p:sp>
        <p:nvSpPr>
          <p:cNvPr id="7" name="Rectangle 6"/>
          <p:cNvSpPr>
            <a:spLocks noGrp="1" noChangeArrowheads="1"/>
          </p:cNvSpPr>
          <p:nvPr>
            <p:ph type="dt" sz="quarter" idx="10"/>
          </p:nvPr>
        </p:nvSpPr>
        <p:spPr/>
        <p:txBody>
          <a:bodyPr/>
          <a:lstStyle>
            <a:lvl1pPr>
              <a:defRPr/>
            </a:lvl1pPr>
          </a:lstStyle>
          <a:p>
            <a:pPr>
              <a:defRPr/>
            </a:pPr>
            <a:endParaRPr lang="es-AR">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s-AR">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223D045B-F389-49B6-B67B-6649FD3FBD4B}"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4113424686"/>
      </p:ext>
    </p:extLst>
  </p:cSld>
  <p:clrMapOvr>
    <a:masterClrMapping/>
  </p:clrMapOvr>
  <p:transition spd="med">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D6E58F9-60A5-4F4A-B12E-A469D62080A6}" type="datetime1">
              <a:rPr lang="es-ES" smtClean="0">
                <a:solidFill>
                  <a:srgbClr val="DFDCB7"/>
                </a:solidFill>
              </a:rPr>
              <a:pPr>
                <a:defRPr/>
              </a:pPr>
              <a:t>13/04/2016</a:t>
            </a:fld>
            <a:endParaRPr lang="en-US">
              <a:solidFill>
                <a:srgbClr val="DFDCB7"/>
              </a:solidFill>
            </a:endParaRPr>
          </a:p>
        </p:txBody>
      </p:sp>
      <p:sp>
        <p:nvSpPr>
          <p:cNvPr id="3" name="Footer Placeholder 2"/>
          <p:cNvSpPr>
            <a:spLocks noGrp="1"/>
          </p:cNvSpPr>
          <p:nvPr>
            <p:ph type="ftr" sz="quarter" idx="11"/>
          </p:nvPr>
        </p:nvSpPr>
        <p:spPr/>
        <p:txBody>
          <a:bodyPr/>
          <a:lstStyle/>
          <a:p>
            <a:pPr>
              <a:defRPr/>
            </a:pPr>
            <a:endParaRPr lang="en-US">
              <a:solidFill>
                <a:srgbClr val="DFDCB7"/>
              </a:solidFill>
            </a:endParaRPr>
          </a:p>
        </p:txBody>
      </p:sp>
      <p:sp>
        <p:nvSpPr>
          <p:cNvPr id="4" name="Slide Number Placeholder 3"/>
          <p:cNvSpPr>
            <a:spLocks noGrp="1"/>
          </p:cNvSpPr>
          <p:nvPr>
            <p:ph type="sldNum" sz="quarter" idx="12"/>
          </p:nvPr>
        </p:nvSpPr>
        <p:spPr/>
        <p:txBody>
          <a:bodyPr/>
          <a:lstStyle/>
          <a:p>
            <a:pPr>
              <a:defRPr/>
            </a:pPr>
            <a:fld id="{5FD60DF8-D365-44A7-9A11-0A6776BB58E7}" type="slidenum">
              <a:rPr lang="en-US" smtClean="0"/>
              <a:pPr>
                <a:defRPr/>
              </a:pPr>
              <a:t>‹Nº›</a:t>
            </a:fld>
            <a:endParaRPr lang="en-US"/>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5981EA28-C469-4B01-B840-14455D5D8470}"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642936945"/>
      </p:ext>
    </p:extLst>
  </p:cSld>
  <p:clrMapOvr>
    <a:masterClrMapping/>
  </p:clrMapOvr>
  <p:transition spd="med">
    <p:fade thruBlk="1"/>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12A7059B-95BE-4FB0-BC9E-0B6AD42150F2}"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184031237"/>
      </p:ext>
    </p:extLst>
  </p:cSld>
  <p:clrMapOvr>
    <a:masterClrMapping/>
  </p:clrMapOvr>
  <p:transition spd="med">
    <p:fade thruBlk="1"/>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094B3823-C7C9-44B9-B8AC-2878960B6BCB}"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974846566"/>
      </p:ext>
    </p:extLst>
  </p:cSld>
  <p:clrMapOvr>
    <a:masterClrMapping/>
  </p:clrMapOvr>
  <p:transition spd="med">
    <p:fade thruBlk="1"/>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B50EC51C-4363-49C2-991C-C9C63C701899}"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997031407"/>
      </p:ext>
    </p:extLst>
  </p:cSld>
  <p:clrMapOvr>
    <a:masterClrMapping/>
  </p:clrMapOvr>
  <p:transition spd="med">
    <p:fade thruBlk="1"/>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E7F83FC4-7AB5-4C51-8849-A1C04E5153A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980463696"/>
      </p:ext>
    </p:extLst>
  </p:cSld>
  <p:clrMapOvr>
    <a:masterClrMapping/>
  </p:clrMapOvr>
  <p:transition spd="med">
    <p:fade thruBlk="1"/>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4220BD49-8AEB-4F04-8D8F-EACA800BC646}"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35641069"/>
      </p:ext>
    </p:extLst>
  </p:cSld>
  <p:clrMapOvr>
    <a:masterClrMapping/>
  </p:clrMapOvr>
  <p:transition spd="med">
    <p:fade thruBlk="1"/>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56320A18-F14B-486A-A66C-B82C6484BFA0}"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662392081"/>
      </p:ext>
    </p:extLst>
  </p:cSld>
  <p:clrMapOvr>
    <a:masterClrMapping/>
  </p:clrMapOvr>
  <p:transition spd="med">
    <p:fade thruBlk="1"/>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0D4B911D-36FE-4CDC-B13B-59A6BEA31E53}"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211087963"/>
      </p:ext>
    </p:extLst>
  </p:cSld>
  <p:clrMapOvr>
    <a:masterClrMapping/>
  </p:clrMapOvr>
  <p:transition spd="med">
    <p:fade thruBlk="1"/>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D18B8F29-3437-4853-BD03-D291C2D6DA10}"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617249376"/>
      </p:ext>
    </p:extLst>
  </p:cSld>
  <p:clrMapOvr>
    <a:masterClrMapping/>
  </p:clrMapOvr>
  <p:transition spd="med">
    <p:fade thruBlk="1"/>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2136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213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5FF479A2-A349-46BB-9229-58F29483FA09}"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279369308"/>
      </p:ext>
    </p:extLst>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sp>
        <p:nvSpPr>
          <p:cNvPr id="4" name="3 Marcador de fecha"/>
          <p:cNvSpPr>
            <a:spLocks noGrp="1"/>
          </p:cNvSpPr>
          <p:nvPr>
            <p:ph type="dt" sz="half" idx="10"/>
          </p:nvPr>
        </p:nvSpPr>
        <p:spPr>
          <a:xfrm>
            <a:off x="6955632" y="6477000"/>
            <a:ext cx="2133600" cy="304800"/>
          </a:xfrm>
        </p:spPr>
        <p:txBody>
          <a:bodyPr/>
          <a:lstStyle/>
          <a:p>
            <a:pPr>
              <a:defRPr/>
            </a:pPr>
            <a:fld id="{A41FBF11-71E2-4FB5-8F54-3C960C965E1F}" type="datetime12">
              <a:rPr lang="es-AR" smtClean="0">
                <a:solidFill>
                  <a:srgbClr val="FFFFFF"/>
                </a:solidFill>
              </a:rPr>
              <a:pPr>
                <a:defRPr/>
              </a:pPr>
              <a:t>2:21 p. m.</a:t>
            </a:fld>
            <a:endParaRPr lang="es-AR">
              <a:solidFill>
                <a:srgbClr val="FFFFFF"/>
              </a:solidFill>
            </a:endParaRPr>
          </a:p>
        </p:txBody>
      </p:sp>
      <p:sp>
        <p:nvSpPr>
          <p:cNvPr id="5" name="4 Marcador de pie de página"/>
          <p:cNvSpPr>
            <a:spLocks noGrp="1"/>
          </p:cNvSpPr>
          <p:nvPr>
            <p:ph type="ftr" sz="quarter" idx="11"/>
          </p:nvPr>
        </p:nvSpPr>
        <p:spPr>
          <a:xfrm>
            <a:off x="2619376" y="6480969"/>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a:xfrm>
            <a:off x="8451056" y="809624"/>
            <a:ext cx="502920" cy="300831"/>
          </a:xfrm>
        </p:spPr>
        <p:txBody>
          <a:bodyPr/>
          <a:lstStyle/>
          <a:p>
            <a:pPr>
              <a:defRPr/>
            </a:pPr>
            <a:fld id="{28187E5F-6A23-4594-A367-93D01A0ED8BF}" type="slidenum">
              <a:rPr lang="es-AR" smtClean="0">
                <a:solidFill>
                  <a:srgbClr val="FFFFFF"/>
                </a:solidFill>
              </a:rPr>
              <a:pPr>
                <a:defRPr/>
              </a:pPr>
              <a:t>‹Nº›</a:t>
            </a:fld>
            <a:endParaRPr lang="es-AR">
              <a:solidFill>
                <a:srgbClr val="FFFFFF"/>
              </a:solidFill>
            </a:endParaRPr>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558862318"/>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7A21A08B-8A7E-4FE2-95C7-39B309159C27}" type="datetime1">
              <a:rPr lang="es-ES" smtClean="0">
                <a:solidFill>
                  <a:srgbClr val="DFDCB7"/>
                </a:solidFill>
              </a:rPr>
              <a:pPr>
                <a:defRPr/>
              </a:pPr>
              <a:t>13/04/2016</a:t>
            </a:fld>
            <a:endParaRPr lang="en-US">
              <a:solidFill>
                <a:srgbClr val="DFDCB7"/>
              </a:solidFill>
            </a:endParaRPr>
          </a:p>
        </p:txBody>
      </p:sp>
      <p:sp>
        <p:nvSpPr>
          <p:cNvPr id="6" name="Footer Placeholder 5"/>
          <p:cNvSpPr>
            <a:spLocks noGrp="1"/>
          </p:cNvSpPr>
          <p:nvPr>
            <p:ph type="ftr" sz="quarter" idx="11"/>
          </p:nvPr>
        </p:nvSpPr>
        <p:spPr/>
        <p:txBody>
          <a:bodyPr/>
          <a:lstStyle/>
          <a:p>
            <a:pPr>
              <a:defRPr/>
            </a:pPr>
            <a:endParaRPr lang="en-US">
              <a:solidFill>
                <a:srgbClr val="DFDCB7"/>
              </a:solidFill>
            </a:endParaRPr>
          </a:p>
        </p:txBody>
      </p:sp>
      <p:sp>
        <p:nvSpPr>
          <p:cNvPr id="7" name="Slide Number Placeholder 6"/>
          <p:cNvSpPr>
            <a:spLocks noGrp="1"/>
          </p:cNvSpPr>
          <p:nvPr>
            <p:ph type="sldNum" sz="quarter" idx="12"/>
          </p:nvPr>
        </p:nvSpPr>
        <p:spPr/>
        <p:txBody>
          <a:bodyPr/>
          <a:lstStyle/>
          <a:p>
            <a:pPr>
              <a:defRPr/>
            </a:pPr>
            <a:fld id="{000B0000-C83F-4779-8E01-34E724DB12F9}" type="slidenum">
              <a:rPr lang="en-US" smtClean="0"/>
              <a:pPr>
                <a:defRPr/>
              </a:pPr>
              <a:t>‹Nº›</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 name="Freeform 6"/>
            <p:cNvSpPr>
              <a:spLocks/>
            </p:cNvSpPr>
            <p:nvPr/>
          </p:nvSpPr>
          <p:spPr bwMode="hidden">
            <a:xfrm>
              <a:off x="4038" y="3577"/>
              <a:ext cx="1720" cy="65"/>
            </a:xfrm>
            <a:custGeom>
              <a:avLst/>
              <a:gdLst>
                <a:gd name="T0" fmla="*/ 1706 w 1722"/>
                <a:gd name="T1" fmla="*/ 58 h 66"/>
                <a:gd name="T2" fmla="*/ 1706 w 1722"/>
                <a:gd name="T3" fmla="*/ 52 h 66"/>
                <a:gd name="T4" fmla="*/ 0 w 1722"/>
                <a:gd name="T5" fmla="*/ 0 h 66"/>
                <a:gd name="T6" fmla="*/ 0 w 1722"/>
                <a:gd name="T7" fmla="*/ 40 h 66"/>
                <a:gd name="T8" fmla="*/ 1706 w 1722"/>
                <a:gd name="T9" fmla="*/ 58 h 66"/>
                <a:gd name="T10" fmla="*/ 1706 w 1722"/>
                <a:gd name="T11" fmla="*/ 58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 name="Freeform 8"/>
            <p:cNvSpPr>
              <a:spLocks/>
            </p:cNvSpPr>
            <p:nvPr/>
          </p:nvSpPr>
          <p:spPr bwMode="hidden">
            <a:xfrm>
              <a:off x="4784" y="3702"/>
              <a:ext cx="974" cy="101"/>
            </a:xfrm>
            <a:custGeom>
              <a:avLst/>
              <a:gdLst>
                <a:gd name="T0" fmla="*/ 967 w 975"/>
                <a:gd name="T1" fmla="*/ 48 h 101"/>
                <a:gd name="T2" fmla="*/ 967 w 975"/>
                <a:gd name="T3" fmla="*/ 0 h 101"/>
                <a:gd name="T4" fmla="*/ 0 w 975"/>
                <a:gd name="T5" fmla="*/ 24 h 101"/>
                <a:gd name="T6" fmla="*/ 0 w 975"/>
                <a:gd name="T7" fmla="*/ 101 h 101"/>
                <a:gd name="T8" fmla="*/ 967 w 975"/>
                <a:gd name="T9" fmla="*/ 48 h 101"/>
                <a:gd name="T10" fmla="*/ 967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1" name="Freeform 9"/>
            <p:cNvSpPr>
              <a:spLocks/>
            </p:cNvSpPr>
            <p:nvPr/>
          </p:nvSpPr>
          <p:spPr bwMode="hidden">
            <a:xfrm>
              <a:off x="3619" y="3815"/>
              <a:ext cx="2139" cy="198"/>
            </a:xfrm>
            <a:custGeom>
              <a:avLst/>
              <a:gdLst>
                <a:gd name="T0" fmla="*/ 2125 w 2141"/>
                <a:gd name="T1" fmla="*/ 0 h 198"/>
                <a:gd name="T2" fmla="*/ 0 w 2141"/>
                <a:gd name="T3" fmla="*/ 156 h 198"/>
                <a:gd name="T4" fmla="*/ 0 w 2141"/>
                <a:gd name="T5" fmla="*/ 198 h 198"/>
                <a:gd name="T6" fmla="*/ 2125 w 2141"/>
                <a:gd name="T7" fmla="*/ 0 h 198"/>
                <a:gd name="T8" fmla="*/ 2125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 name="Freeform 11"/>
            <p:cNvSpPr>
              <a:spLocks/>
            </p:cNvSpPr>
            <p:nvPr/>
          </p:nvSpPr>
          <p:spPr bwMode="hidden">
            <a:xfrm>
              <a:off x="2097" y="4043"/>
              <a:ext cx="2514" cy="276"/>
            </a:xfrm>
            <a:custGeom>
              <a:avLst/>
              <a:gdLst>
                <a:gd name="T0" fmla="*/ 2158 w 2517"/>
                <a:gd name="T1" fmla="*/ 276 h 276"/>
                <a:gd name="T2" fmla="*/ 2493 w 2517"/>
                <a:gd name="T3" fmla="*/ 204 h 276"/>
                <a:gd name="T4" fmla="*/ 2236 w 2517"/>
                <a:gd name="T5" fmla="*/ 0 h 276"/>
                <a:gd name="T6" fmla="*/ 0 w 2517"/>
                <a:gd name="T7" fmla="*/ 276 h 276"/>
                <a:gd name="T8" fmla="*/ 2158 w 2517"/>
                <a:gd name="T9" fmla="*/ 276 h 276"/>
                <a:gd name="T10" fmla="*/ 2158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 name="Freeform 13"/>
            <p:cNvSpPr>
              <a:spLocks/>
            </p:cNvSpPr>
            <p:nvPr/>
          </p:nvSpPr>
          <p:spPr bwMode="hidden">
            <a:xfrm>
              <a:off x="5030" y="3151"/>
              <a:ext cx="728" cy="240"/>
            </a:xfrm>
            <a:custGeom>
              <a:avLst/>
              <a:gdLst>
                <a:gd name="T0" fmla="*/ 721 w 729"/>
                <a:gd name="T1" fmla="*/ 240 h 240"/>
                <a:gd name="T2" fmla="*/ 0 w 729"/>
                <a:gd name="T3" fmla="*/ 0 h 240"/>
                <a:gd name="T4" fmla="*/ 0 w 729"/>
                <a:gd name="T5" fmla="*/ 6 h 240"/>
                <a:gd name="T6" fmla="*/ 721 w 729"/>
                <a:gd name="T7" fmla="*/ 240 h 240"/>
                <a:gd name="T8" fmla="*/ 721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 name="Freeform 15"/>
            <p:cNvSpPr>
              <a:spLocks/>
            </p:cNvSpPr>
            <p:nvPr/>
          </p:nvSpPr>
          <p:spPr bwMode="hidden">
            <a:xfrm>
              <a:off x="5030" y="3049"/>
              <a:ext cx="728" cy="318"/>
            </a:xfrm>
            <a:custGeom>
              <a:avLst/>
              <a:gdLst>
                <a:gd name="T0" fmla="*/ 721 w 729"/>
                <a:gd name="T1" fmla="*/ 318 h 318"/>
                <a:gd name="T2" fmla="*/ 721 w 729"/>
                <a:gd name="T3" fmla="*/ 312 h 318"/>
                <a:gd name="T4" fmla="*/ 0 w 729"/>
                <a:gd name="T5" fmla="*/ 0 h 318"/>
                <a:gd name="T6" fmla="*/ 0 w 729"/>
                <a:gd name="T7" fmla="*/ 54 h 318"/>
                <a:gd name="T8" fmla="*/ 721 w 729"/>
                <a:gd name="T9" fmla="*/ 318 h 318"/>
                <a:gd name="T10" fmla="*/ 721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04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grpSp>
      <p:sp>
        <p:nvSpPr>
          <p:cNvPr id="302122" name="Rectangle 42"/>
          <p:cNvSpPr>
            <a:spLocks noGrp="1" noChangeArrowheads="1"/>
          </p:cNvSpPr>
          <p:nvPr>
            <p:ph type="ctrTitle" sz="quarter"/>
          </p:nvPr>
        </p:nvSpPr>
        <p:spPr>
          <a:xfrm>
            <a:off x="457200" y="1600200"/>
            <a:ext cx="8229600" cy="1828800"/>
          </a:xfrm>
        </p:spPr>
        <p:txBody>
          <a:bodyPr/>
          <a:lstStyle>
            <a:lvl1pPr>
              <a:defRPr sz="4800"/>
            </a:lvl1pPr>
          </a:lstStyle>
          <a:p>
            <a:r>
              <a:rPr lang="es-ES"/>
              <a:t>Haga clic para cambiar el estilo de título	</a:t>
            </a:r>
          </a:p>
        </p:txBody>
      </p:sp>
      <p:sp>
        <p:nvSpPr>
          <p:cNvPr id="302123"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s-ES"/>
              <a:t>Haga clic para modificar el estilo de subtítulo del patrón</a:t>
            </a:r>
          </a:p>
        </p:txBody>
      </p:sp>
      <p:sp>
        <p:nvSpPr>
          <p:cNvPr id="44" name="Rectangle 44"/>
          <p:cNvSpPr>
            <a:spLocks noGrp="1" noChangeArrowheads="1"/>
          </p:cNvSpPr>
          <p:nvPr>
            <p:ph type="dt" sz="quarter" idx="10"/>
          </p:nvPr>
        </p:nvSpPr>
        <p:spPr/>
        <p:txBody>
          <a:bodyPr/>
          <a:lstStyle>
            <a:lvl1pPr>
              <a:defRPr/>
            </a:lvl1pPr>
          </a:lstStyle>
          <a:p>
            <a:pPr>
              <a:defRPr/>
            </a:pPr>
            <a:endParaRPr lang="es-ES">
              <a:solidFill>
                <a:srgbClr val="FFFFFF"/>
              </a:solidFill>
            </a:endParaRPr>
          </a:p>
        </p:txBody>
      </p:sp>
      <p:sp>
        <p:nvSpPr>
          <p:cNvPr id="45" name="Rectangle 45"/>
          <p:cNvSpPr>
            <a:spLocks noGrp="1" noChangeArrowheads="1"/>
          </p:cNvSpPr>
          <p:nvPr>
            <p:ph type="ftr" sz="quarter" idx="11"/>
          </p:nvPr>
        </p:nvSpPr>
        <p:spPr/>
        <p:txBody>
          <a:bodyPr/>
          <a:lstStyle>
            <a:lvl1pPr>
              <a:defRPr/>
            </a:lvl1pPr>
          </a:lstStyle>
          <a:p>
            <a:pPr>
              <a:defRPr/>
            </a:pPr>
            <a:endParaRPr lang="es-ES">
              <a:solidFill>
                <a:srgbClr val="FFFFFF"/>
              </a:solidFill>
            </a:endParaRPr>
          </a:p>
        </p:txBody>
      </p:sp>
      <p:sp>
        <p:nvSpPr>
          <p:cNvPr id="46" name="Rectangle 46"/>
          <p:cNvSpPr>
            <a:spLocks noGrp="1" noChangeArrowheads="1"/>
          </p:cNvSpPr>
          <p:nvPr>
            <p:ph type="sldNum" sz="quarter" idx="12"/>
          </p:nvPr>
        </p:nvSpPr>
        <p:spPr/>
        <p:txBody>
          <a:bodyPr/>
          <a:lstStyle>
            <a:lvl1pPr>
              <a:defRPr/>
            </a:lvl1pPr>
          </a:lstStyle>
          <a:p>
            <a:pPr>
              <a:defRPr/>
            </a:pPr>
            <a:fld id="{6EE12038-7B13-430F-8041-5E5F86D3E202}"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177894575"/>
      </p:ext>
    </p:extLst>
  </p:cSld>
  <p:clrMapOvr>
    <a:masterClrMapping/>
  </p:clrMapOvr>
  <p:transition spd="med">
    <p:fade thruBlk="1"/>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698E222B-9481-4BEA-B1EF-3FE960961BFC}"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568524517"/>
      </p:ext>
    </p:extLst>
  </p:cSld>
  <p:clrMapOvr>
    <a:masterClrMapping/>
  </p:clrMapOvr>
  <p:transition spd="med">
    <p:fade thruBlk="1"/>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4E5381FD-A4BE-415A-BDEF-2033DD5DC96C}"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142360231"/>
      </p:ext>
    </p:extLst>
  </p:cSld>
  <p:clrMapOvr>
    <a:masterClrMapping/>
  </p:clrMapOvr>
  <p:transition spd="med">
    <p:fade thruBlk="1"/>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F8FE090B-B31D-4C78-9217-67558F8BD4B3}"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680406209"/>
      </p:ext>
    </p:extLst>
  </p:cSld>
  <p:clrMapOvr>
    <a:masterClrMapping/>
  </p:clrMapOvr>
  <p:transition spd="med">
    <p:fade thruBlk="1"/>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8"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9" name="Rectangle 46"/>
          <p:cNvSpPr>
            <a:spLocks noGrp="1" noChangeArrowheads="1"/>
          </p:cNvSpPr>
          <p:nvPr>
            <p:ph type="sldNum" sz="quarter" idx="12"/>
          </p:nvPr>
        </p:nvSpPr>
        <p:spPr>
          <a:ln/>
        </p:spPr>
        <p:txBody>
          <a:bodyPr/>
          <a:lstStyle>
            <a:lvl1pPr>
              <a:defRPr/>
            </a:lvl1pPr>
          </a:lstStyle>
          <a:p>
            <a:pPr>
              <a:defRPr/>
            </a:pPr>
            <a:fld id="{1098393E-8583-4968-9838-BC0C66569528}"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678360933"/>
      </p:ext>
    </p:extLst>
  </p:cSld>
  <p:clrMapOvr>
    <a:masterClrMapping/>
  </p:clrMapOvr>
  <p:transition spd="med">
    <p:fade thruBlk="1"/>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4"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5" name="Rectangle 46"/>
          <p:cNvSpPr>
            <a:spLocks noGrp="1" noChangeArrowheads="1"/>
          </p:cNvSpPr>
          <p:nvPr>
            <p:ph type="sldNum" sz="quarter" idx="12"/>
          </p:nvPr>
        </p:nvSpPr>
        <p:spPr>
          <a:ln/>
        </p:spPr>
        <p:txBody>
          <a:bodyPr/>
          <a:lstStyle>
            <a:lvl1pPr>
              <a:defRPr/>
            </a:lvl1pPr>
          </a:lstStyle>
          <a:p>
            <a:pPr>
              <a:defRPr/>
            </a:pPr>
            <a:fld id="{F91C635F-67BB-442B-9213-A2CBF957215F}"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810335394"/>
      </p:ext>
    </p:extLst>
  </p:cSld>
  <p:clrMapOvr>
    <a:masterClrMapping/>
  </p:clrMapOvr>
  <p:transition spd="med">
    <p:fade thruBlk="1"/>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3"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4" name="Rectangle 46"/>
          <p:cNvSpPr>
            <a:spLocks noGrp="1" noChangeArrowheads="1"/>
          </p:cNvSpPr>
          <p:nvPr>
            <p:ph type="sldNum" sz="quarter" idx="12"/>
          </p:nvPr>
        </p:nvSpPr>
        <p:spPr>
          <a:ln/>
        </p:spPr>
        <p:txBody>
          <a:bodyPr/>
          <a:lstStyle>
            <a:lvl1pPr>
              <a:defRPr/>
            </a:lvl1pPr>
          </a:lstStyle>
          <a:p>
            <a:pPr>
              <a:defRPr/>
            </a:pPr>
            <a:fld id="{FEC9F4A6-6CA0-42BC-BE72-5A39A25A4B8D}"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2010815320"/>
      </p:ext>
    </p:extLst>
  </p:cSld>
  <p:clrMapOvr>
    <a:masterClrMapping/>
  </p:clrMapOvr>
  <p:transition spd="med">
    <p:fade thruBlk="1"/>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C2734F93-E459-4130-AC03-9CAD6F6AE5A2}"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585882984"/>
      </p:ext>
    </p:extLst>
  </p:cSld>
  <p:clrMapOvr>
    <a:masterClrMapping/>
  </p:clrMapOvr>
  <p:transition spd="med">
    <p:fade thruBlk="1"/>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6AF3C161-D1C5-4EEA-964D-901B1A45B234}"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887611644"/>
      </p:ext>
    </p:extLst>
  </p:cSld>
  <p:clrMapOvr>
    <a:masterClrMapping/>
  </p:clrMapOvr>
  <p:transition spd="med">
    <p:fade thruBlk="1"/>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A2C01179-6C62-473F-B3F0-03477399C911}"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098719750"/>
      </p:ext>
    </p:extLst>
  </p:cSld>
  <p:clrMapOvr>
    <a:masterClrMapping/>
  </p:clrMapOvr>
  <p:transition spd="med">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8" name="Date Placeholder 7"/>
          <p:cNvSpPr>
            <a:spLocks noGrp="1"/>
          </p:cNvSpPr>
          <p:nvPr>
            <p:ph type="dt" sz="half" idx="10"/>
          </p:nvPr>
        </p:nvSpPr>
        <p:spPr/>
        <p:txBody>
          <a:bodyPr/>
          <a:lstStyle/>
          <a:p>
            <a:pPr>
              <a:defRPr/>
            </a:pPr>
            <a:fld id="{81936ECA-5B0C-46F9-947F-11152A37C491}" type="datetime1">
              <a:rPr lang="es-ES" smtClean="0">
                <a:solidFill>
                  <a:srgbClr val="DFDCB7"/>
                </a:solidFill>
              </a:rPr>
              <a:pPr>
                <a:defRPr/>
              </a:pPr>
              <a:t>13/04/2016</a:t>
            </a:fld>
            <a:endParaRPr lang="en-US">
              <a:solidFill>
                <a:srgbClr val="DFDCB7"/>
              </a:solidFill>
            </a:endParaRPr>
          </a:p>
        </p:txBody>
      </p:sp>
      <p:sp>
        <p:nvSpPr>
          <p:cNvPr id="9" name="Slide Number Placeholder 8"/>
          <p:cNvSpPr>
            <a:spLocks noGrp="1"/>
          </p:cNvSpPr>
          <p:nvPr>
            <p:ph type="sldNum" sz="quarter" idx="11"/>
          </p:nvPr>
        </p:nvSpPr>
        <p:spPr/>
        <p:txBody>
          <a:bodyPr/>
          <a:lstStyle/>
          <a:p>
            <a:pPr>
              <a:defRPr/>
            </a:pPr>
            <a:fld id="{5EEAEBD0-4D88-4DC5-8D3A-75D224A57AEA}" type="slidenum">
              <a:rPr lang="en-US" smtClean="0"/>
              <a:pPr>
                <a:defRPr/>
              </a:pPr>
              <a:t>‹Nº›</a:t>
            </a:fld>
            <a:endParaRPr lang="en-US"/>
          </a:p>
        </p:txBody>
      </p:sp>
      <p:sp>
        <p:nvSpPr>
          <p:cNvPr id="10" name="Footer Placeholder 9"/>
          <p:cNvSpPr>
            <a:spLocks noGrp="1"/>
          </p:cNvSpPr>
          <p:nvPr>
            <p:ph type="ftr" sz="quarter" idx="12"/>
          </p:nvPr>
        </p:nvSpPr>
        <p:spPr/>
        <p:txBody>
          <a:bodyPr/>
          <a:lstStyle/>
          <a:p>
            <a:pPr>
              <a:defRPr/>
            </a:pPr>
            <a:endParaRPr lang="en-US">
              <a:solidFill>
                <a:srgbClr val="DFDCB7"/>
              </a:solidFill>
            </a:endParaRPr>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7813"/>
            <a:ext cx="2057400" cy="585311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7813"/>
            <a:ext cx="6019800" cy="585311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690423DA-9E83-4A1D-9156-9AC9FF5C3970}"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152017011"/>
      </p:ext>
    </p:extLst>
  </p:cSld>
  <p:clrMapOvr>
    <a:masterClrMapping/>
  </p:clrMapOvr>
  <p:transition spd="med">
    <p:fade thruBlk="1"/>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ahLst/>
              <a:cxnLst>
                <a:cxn ang="0">
                  <a:pos x="5154" y="1769"/>
                </a:cxn>
                <a:cxn ang="0">
                  <a:pos x="0" y="2304"/>
                </a:cxn>
                <a:cxn ang="0">
                  <a:pos x="0" y="1252"/>
                </a:cxn>
                <a:cxn ang="0">
                  <a:pos x="5155" y="0"/>
                </a:cxn>
                <a:cxn ang="0">
                  <a:pos x="5155" y="1416"/>
                </a:cxn>
                <a:cxn ang="0">
                  <a:pos x="5154" y="1769"/>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latin typeface="Arial" charset="0"/>
                <a:ea typeface="ＭＳ Ｐゴシック" pitchFamily="34" charset="-128"/>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latin typeface="Arial" charset="0"/>
                <a:ea typeface="ＭＳ Ｐゴシック" pitchFamily="34" charset="-128"/>
              </a:endParaRPr>
            </a:p>
          </p:txBody>
        </p:sp>
      </p:grpSp>
      <p:sp>
        <p:nvSpPr>
          <p:cNvPr id="246789"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s-AR"/>
              <a:t>Haga clic para modificar el estilo de subtítulo del patrón</a:t>
            </a:r>
          </a:p>
        </p:txBody>
      </p:sp>
      <p:sp>
        <p:nvSpPr>
          <p:cNvPr id="246793"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r>
              <a:rPr lang="es-AR"/>
              <a:t>Haga clic para cambiar el estilo de título	</a:t>
            </a:r>
          </a:p>
        </p:txBody>
      </p:sp>
      <p:sp>
        <p:nvSpPr>
          <p:cNvPr id="7" name="Rectangle 6"/>
          <p:cNvSpPr>
            <a:spLocks noGrp="1" noChangeArrowheads="1"/>
          </p:cNvSpPr>
          <p:nvPr>
            <p:ph type="dt" sz="quarter" idx="10"/>
          </p:nvPr>
        </p:nvSpPr>
        <p:spPr/>
        <p:txBody>
          <a:bodyPr/>
          <a:lstStyle>
            <a:lvl1pPr>
              <a:defRPr/>
            </a:lvl1pPr>
          </a:lstStyle>
          <a:p>
            <a:pPr>
              <a:defRPr/>
            </a:pPr>
            <a:endParaRPr lang="es-AR">
              <a:solidFill>
                <a:srgbClr val="FFFFFF"/>
              </a:solidFill>
            </a:endParaRPr>
          </a:p>
        </p:txBody>
      </p:sp>
      <p:sp>
        <p:nvSpPr>
          <p:cNvPr id="8" name="Rectangle 7"/>
          <p:cNvSpPr>
            <a:spLocks noGrp="1" noChangeArrowheads="1"/>
          </p:cNvSpPr>
          <p:nvPr>
            <p:ph type="ftr" sz="quarter" idx="11"/>
          </p:nvPr>
        </p:nvSpPr>
        <p:spPr/>
        <p:txBody>
          <a:bodyPr/>
          <a:lstStyle>
            <a:lvl1pPr>
              <a:defRPr/>
            </a:lvl1pPr>
          </a:lstStyle>
          <a:p>
            <a:pPr>
              <a:defRPr/>
            </a:pPr>
            <a:endParaRPr lang="es-AR">
              <a:solidFill>
                <a:srgbClr val="FFFFFF"/>
              </a:solidFill>
            </a:endParaRPr>
          </a:p>
        </p:txBody>
      </p:sp>
      <p:sp>
        <p:nvSpPr>
          <p:cNvPr id="9" name="Rectangle 8"/>
          <p:cNvSpPr>
            <a:spLocks noGrp="1" noChangeArrowheads="1"/>
          </p:cNvSpPr>
          <p:nvPr>
            <p:ph type="sldNum" sz="quarter" idx="12"/>
          </p:nvPr>
        </p:nvSpPr>
        <p:spPr/>
        <p:txBody>
          <a:bodyPr/>
          <a:lstStyle>
            <a:lvl1pPr>
              <a:defRPr/>
            </a:lvl1pPr>
          </a:lstStyle>
          <a:p>
            <a:pPr>
              <a:defRPr/>
            </a:pPr>
            <a:fld id="{9CCAD11A-31A6-423F-852D-9B6CE6DEE5B4}"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950625336"/>
      </p:ext>
    </p:extLst>
  </p:cSld>
  <p:clrMapOvr>
    <a:masterClrMapping/>
  </p:clrMapOvr>
  <p:transition spd="med">
    <p:fade thruBlk="1"/>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1E88DD2-803C-45C8-B170-4F2D7592DC32}"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593946489"/>
      </p:ext>
    </p:extLst>
  </p:cSld>
  <p:clrMapOvr>
    <a:masterClrMapping/>
  </p:clrMapOvr>
  <p:transition spd="med">
    <p:fade thruBlk="1"/>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536BD560-E8DF-4984-AD22-B1E3EABC1482}"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4234113268"/>
      </p:ext>
    </p:extLst>
  </p:cSld>
  <p:clrMapOvr>
    <a:masterClrMapping/>
  </p:clrMapOvr>
  <p:transition spd="med">
    <p:fade thruBlk="1"/>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9CFC8773-F0E5-4EFF-BD5F-209B3580D42B}"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636261834"/>
      </p:ext>
    </p:extLst>
  </p:cSld>
  <p:clrMapOvr>
    <a:masterClrMapping/>
  </p:clrMapOvr>
  <p:transition spd="med">
    <p:fade thruBlk="1"/>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fld id="{C75CA679-C1BB-4E5F-BF96-C8A35EE5AFE1}"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326198190"/>
      </p:ext>
    </p:extLst>
  </p:cSld>
  <p:clrMapOvr>
    <a:masterClrMapping/>
  </p:clrMapOvr>
  <p:transition spd="med">
    <p:fade thruBlk="1"/>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fld id="{DE8FFE47-867F-4517-A101-1E2581DAD824}"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685341922"/>
      </p:ext>
    </p:extLst>
  </p:cSld>
  <p:clrMapOvr>
    <a:masterClrMapping/>
  </p:clrMapOvr>
  <p:transition spd="med">
    <p:fade thruBlk="1"/>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fld id="{54188752-A0C3-41BA-89E1-C320B4E806BE}"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024460435"/>
      </p:ext>
    </p:extLst>
  </p:cSld>
  <p:clrMapOvr>
    <a:masterClrMapping/>
  </p:clrMapOvr>
  <p:transition spd="med">
    <p:fade thruBlk="1"/>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F46F1D14-18F4-4FEA-8966-2243859F34D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27969840"/>
      </p:ext>
    </p:extLst>
  </p:cSld>
  <p:clrMapOvr>
    <a:masterClrMapping/>
  </p:clrMapOvr>
  <p:transition spd="med">
    <p:fade thruBlk="1"/>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fld id="{41D3A3FF-49A0-46A6-8E0D-FD8FE73D8407}"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311525126"/>
      </p:ext>
    </p:extLst>
  </p:cSld>
  <p:clrMapOvr>
    <a:masterClrMapping/>
  </p:clrMapOvr>
  <p:transition spd="med">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9B6FAC78-7495-4E8F-94B9-E40329B69E66}"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A77F5016-F6BA-4E1C-A57A-A602E2814182}" type="slidenum">
              <a:rPr lang="en-US" smtClean="0"/>
              <a:pPr>
                <a:defRPr/>
              </a:pPr>
              <a:t>‹Nº›</a:t>
            </a:fld>
            <a:endParaRPr lang="en-US"/>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7707FF3-F3B2-4C14-91D9-CE01D98DCC39}"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71794036"/>
      </p:ext>
    </p:extLst>
  </p:cSld>
  <p:clrMapOvr>
    <a:masterClrMapping/>
  </p:clrMapOvr>
  <p:transition spd="med">
    <p:fade thruBlk="1"/>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2136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213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7"/>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E4D2E84-073D-4746-94F5-3377D7AE161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798379492"/>
      </p:ext>
    </p:extLst>
  </p:cSld>
  <p:clrMapOvr>
    <a:masterClrMapping/>
  </p:clrMapOvr>
  <p:transition spd="med">
    <p:fade thruBlk="1"/>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4" name="3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5" name="4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p>
            <a:pPr fontAlgn="base">
              <a:spcBef>
                <a:spcPct val="0"/>
              </a:spcBef>
              <a:spcAft>
                <a:spcPct val="0"/>
              </a:spcAft>
              <a:defRPr/>
            </a:pPr>
            <a:endParaRPr lang="en-US" b="1">
              <a:solidFill>
                <a:prstClr val="black"/>
              </a:solidFill>
              <a:latin typeface="Showcard Gothic" pitchFamily="82" charset="0"/>
              <a:ea typeface="ＭＳ Ｐゴシック" pitchFamily="34" charset="-128"/>
              <a:cs typeface="Arial" charset="0"/>
            </a:endParaRPr>
          </a:p>
        </p:txBody>
      </p:sp>
      <p:sp>
        <p:nvSpPr>
          <p:cNvPr id="12" name="11 Título"/>
          <p:cNvSpPr>
            <a:spLocks noGrp="1"/>
          </p:cNvSpPr>
          <p:nvPr>
            <p:ph type="ctrTitle"/>
          </p:nvPr>
        </p:nvSpPr>
        <p:spPr>
          <a:xfrm>
            <a:off x="3366868" y="533400"/>
            <a:ext cx="5105400" cy="2868168"/>
          </a:xfrm>
        </p:spPr>
        <p:txBody>
          <a:bodyPr>
            <a:noAutofit/>
          </a:bodyPr>
          <a:lstStyle>
            <a:lvl1pPr algn="r">
              <a:defRPr sz="4200" b="1"/>
            </a:lvl1pPr>
            <a:extLst/>
          </a:lstStyle>
          <a:p>
            <a:r>
              <a:rPr lang="es-ES"/>
              <a:t>Haga clic para modificar el estilo de título del patrón</a:t>
            </a:r>
            <a:endParaRPr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30 Marcador de fecha"/>
          <p:cNvSpPr>
            <a:spLocks noGrp="1"/>
          </p:cNvSpPr>
          <p:nvPr>
            <p:ph type="dt" sz="half" idx="10"/>
          </p:nvPr>
        </p:nvSpPr>
        <p:spPr>
          <a:xfrm>
            <a:off x="5870575" y="6557963"/>
            <a:ext cx="2003425" cy="227012"/>
          </a:xfrm>
        </p:spPr>
        <p:txBody>
          <a:bodyPr/>
          <a:lstStyle>
            <a:lvl1pPr>
              <a:defRPr lang="en-US" b="0">
                <a:solidFill>
                  <a:srgbClr val="FFFFFF"/>
                </a:solidFill>
                <a:latin typeface="Arial" pitchFamily="34" charset="0"/>
                <a:ea typeface="ＭＳ Ｐゴシック" pitchFamily="34" charset="-128"/>
                <a:cs typeface="+mn-cs"/>
              </a:defRPr>
            </a:lvl1pPr>
            <a:extLst/>
          </a:lstStyle>
          <a:p>
            <a:pPr>
              <a:defRPr/>
            </a:pPr>
            <a:endParaRPr/>
          </a:p>
        </p:txBody>
      </p:sp>
      <p:sp>
        <p:nvSpPr>
          <p:cNvPr id="7" name="17 Marcador de pie de página"/>
          <p:cNvSpPr>
            <a:spLocks noGrp="1"/>
          </p:cNvSpPr>
          <p:nvPr>
            <p:ph type="ftr" sz="quarter" idx="11"/>
          </p:nvPr>
        </p:nvSpPr>
        <p:spPr>
          <a:xfrm>
            <a:off x="2819400" y="6557963"/>
            <a:ext cx="2927350" cy="228600"/>
          </a:xfrm>
        </p:spPr>
        <p:txBody>
          <a:bodyPr/>
          <a:lstStyle>
            <a:lvl1pPr>
              <a:defRPr lang="en-US" b="0">
                <a:solidFill>
                  <a:srgbClr val="FFFFFF"/>
                </a:solidFill>
                <a:latin typeface="Arial" pitchFamily="34" charset="0"/>
                <a:ea typeface="ＭＳ Ｐゴシック" pitchFamily="34" charset="-128"/>
                <a:cs typeface="+mn-cs"/>
              </a:defRPr>
            </a:lvl1pPr>
            <a:extLst/>
          </a:lstStyle>
          <a:p>
            <a:pPr>
              <a:defRPr/>
            </a:pPr>
            <a:endParaRPr/>
          </a:p>
        </p:txBody>
      </p:sp>
      <p:sp>
        <p:nvSpPr>
          <p:cNvPr id="8" name="28 Marcador de número de diapositiva"/>
          <p:cNvSpPr>
            <a:spLocks noGrp="1"/>
          </p:cNvSpPr>
          <p:nvPr>
            <p:ph type="sldNum" sz="quarter" idx="12"/>
          </p:nvPr>
        </p:nvSpPr>
        <p:spPr>
          <a:xfrm>
            <a:off x="7880350" y="6556375"/>
            <a:ext cx="588963" cy="228600"/>
          </a:xfrm>
        </p:spPr>
        <p:txBody>
          <a:bodyPr/>
          <a:lstStyle>
            <a:lvl1pPr>
              <a:defRPr lang="en-US" b="0">
                <a:solidFill>
                  <a:srgbClr val="FFFFFF"/>
                </a:solidFill>
                <a:latin typeface="Arial" pitchFamily="34" charset="0"/>
                <a:ea typeface="ＭＳ Ｐゴシック" pitchFamily="34" charset="-128"/>
                <a:cs typeface="+mn-cs"/>
              </a:defRPr>
            </a:lvl1pPr>
            <a:extLst/>
          </a:lstStyle>
          <a:p>
            <a:pPr>
              <a:defRPr/>
            </a:pPr>
            <a:fld id="{53AD53CC-2960-4C5B-9456-1B851B00AA42}" type="slidenum">
              <a:rPr/>
              <a:pPr>
                <a:defRPr/>
              </a:pPr>
              <a:t>‹Nº›</a:t>
            </a:fld>
            <a:endParaRPr/>
          </a:p>
        </p:txBody>
      </p:sp>
    </p:spTree>
    <p:extLst>
      <p:ext uri="{BB962C8B-B14F-4D97-AF65-F5344CB8AC3E}">
        <p14:creationId xmlns:p14="http://schemas.microsoft.com/office/powerpoint/2010/main" xmlns="" val="2011572187"/>
      </p:ext>
    </p:extLst>
  </p:cSld>
  <p:clrMapOvr>
    <a:overrideClrMapping bg1="lt1" tx1="dk1" bg2="lt2" tx2="dk2" accent1="accent1" accent2="accent2" accent3="accent3" accent4="accent4" accent5="accent5" accent6="accent6" hlink="hlink" folHlink="folHlink"/>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5" name="4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6" name="5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24755E90-C957-4E64-AB38-8F6BBEDC1F0D}" type="slidenum">
              <a:rPr lang="en-US"/>
              <a:pPr>
                <a:defRPr/>
              </a:pPr>
              <a:t>‹Nº›</a:t>
            </a:fld>
            <a:endParaRPr lang="en-US"/>
          </a:p>
        </p:txBody>
      </p:sp>
    </p:spTree>
    <p:extLst>
      <p:ext uri="{BB962C8B-B14F-4D97-AF65-F5344CB8AC3E}">
        <p14:creationId xmlns:p14="http://schemas.microsoft.com/office/powerpoint/2010/main" xmlns="" val="1309721386"/>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anchor="t"/>
          <a:lstStyle>
            <a:lvl1pPr algn="r">
              <a:buNone/>
              <a:defRPr sz="42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4" name="3 Marcador de fecha"/>
          <p:cNvSpPr>
            <a:spLocks noGrp="1"/>
          </p:cNvSpPr>
          <p:nvPr>
            <p:ph type="dt" sz="half" idx="10"/>
          </p:nvPr>
        </p:nvSpPr>
        <p:spPr>
          <a:xfrm>
            <a:off x="4724400" y="6556375"/>
            <a:ext cx="2001838" cy="227013"/>
          </a:xfrm>
        </p:spPr>
        <p:txBody>
          <a:bodyPr/>
          <a:lstStyle>
            <a:lvl1pPr>
              <a:defRPr b="0">
                <a:solidFill>
                  <a:srgbClr val="B13F9A"/>
                </a:solidFill>
                <a:latin typeface="Arial" pitchFamily="34" charset="0"/>
                <a:ea typeface="ＭＳ Ｐゴシック" pitchFamily="34" charset="-128"/>
                <a:cs typeface="+mn-cs"/>
              </a:defRPr>
            </a:lvl1pPr>
            <a:extLst/>
          </a:lstStyle>
          <a:p>
            <a:pPr>
              <a:defRPr/>
            </a:pPr>
            <a:endParaRPr lang="en-US"/>
          </a:p>
        </p:txBody>
      </p:sp>
      <p:sp>
        <p:nvSpPr>
          <p:cNvPr id="5" name="4 Marcador de pie de página"/>
          <p:cNvSpPr>
            <a:spLocks noGrp="1"/>
          </p:cNvSpPr>
          <p:nvPr>
            <p:ph type="ftr" sz="quarter" idx="11"/>
          </p:nvPr>
        </p:nvSpPr>
        <p:spPr>
          <a:xfrm>
            <a:off x="1735138" y="6556375"/>
            <a:ext cx="2895600" cy="228600"/>
          </a:xfrm>
        </p:spPr>
        <p:txBody>
          <a:bodyPr/>
          <a:lstStyle>
            <a:lvl1pPr>
              <a:defRPr b="0">
                <a:solidFill>
                  <a:srgbClr val="B13F9A"/>
                </a:solidFill>
                <a:latin typeface="Arial" pitchFamily="34" charset="0"/>
                <a:ea typeface="ＭＳ Ｐゴシック" pitchFamily="34" charset="-128"/>
                <a:cs typeface="+mn-cs"/>
              </a:defRPr>
            </a:lvl1pPr>
            <a:extLst/>
          </a:lstStyle>
          <a:p>
            <a:pPr>
              <a:defRPr/>
            </a:pPr>
            <a:endParaRPr lang="en-US"/>
          </a:p>
        </p:txBody>
      </p:sp>
      <p:sp>
        <p:nvSpPr>
          <p:cNvPr id="6" name="5 Marcador de número de diapositiva"/>
          <p:cNvSpPr>
            <a:spLocks noGrp="1"/>
          </p:cNvSpPr>
          <p:nvPr>
            <p:ph type="sldNum" sz="quarter" idx="12"/>
          </p:nvPr>
        </p:nvSpPr>
        <p:spPr>
          <a:xfrm>
            <a:off x="6734175" y="6554788"/>
            <a:ext cx="587375" cy="228600"/>
          </a:xfrm>
        </p:spPr>
        <p:txBody>
          <a:bodyPr/>
          <a:lstStyle>
            <a:lvl1pPr>
              <a:defRPr b="0">
                <a:latin typeface="Arial" pitchFamily="34" charset="0"/>
                <a:ea typeface="ＭＳ Ｐゴシック" pitchFamily="34" charset="-128"/>
                <a:cs typeface="+mn-cs"/>
              </a:defRPr>
            </a:lvl1pPr>
            <a:extLst/>
          </a:lstStyle>
          <a:p>
            <a:pPr>
              <a:defRPr/>
            </a:pPr>
            <a:fld id="{2B8D2F9A-EA74-4B03-B653-1B415081BD41}" type="slidenum">
              <a:rPr lang="en-US"/>
              <a:pPr>
                <a:defRPr/>
              </a:pPr>
              <a:t>‹Nº›</a:t>
            </a:fld>
            <a:endParaRPr lang="en-US"/>
          </a:p>
        </p:txBody>
      </p:sp>
    </p:spTree>
    <p:extLst>
      <p:ext uri="{BB962C8B-B14F-4D97-AF65-F5344CB8AC3E}">
        <p14:creationId xmlns:p14="http://schemas.microsoft.com/office/powerpoint/2010/main" xmlns="" val="246758674"/>
      </p:ext>
    </p:extLst>
  </p:cSld>
  <p:clrMapOvr>
    <a:overrideClrMapping bg1="lt1" tx1="dk1" bg2="lt2" tx2="dk2" accent1="accent1" accent2="accent2" accent3="accent3" accent4="accent4" accent5="accent5" accent6="accent6" hlink="hlink" folHlink="folHlink"/>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6" name="5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7" name="6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3A6ABC23-BB88-420E-8EE9-18B5FE994313}" type="slidenum">
              <a:rPr lang="en-US"/>
              <a:pPr>
                <a:defRPr/>
              </a:pPr>
              <a:t>‹Nº›</a:t>
            </a:fld>
            <a:endParaRPr lang="en-US"/>
          </a:p>
        </p:txBody>
      </p:sp>
    </p:spTree>
    <p:extLst>
      <p:ext uri="{BB962C8B-B14F-4D97-AF65-F5344CB8AC3E}">
        <p14:creationId xmlns:p14="http://schemas.microsoft.com/office/powerpoint/2010/main" xmlns="" val="3910488195"/>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lvl1pPr>
              <a:defRPr/>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8" name="7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9" name="8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BB31477E-EC29-4E94-AD58-43EAC5AB5B5B}" type="slidenum">
              <a:rPr lang="en-US"/>
              <a:pPr>
                <a:defRPr/>
              </a:pPr>
              <a:t>‹Nº›</a:t>
            </a:fld>
            <a:endParaRPr lang="en-US"/>
          </a:p>
        </p:txBody>
      </p:sp>
    </p:spTree>
    <p:extLst>
      <p:ext uri="{BB962C8B-B14F-4D97-AF65-F5344CB8AC3E}">
        <p14:creationId xmlns:p14="http://schemas.microsoft.com/office/powerpoint/2010/main" xmlns="" val="1559957697"/>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lang="es-ES"/>
              <a:t>Haga clic para modificar el estilo de título del patrón</a:t>
            </a:r>
            <a:endParaRPr lang="en-US"/>
          </a:p>
        </p:txBody>
      </p:sp>
      <p:sp>
        <p:nvSpPr>
          <p:cNvPr id="3" name="2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4" name="3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5" name="4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A8837EE7-0262-4A01-9592-82150A061B4F}" type="slidenum">
              <a:rPr lang="en-US"/>
              <a:pPr>
                <a:defRPr/>
              </a:pPr>
              <a:t>‹Nº›</a:t>
            </a:fld>
            <a:endParaRPr lang="en-US"/>
          </a:p>
        </p:txBody>
      </p:sp>
    </p:spTree>
    <p:extLst>
      <p:ext uri="{BB962C8B-B14F-4D97-AF65-F5344CB8AC3E}">
        <p14:creationId xmlns:p14="http://schemas.microsoft.com/office/powerpoint/2010/main" xmlns="" val="796064742"/>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b="0">
                <a:solidFill>
                  <a:srgbClr val="B13F9A"/>
                </a:solidFill>
                <a:latin typeface="Arial" pitchFamily="34" charset="0"/>
                <a:ea typeface="ＭＳ Ｐゴシック" pitchFamily="34" charset="-128"/>
                <a:cs typeface="+mn-cs"/>
              </a:defRPr>
            </a:lvl1pPr>
            <a:extLst/>
          </a:lstStyle>
          <a:p>
            <a:pPr>
              <a:defRPr/>
            </a:pPr>
            <a:endParaRPr lang="en-US"/>
          </a:p>
        </p:txBody>
      </p:sp>
      <p:sp>
        <p:nvSpPr>
          <p:cNvPr id="3" name="2 Marcador de pie de página"/>
          <p:cNvSpPr>
            <a:spLocks noGrp="1"/>
          </p:cNvSpPr>
          <p:nvPr>
            <p:ph type="ftr" sz="quarter" idx="11"/>
          </p:nvPr>
        </p:nvSpPr>
        <p:spPr/>
        <p:txBody>
          <a:bodyPr/>
          <a:lstStyle>
            <a:lvl1pPr>
              <a:defRPr b="0">
                <a:solidFill>
                  <a:srgbClr val="B13F9A"/>
                </a:solidFill>
                <a:latin typeface="Arial" pitchFamily="34" charset="0"/>
                <a:ea typeface="ＭＳ Ｐゴシック" pitchFamily="34" charset="-128"/>
                <a:cs typeface="+mn-cs"/>
              </a:defRPr>
            </a:lvl1pPr>
            <a:extLst/>
          </a:lstStyle>
          <a:p>
            <a:pPr>
              <a:defRPr/>
            </a:pPr>
            <a:endParaRPr lang="en-US"/>
          </a:p>
        </p:txBody>
      </p:sp>
      <p:sp>
        <p:nvSpPr>
          <p:cNvPr id="4" name="3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B857695C-75A1-466C-9AD0-8423A919F826}" type="slidenum">
              <a:rPr lang="en-US"/>
              <a:pPr>
                <a:defRPr/>
              </a:pPr>
              <a:t>‹Nº›</a:t>
            </a:fld>
            <a:endParaRPr lang="en-US"/>
          </a:p>
        </p:txBody>
      </p:sp>
    </p:spTree>
    <p:extLst>
      <p:ext uri="{BB962C8B-B14F-4D97-AF65-F5344CB8AC3E}">
        <p14:creationId xmlns:p14="http://schemas.microsoft.com/office/powerpoint/2010/main" xmlns="" val="394854828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6" name="5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7" name="6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0D6CAA0C-E9DA-48A2-B82E-B61740D2BDDC}" type="slidenum">
              <a:rPr lang="en-US"/>
              <a:pPr>
                <a:defRPr/>
              </a:pPr>
              <a:t>‹Nº›</a:t>
            </a:fld>
            <a:endParaRPr lang="en-US"/>
          </a:p>
        </p:txBody>
      </p:sp>
    </p:spTree>
    <p:extLst>
      <p:ext uri="{BB962C8B-B14F-4D97-AF65-F5344CB8AC3E}">
        <p14:creationId xmlns:p14="http://schemas.microsoft.com/office/powerpoint/2010/main" xmlns="" val="5985124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196752F6-8AE7-4FAF-AD83-79A9C23882F5}"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7B0A45FA-D259-440D-BF8A-6C33A2F4A2BB}" type="slidenum">
              <a:rPr lang="en-US" smtClean="0"/>
              <a:pPr>
                <a:defRPr/>
              </a:pPr>
              <a:t>‹Nº›</a:t>
            </a:fld>
            <a:endParaRPr lang="en-US"/>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5" name="4 Rectángulo"/>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6" name="5 Rectángulo"/>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2" name="1 Título"/>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s-ES"/>
              <a:t>Haga clic para modificar el estilo de título del patrón</a:t>
            </a:r>
            <a:endParaRPr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s-ES" noProof="0"/>
              <a:t>Haga clic en el icono para agregar una imagen</a:t>
            </a:r>
            <a:endParaRPr lang="en-US" noProof="0" dirty="0"/>
          </a:p>
        </p:txBody>
      </p:sp>
      <p:sp>
        <p:nvSpPr>
          <p:cNvPr id="7" name="4 Marcador de fecha"/>
          <p:cNvSpPr>
            <a:spLocks noGrp="1"/>
          </p:cNvSpPr>
          <p:nvPr>
            <p:ph type="dt" sz="half" idx="10"/>
          </p:nvPr>
        </p:nvSpPr>
        <p:spPr/>
        <p:txBody>
          <a:bodyPr/>
          <a:lstStyle>
            <a:lvl1pPr>
              <a:defRPr b="0">
                <a:solidFill>
                  <a:srgbClr val="F4E7ED"/>
                </a:solidFill>
                <a:latin typeface="Arial" pitchFamily="34" charset="0"/>
                <a:ea typeface="ＭＳ Ｐゴシック" pitchFamily="34" charset="-128"/>
                <a:cs typeface="+mn-cs"/>
              </a:defRPr>
            </a:lvl1pPr>
            <a:extLst/>
          </a:lstStyle>
          <a:p>
            <a:pPr>
              <a:defRPr/>
            </a:pPr>
            <a:endParaRPr lang="en-US"/>
          </a:p>
        </p:txBody>
      </p:sp>
      <p:sp>
        <p:nvSpPr>
          <p:cNvPr id="8" name="5 Marcador de pie de página"/>
          <p:cNvSpPr>
            <a:spLocks noGrp="1"/>
          </p:cNvSpPr>
          <p:nvPr>
            <p:ph type="ftr" sz="quarter" idx="11"/>
          </p:nvPr>
        </p:nvSpPr>
        <p:spPr/>
        <p:txBody>
          <a:bodyPr/>
          <a:lstStyle>
            <a:lvl1pPr>
              <a:defRPr b="0">
                <a:solidFill>
                  <a:srgbClr val="F4E7ED"/>
                </a:solidFill>
                <a:latin typeface="Arial" pitchFamily="34" charset="0"/>
                <a:ea typeface="ＭＳ Ｐゴシック" pitchFamily="34" charset="-128"/>
                <a:cs typeface="+mn-cs"/>
              </a:defRPr>
            </a:lvl1pPr>
            <a:extLst/>
          </a:lstStyle>
          <a:p>
            <a:pPr>
              <a:defRPr/>
            </a:pPr>
            <a:endParaRPr lang="en-US"/>
          </a:p>
        </p:txBody>
      </p:sp>
      <p:sp>
        <p:nvSpPr>
          <p:cNvPr id="9" name="6 Marcador de número de diapositiva"/>
          <p:cNvSpPr>
            <a:spLocks noGrp="1"/>
          </p:cNvSpPr>
          <p:nvPr>
            <p:ph type="sldNum" sz="quarter" idx="12"/>
          </p:nvPr>
        </p:nvSpPr>
        <p:spPr/>
        <p:txBody>
          <a:bodyPr/>
          <a:lstStyle>
            <a:lvl1pPr>
              <a:defRPr b="0">
                <a:solidFill>
                  <a:srgbClr val="F4E7ED"/>
                </a:solidFill>
                <a:latin typeface="Arial" pitchFamily="34" charset="0"/>
                <a:ea typeface="ＭＳ Ｐゴシック" pitchFamily="34" charset="-128"/>
                <a:cs typeface="+mn-cs"/>
              </a:defRPr>
            </a:lvl1pPr>
            <a:extLst/>
          </a:lstStyle>
          <a:p>
            <a:pPr>
              <a:defRPr/>
            </a:pPr>
            <a:fld id="{94B490A7-776B-489C-BD19-C76B889326C6}" type="slidenum">
              <a:rPr lang="en-US"/>
              <a:pPr>
                <a:defRPr/>
              </a:pPr>
              <a:t>‹Nº›</a:t>
            </a:fld>
            <a:endParaRPr lang="en-US"/>
          </a:p>
        </p:txBody>
      </p:sp>
    </p:spTree>
    <p:extLst>
      <p:ext uri="{BB962C8B-B14F-4D97-AF65-F5344CB8AC3E}">
        <p14:creationId xmlns:p14="http://schemas.microsoft.com/office/powerpoint/2010/main" xmlns="" val="1843471538"/>
      </p:ext>
    </p:extLst>
  </p:cSld>
  <p:clrMapOvr>
    <a:overrideClrMapping bg1="dk1" tx1="lt1" bg2="dk2" tx2="lt2" accent1="accent1" accent2="accent2" accent3="accent3" accent4="accent4" accent5="accent5" accent6="accent6" hlink="hlink" folHlink="folHlink"/>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p:cNvSpPr>
            <a:spLocks noGrp="1"/>
          </p:cNvSpPr>
          <p:nvPr>
            <p:ph type="dt" sz="half" idx="10"/>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5" name="4 Marcador de pie de página"/>
          <p:cNvSpPr>
            <a:spLocks noGrp="1"/>
          </p:cNvSpPr>
          <p:nvPr>
            <p:ph type="ftr" sz="quarter" idx="11"/>
          </p:nvPr>
        </p:nvSpPr>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6" name="5 Marcador de número de diapositiva"/>
          <p:cNvSpPr>
            <a:spLocks noGrp="1"/>
          </p:cNvSpPr>
          <p:nvPr>
            <p:ph type="sldNum" sz="quarter" idx="12"/>
          </p:nvPr>
        </p:nvSpPr>
        <p:spPr/>
        <p:txBody>
          <a:bodyPr/>
          <a:lstStyle>
            <a:lvl1pPr>
              <a:defRPr b="0">
                <a:latin typeface="Arial" pitchFamily="34" charset="0"/>
                <a:ea typeface="ＭＳ Ｐゴシック" pitchFamily="34" charset="-128"/>
                <a:cs typeface="+mn-cs"/>
              </a:defRPr>
            </a:lvl1pPr>
            <a:extLst/>
          </a:lstStyle>
          <a:p>
            <a:pPr>
              <a:defRPr/>
            </a:pPr>
            <a:fld id="{B7011908-D41B-421A-89D3-61BCA7D88812}" type="slidenum">
              <a:rPr lang="en-US"/>
              <a:pPr>
                <a:defRPr/>
              </a:pPr>
              <a:t>‹Nº›</a:t>
            </a:fld>
            <a:endParaRPr lang="en-US"/>
          </a:p>
        </p:txBody>
      </p:sp>
    </p:spTree>
    <p:extLst>
      <p:ext uri="{BB962C8B-B14F-4D97-AF65-F5344CB8AC3E}">
        <p14:creationId xmlns:p14="http://schemas.microsoft.com/office/powerpoint/2010/main" xmlns="" val="306411541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42"/>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p:cNvSpPr>
            <a:spLocks noGrp="1"/>
          </p:cNvSpPr>
          <p:nvPr>
            <p:ph type="dt" sz="half" idx="10"/>
          </p:nvPr>
        </p:nvSpPr>
        <p:spPr>
          <a:xfrm>
            <a:off x="4243388" y="6557963"/>
            <a:ext cx="2001837" cy="227012"/>
          </a:xfrm>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5" name="4 Marcador de pie de página"/>
          <p:cNvSpPr>
            <a:spLocks noGrp="1"/>
          </p:cNvSpPr>
          <p:nvPr>
            <p:ph type="ftr" sz="quarter" idx="11"/>
          </p:nvPr>
        </p:nvSpPr>
        <p:spPr>
          <a:xfrm>
            <a:off x="457200" y="6556375"/>
            <a:ext cx="3657600" cy="228600"/>
          </a:xfrm>
        </p:spPr>
        <p:txBody>
          <a:bodyPr/>
          <a:lstStyle>
            <a:lvl1pPr>
              <a:defRPr b="0">
                <a:latin typeface="Arial" pitchFamily="34" charset="0"/>
                <a:ea typeface="ＭＳ Ｐゴシック" pitchFamily="34" charset="-128"/>
                <a:cs typeface="+mn-cs"/>
              </a:defRPr>
            </a:lvl1pPr>
            <a:extLst/>
          </a:lstStyle>
          <a:p>
            <a:pPr>
              <a:defRPr/>
            </a:pPr>
            <a:endParaRPr lang="en-US"/>
          </a:p>
        </p:txBody>
      </p:sp>
      <p:sp>
        <p:nvSpPr>
          <p:cNvPr id="6" name="5 Marcador de número de diapositiva"/>
          <p:cNvSpPr>
            <a:spLocks noGrp="1"/>
          </p:cNvSpPr>
          <p:nvPr>
            <p:ph type="sldNum" sz="quarter" idx="12"/>
          </p:nvPr>
        </p:nvSpPr>
        <p:spPr>
          <a:xfrm>
            <a:off x="6254750" y="6553200"/>
            <a:ext cx="587375" cy="228600"/>
          </a:xfrm>
        </p:spPr>
        <p:txBody>
          <a:bodyPr/>
          <a:lstStyle>
            <a:lvl1pPr>
              <a:defRPr b="0">
                <a:solidFill>
                  <a:srgbClr val="B13F9A"/>
                </a:solidFill>
                <a:latin typeface="Arial" pitchFamily="34" charset="0"/>
                <a:ea typeface="ＭＳ Ｐゴシック" pitchFamily="34" charset="-128"/>
                <a:cs typeface="+mn-cs"/>
              </a:defRPr>
            </a:lvl1pPr>
            <a:extLst/>
          </a:lstStyle>
          <a:p>
            <a:pPr>
              <a:defRPr/>
            </a:pPr>
            <a:fld id="{9059FD46-4C4A-4349-B5A0-E447ED913E40}" type="slidenum">
              <a:rPr lang="en-US"/>
              <a:pPr>
                <a:defRPr/>
              </a:pPr>
              <a:t>‹Nº›</a:t>
            </a:fld>
            <a:endParaRPr lang="en-US"/>
          </a:p>
        </p:txBody>
      </p:sp>
    </p:spTree>
    <p:extLst>
      <p:ext uri="{BB962C8B-B14F-4D97-AF65-F5344CB8AC3E}">
        <p14:creationId xmlns:p14="http://schemas.microsoft.com/office/powerpoint/2010/main" xmlns="" val="280152876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gradFill rotWithShape="0">
          <a:gsLst>
            <a:gs pos="0">
              <a:schemeClr val="bg1"/>
            </a:gs>
            <a:gs pos="100000">
              <a:schemeClr val="bg1">
                <a:gamma/>
                <a:shade val="48627"/>
                <a:invGamma/>
              </a:schemeClr>
            </a:gs>
          </a:gsLst>
          <a:lin ang="2700000" scaled="1"/>
        </a:gra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498475" y="1311275"/>
            <a:ext cx="10429875" cy="5908675"/>
            <a:chOff x="-313" y="824"/>
            <a:chExt cx="6570" cy="3722"/>
          </a:xfrm>
        </p:grpSpPr>
        <p:sp>
          <p:nvSpPr>
            <p:cNvPr id="5"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6"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7"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8"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9"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0"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1"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2"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3"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4"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5"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6"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7"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8"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19" name="Rectangle 17"/>
            <p:cNvSpPr>
              <a:spLocks noChangeArrowheads="1"/>
            </p:cNvSpPr>
            <p:nvPr userDrawn="1"/>
          </p:nvSpPr>
          <p:spPr bwMode="hidden">
            <a:xfrm rot="18603245" flipV="1">
              <a:off x="4054" y="3503"/>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0" name="Rectangle 18"/>
            <p:cNvSpPr>
              <a:spLocks noChangeArrowheads="1"/>
            </p:cNvSpPr>
            <p:nvPr userDrawn="1"/>
          </p:nvSpPr>
          <p:spPr bwMode="hidden">
            <a:xfrm rot="39991575" flipH="1" flipV="1">
              <a:off x="5383"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1"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2"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3"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4"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5"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6"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7"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8"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29"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0"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1"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2"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3"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4"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5"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6"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a typeface="ＭＳ Ｐゴシック" pitchFamily="34" charset="-128"/>
              </a:endParaRPr>
            </a:p>
          </p:txBody>
        </p:sp>
        <p:sp>
          <p:nvSpPr>
            <p:cNvPr id="37"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8"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9"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0"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1"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2"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3"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4"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5"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6"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7"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8"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9"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0"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2"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3"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4"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5"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6"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7"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8"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9"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0"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1"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2"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3"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4"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5"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6"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7"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8"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9"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0"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2"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3"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4"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5"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6"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7"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8"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9"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0"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1"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2"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3"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4"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5"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6"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7"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8"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9"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0"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1"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2"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3"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4"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5"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6"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7"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8"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99"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0"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1"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2"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3"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4"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5"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6"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7"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8"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9"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0"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1"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2"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3"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4"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5"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6"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7"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8"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19"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0"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1"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2"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3"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4"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5"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6"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7"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8"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29"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0"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1"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2"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3"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4"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5"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6"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7"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8"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9"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0"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1"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2"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3"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4"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5"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6"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7"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8"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49"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0"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1"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2"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3"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4"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5"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6"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7"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8"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9"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0"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1"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2"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3"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6"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7"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8"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9"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0"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1"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2"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3"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4"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5"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6"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7"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8"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9"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0"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1"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2"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3"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4"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5"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6"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7"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8"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89"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0"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1"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2"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3"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4"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5"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6"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7"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8" name="Oval 196"/>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9" name="Oval 197"/>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0" name="Oval 198"/>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1" name="Oval 199"/>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2" name="Oval 200"/>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3" name="Oval 201"/>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4" name="Oval 202"/>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5" name="Oval 203"/>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6" name="Oval 204"/>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7" name="Oval 205"/>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8" name="Oval 206"/>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9" name="Oval 207"/>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0" name="Oval 208"/>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1" name="Oval 209"/>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2" name="Oval 210"/>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3" name="Oval 211"/>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4" name="Oval 212"/>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5" name="Oval 213"/>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6"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7"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8"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9" name="Oval 217"/>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sp>
        <p:nvSpPr>
          <p:cNvPr id="166106" name="Rectangle 218"/>
          <p:cNvSpPr>
            <a:spLocks noGrp="1" noChangeArrowheads="1"/>
          </p:cNvSpPr>
          <p:nvPr>
            <p:ph type="ctrTitle" sz="quarter"/>
          </p:nvPr>
        </p:nvSpPr>
        <p:spPr>
          <a:xfrm>
            <a:off x="685800" y="1844675"/>
            <a:ext cx="7772400" cy="1736725"/>
          </a:xfrm>
        </p:spPr>
        <p:txBody>
          <a:bodyPr anchor="b" anchorCtr="1"/>
          <a:lstStyle>
            <a:lvl1pPr>
              <a:defRPr sz="5400"/>
            </a:lvl1pPr>
          </a:lstStyle>
          <a:p>
            <a:r>
              <a:rPr lang="es-AR"/>
              <a:t>Haga clic para cambiar el estilo de título	</a:t>
            </a:r>
          </a:p>
        </p:txBody>
      </p:sp>
      <p:sp>
        <p:nvSpPr>
          <p:cNvPr id="166107" name="Rectangle 219"/>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s-AR"/>
              <a:t>Haga clic para modificar el estilo de subtítulo del patrón</a:t>
            </a:r>
          </a:p>
        </p:txBody>
      </p:sp>
      <p:sp>
        <p:nvSpPr>
          <p:cNvPr id="220" name="Rectangle 220"/>
          <p:cNvSpPr>
            <a:spLocks noGrp="1" noChangeArrowheads="1"/>
          </p:cNvSpPr>
          <p:nvPr>
            <p:ph type="dt" sz="quarter" idx="10"/>
          </p:nvPr>
        </p:nvSpPr>
        <p:spPr/>
        <p:txBody>
          <a:bodyPr/>
          <a:lstStyle>
            <a:lvl1pPr>
              <a:defRPr/>
            </a:lvl1pPr>
          </a:lstStyle>
          <a:p>
            <a:pPr>
              <a:defRPr/>
            </a:pPr>
            <a:endParaRPr lang="es-AR">
              <a:solidFill>
                <a:srgbClr val="FFFFFF"/>
              </a:solidFill>
            </a:endParaRPr>
          </a:p>
        </p:txBody>
      </p:sp>
      <p:sp>
        <p:nvSpPr>
          <p:cNvPr id="221" name="Rectangle 221"/>
          <p:cNvSpPr>
            <a:spLocks noGrp="1" noChangeArrowheads="1"/>
          </p:cNvSpPr>
          <p:nvPr>
            <p:ph type="ftr" sz="quarter" idx="11"/>
          </p:nvPr>
        </p:nvSpPr>
        <p:spPr>
          <a:xfrm>
            <a:off x="3124200" y="6248400"/>
            <a:ext cx="2895600" cy="457200"/>
          </a:xfrm>
        </p:spPr>
        <p:txBody>
          <a:bodyPr/>
          <a:lstStyle>
            <a:lvl1pPr>
              <a:defRPr/>
            </a:lvl1pPr>
          </a:lstStyle>
          <a:p>
            <a:pPr>
              <a:defRPr/>
            </a:pPr>
            <a:endParaRPr lang="es-AR">
              <a:solidFill>
                <a:srgbClr val="FFFFFF"/>
              </a:solidFill>
            </a:endParaRPr>
          </a:p>
        </p:txBody>
      </p:sp>
      <p:sp>
        <p:nvSpPr>
          <p:cNvPr id="222" name="Rectangle 222"/>
          <p:cNvSpPr>
            <a:spLocks noGrp="1" noChangeArrowheads="1"/>
          </p:cNvSpPr>
          <p:nvPr>
            <p:ph type="sldNum" sz="quarter" idx="12"/>
          </p:nvPr>
        </p:nvSpPr>
        <p:spPr/>
        <p:txBody>
          <a:bodyPr/>
          <a:lstStyle>
            <a:lvl1pPr>
              <a:defRPr/>
            </a:lvl1pPr>
          </a:lstStyle>
          <a:p>
            <a:pPr>
              <a:defRPr/>
            </a:pPr>
            <a:fld id="{2E0D87DA-65B5-470B-B3EC-6D50E8E785F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404811029"/>
      </p:ext>
    </p:extLst>
  </p:cSld>
  <p:clrMapOvr>
    <a:masterClrMapping/>
  </p:clrMapOvr>
  <p:transition spd="med">
    <p:fade thruBlk="1"/>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218"/>
          <p:cNvSpPr>
            <a:spLocks noGrp="1" noChangeArrowheads="1"/>
          </p:cNvSpPr>
          <p:nvPr>
            <p:ph type="sldNum" sz="quarter" idx="10"/>
          </p:nvPr>
        </p:nvSpPr>
        <p:spPr>
          <a:ln/>
        </p:spPr>
        <p:txBody>
          <a:bodyPr/>
          <a:lstStyle>
            <a:lvl1pPr>
              <a:defRPr/>
            </a:lvl1pPr>
          </a:lstStyle>
          <a:p>
            <a:pPr>
              <a:defRPr/>
            </a:pPr>
            <a:fld id="{0434F268-F95C-4536-B7E2-F48FD863CDC9}" type="slidenum">
              <a:rPr lang="es-AR">
                <a:solidFill>
                  <a:srgbClr val="FFFFFF"/>
                </a:solidFill>
              </a:rPr>
              <a:pPr>
                <a:defRPr/>
              </a:pPr>
              <a:t>‹Nº›</a:t>
            </a:fld>
            <a:endParaRPr lang="es-AR">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709118167"/>
      </p:ext>
    </p:extLst>
  </p:cSld>
  <p:clrMapOvr>
    <a:masterClrMapping/>
  </p:clrMapOvr>
  <p:transition spd="med">
    <p:fade thruBlk="1"/>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218"/>
          <p:cNvSpPr>
            <a:spLocks noGrp="1" noChangeArrowheads="1"/>
          </p:cNvSpPr>
          <p:nvPr>
            <p:ph type="sldNum" sz="quarter" idx="10"/>
          </p:nvPr>
        </p:nvSpPr>
        <p:spPr>
          <a:ln/>
        </p:spPr>
        <p:txBody>
          <a:bodyPr/>
          <a:lstStyle>
            <a:lvl1pPr>
              <a:defRPr/>
            </a:lvl1pPr>
          </a:lstStyle>
          <a:p>
            <a:pPr>
              <a:defRPr/>
            </a:pPr>
            <a:fld id="{91DC3651-3666-49E0-9709-BA3CCBE40681}" type="slidenum">
              <a:rPr lang="es-AR">
                <a:solidFill>
                  <a:srgbClr val="FFFFFF"/>
                </a:solidFill>
              </a:rPr>
              <a:pPr>
                <a:defRPr/>
              </a:pPr>
              <a:t>‹Nº›</a:t>
            </a:fld>
            <a:endParaRPr lang="es-AR">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2811922400"/>
      </p:ext>
    </p:extLst>
  </p:cSld>
  <p:clrMapOvr>
    <a:masterClrMapping/>
  </p:clrMapOvr>
  <p:transition spd="med">
    <p:fade thruBlk="1"/>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218"/>
          <p:cNvSpPr>
            <a:spLocks noGrp="1" noChangeArrowheads="1"/>
          </p:cNvSpPr>
          <p:nvPr>
            <p:ph type="sldNum" sz="quarter" idx="10"/>
          </p:nvPr>
        </p:nvSpPr>
        <p:spPr>
          <a:ln/>
        </p:spPr>
        <p:txBody>
          <a:bodyPr/>
          <a:lstStyle>
            <a:lvl1pPr>
              <a:defRPr/>
            </a:lvl1pPr>
          </a:lstStyle>
          <a:p>
            <a:pPr>
              <a:defRPr/>
            </a:pPr>
            <a:fld id="{EAA48EB1-2779-4901-9B43-7E4A278C7F27}" type="slidenum">
              <a:rPr lang="es-AR">
                <a:solidFill>
                  <a:srgbClr val="FFFFFF"/>
                </a:solidFill>
              </a:rPr>
              <a:pPr>
                <a:defRPr/>
              </a:pPr>
              <a:t>‹Nº›</a:t>
            </a:fld>
            <a:endParaRPr lang="es-AR">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3024373773"/>
      </p:ext>
    </p:extLst>
  </p:cSld>
  <p:clrMapOvr>
    <a:masterClrMapping/>
  </p:clrMapOvr>
  <p:transition spd="med">
    <p:fade thruBlk="1"/>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218"/>
          <p:cNvSpPr>
            <a:spLocks noGrp="1" noChangeArrowheads="1"/>
          </p:cNvSpPr>
          <p:nvPr>
            <p:ph type="sldNum" sz="quarter" idx="10"/>
          </p:nvPr>
        </p:nvSpPr>
        <p:spPr>
          <a:ln/>
        </p:spPr>
        <p:txBody>
          <a:bodyPr/>
          <a:lstStyle>
            <a:lvl1pPr>
              <a:defRPr/>
            </a:lvl1pPr>
          </a:lstStyle>
          <a:p>
            <a:pPr>
              <a:defRPr/>
            </a:pPr>
            <a:fld id="{B8E295CD-F383-4091-9CA5-B9C3AD7380E4}" type="slidenum">
              <a:rPr lang="es-AR">
                <a:solidFill>
                  <a:srgbClr val="FFFFFF"/>
                </a:solidFill>
              </a:rPr>
              <a:pPr>
                <a:defRPr/>
              </a:pPr>
              <a:t>‹Nº›</a:t>
            </a:fld>
            <a:endParaRPr lang="es-AR">
              <a:solidFill>
                <a:srgbClr val="FFFFFF"/>
              </a:solidFill>
            </a:endParaRPr>
          </a:p>
        </p:txBody>
      </p:sp>
      <p:sp>
        <p:nvSpPr>
          <p:cNvPr id="8"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9"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1622613101"/>
      </p:ext>
    </p:extLst>
  </p:cSld>
  <p:clrMapOvr>
    <a:masterClrMapping/>
  </p:clrMapOvr>
  <p:transition spd="med">
    <p:fade thruBlk="1"/>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218"/>
          <p:cNvSpPr>
            <a:spLocks noGrp="1" noChangeArrowheads="1"/>
          </p:cNvSpPr>
          <p:nvPr>
            <p:ph type="sldNum" sz="quarter" idx="10"/>
          </p:nvPr>
        </p:nvSpPr>
        <p:spPr>
          <a:ln/>
        </p:spPr>
        <p:txBody>
          <a:bodyPr/>
          <a:lstStyle>
            <a:lvl1pPr>
              <a:defRPr/>
            </a:lvl1pPr>
          </a:lstStyle>
          <a:p>
            <a:pPr>
              <a:defRPr/>
            </a:pPr>
            <a:fld id="{9A4ECBD4-44AA-49A8-B61C-35E0877A9076}" type="slidenum">
              <a:rPr lang="es-AR">
                <a:solidFill>
                  <a:srgbClr val="FFFFFF"/>
                </a:solidFill>
              </a:rPr>
              <a:pPr>
                <a:defRPr/>
              </a:pPr>
              <a:t>‹Nº›</a:t>
            </a:fld>
            <a:endParaRPr lang="es-AR">
              <a:solidFill>
                <a:srgbClr val="FFFFFF"/>
              </a:solidFill>
            </a:endParaRPr>
          </a:p>
        </p:txBody>
      </p:sp>
      <p:sp>
        <p:nvSpPr>
          <p:cNvPr id="4"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5"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644654626"/>
      </p:ext>
    </p:extLst>
  </p:cSld>
  <p:clrMapOvr>
    <a:masterClrMapping/>
  </p:clrMapOvr>
  <p:transition spd="med">
    <p:fade thruBlk="1"/>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218"/>
          <p:cNvSpPr>
            <a:spLocks noGrp="1" noChangeArrowheads="1"/>
          </p:cNvSpPr>
          <p:nvPr>
            <p:ph type="sldNum" sz="quarter" idx="10"/>
          </p:nvPr>
        </p:nvSpPr>
        <p:spPr>
          <a:ln/>
        </p:spPr>
        <p:txBody>
          <a:bodyPr/>
          <a:lstStyle>
            <a:lvl1pPr>
              <a:defRPr/>
            </a:lvl1pPr>
          </a:lstStyle>
          <a:p>
            <a:pPr>
              <a:defRPr/>
            </a:pPr>
            <a:fld id="{6D30AE19-9745-4DB0-B6C4-26FA81AB7881}" type="slidenum">
              <a:rPr lang="es-AR">
                <a:solidFill>
                  <a:srgbClr val="FFFFFF"/>
                </a:solidFill>
              </a:rPr>
              <a:pPr>
                <a:defRPr/>
              </a:pPr>
              <a:t>‹Nº›</a:t>
            </a:fld>
            <a:endParaRPr lang="es-AR">
              <a:solidFill>
                <a:srgbClr val="FFFFFF"/>
              </a:solidFill>
            </a:endParaRPr>
          </a:p>
        </p:txBody>
      </p:sp>
      <p:sp>
        <p:nvSpPr>
          <p:cNvPr id="3"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4"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172399130"/>
      </p:ext>
    </p:extLst>
  </p:cSld>
  <p:clrMapOvr>
    <a:masterClrMapping/>
  </p:clrMapOvr>
  <p:transition spd="med">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4082318670"/>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218"/>
          <p:cNvSpPr>
            <a:spLocks noGrp="1" noChangeArrowheads="1"/>
          </p:cNvSpPr>
          <p:nvPr>
            <p:ph type="sldNum" sz="quarter" idx="10"/>
          </p:nvPr>
        </p:nvSpPr>
        <p:spPr>
          <a:ln/>
        </p:spPr>
        <p:txBody>
          <a:bodyPr/>
          <a:lstStyle>
            <a:lvl1pPr>
              <a:defRPr/>
            </a:lvl1pPr>
          </a:lstStyle>
          <a:p>
            <a:pPr>
              <a:defRPr/>
            </a:pPr>
            <a:fld id="{89923B82-2604-4452-8A47-F45EF032C2A7}" type="slidenum">
              <a:rPr lang="es-AR">
                <a:solidFill>
                  <a:srgbClr val="FFFFFF"/>
                </a:solidFill>
              </a:rPr>
              <a:pPr>
                <a:defRPr/>
              </a:pPr>
              <a:t>‹Nº›</a:t>
            </a:fld>
            <a:endParaRPr lang="es-AR">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1420784374"/>
      </p:ext>
    </p:extLst>
  </p:cSld>
  <p:clrMapOvr>
    <a:masterClrMapping/>
  </p:clrMapOvr>
  <p:transition spd="med">
    <p:fade thruBlk="1"/>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218"/>
          <p:cNvSpPr>
            <a:spLocks noGrp="1" noChangeArrowheads="1"/>
          </p:cNvSpPr>
          <p:nvPr>
            <p:ph type="sldNum" sz="quarter" idx="10"/>
          </p:nvPr>
        </p:nvSpPr>
        <p:spPr>
          <a:ln/>
        </p:spPr>
        <p:txBody>
          <a:bodyPr/>
          <a:lstStyle>
            <a:lvl1pPr>
              <a:defRPr/>
            </a:lvl1pPr>
          </a:lstStyle>
          <a:p>
            <a:pPr>
              <a:defRPr/>
            </a:pPr>
            <a:fld id="{5AE87E5F-E4C0-4642-B8F4-4A0ED6C2EC47}" type="slidenum">
              <a:rPr lang="es-AR">
                <a:solidFill>
                  <a:srgbClr val="FFFFFF"/>
                </a:solidFill>
              </a:rPr>
              <a:pPr>
                <a:defRPr/>
              </a:pPr>
              <a:t>‹Nº›</a:t>
            </a:fld>
            <a:endParaRPr lang="es-AR">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4017287155"/>
      </p:ext>
    </p:extLst>
  </p:cSld>
  <p:clrMapOvr>
    <a:masterClrMapping/>
  </p:clrMapOvr>
  <p:transition spd="med">
    <p:fade thruBlk="1"/>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218"/>
          <p:cNvSpPr>
            <a:spLocks noGrp="1" noChangeArrowheads="1"/>
          </p:cNvSpPr>
          <p:nvPr>
            <p:ph type="sldNum" sz="quarter" idx="10"/>
          </p:nvPr>
        </p:nvSpPr>
        <p:spPr>
          <a:ln/>
        </p:spPr>
        <p:txBody>
          <a:bodyPr/>
          <a:lstStyle>
            <a:lvl1pPr>
              <a:defRPr/>
            </a:lvl1pPr>
          </a:lstStyle>
          <a:p>
            <a:pPr>
              <a:defRPr/>
            </a:pPr>
            <a:fld id="{46F68051-93C3-4DFD-AC83-FA48EFBEFDA8}" type="slidenum">
              <a:rPr lang="es-AR">
                <a:solidFill>
                  <a:srgbClr val="FFFFFF"/>
                </a:solidFill>
              </a:rPr>
              <a:pPr>
                <a:defRPr/>
              </a:pPr>
              <a:t>‹Nº›</a:t>
            </a:fld>
            <a:endParaRPr lang="es-AR">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2211359152"/>
      </p:ext>
    </p:extLst>
  </p:cSld>
  <p:clrMapOvr>
    <a:masterClrMapping/>
  </p:clrMapOvr>
  <p:transition spd="med">
    <p:fade thruBlk="1"/>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946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94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218"/>
          <p:cNvSpPr>
            <a:spLocks noGrp="1" noChangeArrowheads="1"/>
          </p:cNvSpPr>
          <p:nvPr>
            <p:ph type="sldNum" sz="quarter" idx="10"/>
          </p:nvPr>
        </p:nvSpPr>
        <p:spPr>
          <a:ln/>
        </p:spPr>
        <p:txBody>
          <a:bodyPr/>
          <a:lstStyle>
            <a:lvl1pPr>
              <a:defRPr/>
            </a:lvl1pPr>
          </a:lstStyle>
          <a:p>
            <a:pPr>
              <a:defRPr/>
            </a:pPr>
            <a:fld id="{B490B05C-1AC9-4FB9-A34A-6F0FF92EE942}" type="slidenum">
              <a:rPr lang="es-AR">
                <a:solidFill>
                  <a:srgbClr val="FFFFFF"/>
                </a:solidFill>
              </a:rPr>
              <a:pPr>
                <a:defRPr/>
              </a:pPr>
              <a:t>‹Nº›</a:t>
            </a:fld>
            <a:endParaRPr lang="es-AR">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s-AR">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s-AR">
              <a:solidFill>
                <a:srgbClr val="FFFFFF"/>
              </a:solidFill>
            </a:endParaRPr>
          </a:p>
        </p:txBody>
      </p:sp>
    </p:spTree>
    <p:extLst>
      <p:ext uri="{BB962C8B-B14F-4D97-AF65-F5344CB8AC3E}">
        <p14:creationId xmlns:p14="http://schemas.microsoft.com/office/powerpoint/2010/main" xmlns="" val="1745829115"/>
      </p:ext>
    </p:extLst>
  </p:cSld>
  <p:clrMapOvr>
    <a:masterClrMapping/>
  </p:clrMapOvr>
  <p:transition spd="med">
    <p:fade thruBlk="1"/>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8" name="Freeform 6"/>
            <p:cNvSpPr>
              <a:spLocks/>
            </p:cNvSpPr>
            <p:nvPr/>
          </p:nvSpPr>
          <p:spPr bwMode="hidden">
            <a:xfrm>
              <a:off x="4038" y="3577"/>
              <a:ext cx="1720" cy="65"/>
            </a:xfrm>
            <a:custGeom>
              <a:avLst/>
              <a:gdLst>
                <a:gd name="T0" fmla="*/ 1716 w 1722"/>
                <a:gd name="T1" fmla="*/ 63 h 66"/>
                <a:gd name="T2" fmla="*/ 1716 w 1722"/>
                <a:gd name="T3" fmla="*/ 57 h 66"/>
                <a:gd name="T4" fmla="*/ 0 w 1722"/>
                <a:gd name="T5" fmla="*/ 0 h 66"/>
                <a:gd name="T6" fmla="*/ 0 w 1722"/>
                <a:gd name="T7" fmla="*/ 45 h 66"/>
                <a:gd name="T8" fmla="*/ 1716 w 1722"/>
                <a:gd name="T9" fmla="*/ 63 h 66"/>
                <a:gd name="T10" fmla="*/ 1716 w 1722"/>
                <a:gd name="T11" fmla="*/ 63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 name="Freeform 8"/>
            <p:cNvSpPr>
              <a:spLocks/>
            </p:cNvSpPr>
            <p:nvPr/>
          </p:nvSpPr>
          <p:spPr bwMode="hidden">
            <a:xfrm>
              <a:off x="4784" y="3702"/>
              <a:ext cx="974" cy="101"/>
            </a:xfrm>
            <a:custGeom>
              <a:avLst/>
              <a:gdLst>
                <a:gd name="T0" fmla="*/ 972 w 975"/>
                <a:gd name="T1" fmla="*/ 48 h 101"/>
                <a:gd name="T2" fmla="*/ 972 w 975"/>
                <a:gd name="T3" fmla="*/ 0 h 101"/>
                <a:gd name="T4" fmla="*/ 0 w 975"/>
                <a:gd name="T5" fmla="*/ 24 h 101"/>
                <a:gd name="T6" fmla="*/ 0 w 975"/>
                <a:gd name="T7" fmla="*/ 101 h 101"/>
                <a:gd name="T8" fmla="*/ 972 w 975"/>
                <a:gd name="T9" fmla="*/ 48 h 101"/>
                <a:gd name="T10" fmla="*/ 972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1" name="Freeform 9"/>
            <p:cNvSpPr>
              <a:spLocks/>
            </p:cNvSpPr>
            <p:nvPr/>
          </p:nvSpPr>
          <p:spPr bwMode="hidden">
            <a:xfrm>
              <a:off x="3619" y="3815"/>
              <a:ext cx="2139" cy="198"/>
            </a:xfrm>
            <a:custGeom>
              <a:avLst/>
              <a:gdLst>
                <a:gd name="T0" fmla="*/ 2135 w 2141"/>
                <a:gd name="T1" fmla="*/ 0 h 198"/>
                <a:gd name="T2" fmla="*/ 0 w 2141"/>
                <a:gd name="T3" fmla="*/ 156 h 198"/>
                <a:gd name="T4" fmla="*/ 0 w 2141"/>
                <a:gd name="T5" fmla="*/ 198 h 198"/>
                <a:gd name="T6" fmla="*/ 2135 w 2141"/>
                <a:gd name="T7" fmla="*/ 0 h 198"/>
                <a:gd name="T8" fmla="*/ 2135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3" name="Freeform 11"/>
            <p:cNvSpPr>
              <a:spLocks/>
            </p:cNvSpPr>
            <p:nvPr/>
          </p:nvSpPr>
          <p:spPr bwMode="hidden">
            <a:xfrm>
              <a:off x="2097" y="4043"/>
              <a:ext cx="2514" cy="276"/>
            </a:xfrm>
            <a:custGeom>
              <a:avLst/>
              <a:gdLst>
                <a:gd name="T0" fmla="*/ 2173 w 2517"/>
                <a:gd name="T1" fmla="*/ 276 h 276"/>
                <a:gd name="T2" fmla="*/ 2508 w 2517"/>
                <a:gd name="T3" fmla="*/ 204 h 276"/>
                <a:gd name="T4" fmla="*/ 2251 w 2517"/>
                <a:gd name="T5" fmla="*/ 0 h 276"/>
                <a:gd name="T6" fmla="*/ 0 w 2517"/>
                <a:gd name="T7" fmla="*/ 276 h 276"/>
                <a:gd name="T8" fmla="*/ 2173 w 2517"/>
                <a:gd name="T9" fmla="*/ 276 h 276"/>
                <a:gd name="T10" fmla="*/ 2173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5" name="Freeform 13"/>
            <p:cNvSpPr>
              <a:spLocks/>
            </p:cNvSpPr>
            <p:nvPr/>
          </p:nvSpPr>
          <p:spPr bwMode="hidden">
            <a:xfrm>
              <a:off x="5030" y="3151"/>
              <a:ext cx="728" cy="240"/>
            </a:xfrm>
            <a:custGeom>
              <a:avLst/>
              <a:gdLst>
                <a:gd name="T0" fmla="*/ 726 w 729"/>
                <a:gd name="T1" fmla="*/ 240 h 240"/>
                <a:gd name="T2" fmla="*/ 0 w 729"/>
                <a:gd name="T3" fmla="*/ 0 h 240"/>
                <a:gd name="T4" fmla="*/ 0 w 729"/>
                <a:gd name="T5" fmla="*/ 6 h 240"/>
                <a:gd name="T6" fmla="*/ 726 w 729"/>
                <a:gd name="T7" fmla="*/ 240 h 240"/>
                <a:gd name="T8" fmla="*/ 726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7" name="Freeform 15"/>
            <p:cNvSpPr>
              <a:spLocks/>
            </p:cNvSpPr>
            <p:nvPr/>
          </p:nvSpPr>
          <p:spPr bwMode="hidden">
            <a:xfrm>
              <a:off x="5030" y="3049"/>
              <a:ext cx="728" cy="318"/>
            </a:xfrm>
            <a:custGeom>
              <a:avLst/>
              <a:gdLst>
                <a:gd name="T0" fmla="*/ 726 w 729"/>
                <a:gd name="T1" fmla="*/ 318 h 318"/>
                <a:gd name="T2" fmla="*/ 726 w 729"/>
                <a:gd name="T3" fmla="*/ 312 h 318"/>
                <a:gd name="T4" fmla="*/ 0 w 729"/>
                <a:gd name="T5" fmla="*/ 0 h 318"/>
                <a:gd name="T6" fmla="*/ 0 w 729"/>
                <a:gd name="T7" fmla="*/ 54 h 318"/>
                <a:gd name="T8" fmla="*/ 726 w 729"/>
                <a:gd name="T9" fmla="*/ 318 h 318"/>
                <a:gd name="T10" fmla="*/ 726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09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grpSp>
      </p:grpSp>
      <p:sp>
        <p:nvSpPr>
          <p:cNvPr id="127018" name="Rectangle 42"/>
          <p:cNvSpPr>
            <a:spLocks noGrp="1" noChangeArrowheads="1"/>
          </p:cNvSpPr>
          <p:nvPr>
            <p:ph type="ctrTitle" sz="quarter"/>
          </p:nvPr>
        </p:nvSpPr>
        <p:spPr>
          <a:xfrm>
            <a:off x="457200" y="1600200"/>
            <a:ext cx="8229600" cy="1828800"/>
          </a:xfrm>
        </p:spPr>
        <p:txBody>
          <a:bodyPr/>
          <a:lstStyle>
            <a:lvl1pPr>
              <a:defRPr sz="4800"/>
            </a:lvl1pPr>
          </a:lstStyle>
          <a:p>
            <a:r>
              <a:rPr lang="es-AR"/>
              <a:t>Haga clic para cambiar el estilo de título	</a:t>
            </a:r>
          </a:p>
        </p:txBody>
      </p:sp>
      <p:sp>
        <p:nvSpPr>
          <p:cNvPr id="127019"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s-AR"/>
              <a:t>Haga clic para modificar el estilo de subtítulo del patrón</a:t>
            </a:r>
          </a:p>
        </p:txBody>
      </p:sp>
      <p:sp>
        <p:nvSpPr>
          <p:cNvPr id="44" name="Rectangle 44"/>
          <p:cNvSpPr>
            <a:spLocks noGrp="1" noChangeArrowheads="1"/>
          </p:cNvSpPr>
          <p:nvPr>
            <p:ph type="dt" sz="quarter" idx="10"/>
          </p:nvPr>
        </p:nvSpPr>
        <p:spPr/>
        <p:txBody>
          <a:bodyPr/>
          <a:lstStyle>
            <a:lvl1pPr>
              <a:defRPr/>
            </a:lvl1pPr>
          </a:lstStyle>
          <a:p>
            <a:pPr>
              <a:defRPr/>
            </a:pPr>
            <a:endParaRPr lang="es-AR">
              <a:solidFill>
                <a:srgbClr val="FFFFFF"/>
              </a:solidFill>
            </a:endParaRPr>
          </a:p>
        </p:txBody>
      </p:sp>
      <p:sp>
        <p:nvSpPr>
          <p:cNvPr id="45" name="Rectangle 45"/>
          <p:cNvSpPr>
            <a:spLocks noGrp="1" noChangeArrowheads="1"/>
          </p:cNvSpPr>
          <p:nvPr>
            <p:ph type="ftr" sz="quarter" idx="11"/>
          </p:nvPr>
        </p:nvSpPr>
        <p:spPr/>
        <p:txBody>
          <a:bodyPr/>
          <a:lstStyle>
            <a:lvl1pPr>
              <a:defRPr/>
            </a:lvl1pPr>
          </a:lstStyle>
          <a:p>
            <a:pPr>
              <a:defRPr/>
            </a:pPr>
            <a:endParaRPr lang="es-AR">
              <a:solidFill>
                <a:srgbClr val="FFFFFF"/>
              </a:solidFill>
            </a:endParaRPr>
          </a:p>
        </p:txBody>
      </p:sp>
      <p:sp>
        <p:nvSpPr>
          <p:cNvPr id="46" name="Rectangle 46"/>
          <p:cNvSpPr>
            <a:spLocks noGrp="1" noChangeArrowheads="1"/>
          </p:cNvSpPr>
          <p:nvPr>
            <p:ph type="sldNum" sz="quarter" idx="12"/>
          </p:nvPr>
        </p:nvSpPr>
        <p:spPr/>
        <p:txBody>
          <a:bodyPr/>
          <a:lstStyle>
            <a:lvl1pPr>
              <a:defRPr/>
            </a:lvl1pPr>
          </a:lstStyle>
          <a:p>
            <a:pPr>
              <a:defRPr/>
            </a:pPr>
            <a:fld id="{0AFA427C-5741-4F22-93BB-26E55F53404D}"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653104999"/>
      </p:ext>
    </p:extLst>
  </p:cSld>
  <p:clrMapOvr>
    <a:masterClrMapping/>
  </p:clrMapOvr>
  <p:transition spd="med">
    <p:random/>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44312BB6-12FE-4BB1-85E9-3E4340E7320B}"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160093394"/>
      </p:ext>
    </p:extLst>
  </p:cSld>
  <p:clrMapOvr>
    <a:masterClrMapping/>
  </p:clrMapOvr>
  <p:transition spd="med">
    <p:random/>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6A5FD973-EE45-4EE8-8161-277CF9304030}"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4055309095"/>
      </p:ext>
    </p:extLst>
  </p:cSld>
  <p:clrMapOvr>
    <a:masterClrMapping/>
  </p:clrMapOvr>
  <p:transition spd="med">
    <p:random/>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2B008374-CEB1-43C6-A301-7179154615FD}"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116053025"/>
      </p:ext>
    </p:extLst>
  </p:cSld>
  <p:clrMapOvr>
    <a:masterClrMapping/>
  </p:clrMapOvr>
  <p:transition spd="med">
    <p:random/>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8"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9" name="Rectangle 46"/>
          <p:cNvSpPr>
            <a:spLocks noGrp="1" noChangeArrowheads="1"/>
          </p:cNvSpPr>
          <p:nvPr>
            <p:ph type="sldNum" sz="quarter" idx="12"/>
          </p:nvPr>
        </p:nvSpPr>
        <p:spPr>
          <a:ln/>
        </p:spPr>
        <p:txBody>
          <a:bodyPr/>
          <a:lstStyle>
            <a:lvl1pPr>
              <a:defRPr/>
            </a:lvl1pPr>
          </a:lstStyle>
          <a:p>
            <a:pPr>
              <a:defRPr/>
            </a:pPr>
            <a:fld id="{6DF61248-2F74-4068-8F81-F0B1A5C6B389}"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006507876"/>
      </p:ext>
    </p:extLst>
  </p:cSld>
  <p:clrMapOvr>
    <a:masterClrMapping/>
  </p:clrMapOvr>
  <p:transition spd="med">
    <p:random/>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4"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5" name="Rectangle 46"/>
          <p:cNvSpPr>
            <a:spLocks noGrp="1" noChangeArrowheads="1"/>
          </p:cNvSpPr>
          <p:nvPr>
            <p:ph type="sldNum" sz="quarter" idx="12"/>
          </p:nvPr>
        </p:nvSpPr>
        <p:spPr>
          <a:ln/>
        </p:spPr>
        <p:txBody>
          <a:bodyPr/>
          <a:lstStyle>
            <a:lvl1pPr>
              <a:defRPr/>
            </a:lvl1pPr>
          </a:lstStyle>
          <a:p>
            <a:pPr>
              <a:defRPr/>
            </a:pPr>
            <a:fld id="{D4379C3E-295C-4E77-B3AD-2B1F436D104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144160986"/>
      </p:ext>
    </p:extLst>
  </p:cSld>
  <p:clrMapOvr>
    <a:masterClrMapping/>
  </p:clrMapOvr>
  <p:transition spd="med">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40577796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3"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4" name="Rectangle 46"/>
          <p:cNvSpPr>
            <a:spLocks noGrp="1" noChangeArrowheads="1"/>
          </p:cNvSpPr>
          <p:nvPr>
            <p:ph type="sldNum" sz="quarter" idx="12"/>
          </p:nvPr>
        </p:nvSpPr>
        <p:spPr>
          <a:ln/>
        </p:spPr>
        <p:txBody>
          <a:bodyPr/>
          <a:lstStyle>
            <a:lvl1pPr>
              <a:defRPr/>
            </a:lvl1pPr>
          </a:lstStyle>
          <a:p>
            <a:pPr>
              <a:defRPr/>
            </a:pPr>
            <a:fld id="{9E292DF3-C1EC-4D4A-9752-FC7E2706BF28}"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06965888"/>
      </p:ext>
    </p:extLst>
  </p:cSld>
  <p:clrMapOvr>
    <a:masterClrMapping/>
  </p:clrMapOvr>
  <p:transition spd="med">
    <p:random/>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6723CC34-E8F1-4FC9-AAFD-916D4374E773}"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888276307"/>
      </p:ext>
    </p:extLst>
  </p:cSld>
  <p:clrMapOvr>
    <a:masterClrMapping/>
  </p:clrMapOvr>
  <p:transition spd="med">
    <p:random/>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1F812376-9A18-4A0E-973F-A7D35CB7AE42}"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940223488"/>
      </p:ext>
    </p:extLst>
  </p:cSld>
  <p:clrMapOvr>
    <a:masterClrMapping/>
  </p:clrMapOvr>
  <p:transition spd="med">
    <p:random/>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5BA639D0-BF68-48BE-8D37-4961F96D3E83}"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808408039"/>
      </p:ext>
    </p:extLst>
  </p:cSld>
  <p:clrMapOvr>
    <a:masterClrMapping/>
  </p:clrMapOvr>
  <p:transition spd="med">
    <p:random/>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7813"/>
            <a:ext cx="2057400" cy="585311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7813"/>
            <a:ext cx="6019800" cy="585311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AR">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AR">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4F9EE738-D700-4605-8DBE-6D70C84DBD94}"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977231290"/>
      </p:ext>
    </p:extLst>
  </p:cSld>
  <p:clrMapOvr>
    <a:masterClrMapping/>
  </p:clrMapOvr>
  <p:transition spd="med">
    <p:random/>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1B8B1DF-E1A3-479B-BEEA-E0CE01166066}" type="datetimeFigureOut">
              <a:rPr lang="es-AR" smtClean="0"/>
              <a:pPr/>
              <a:t>13/4/2016</a:t>
            </a:fld>
            <a:endParaRPr lang="es-A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s-AR">
              <a:solidFill>
                <a:srgbClr val="9E8E5C"/>
              </a:solidFill>
            </a:endParaRP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3B2243A1-02ED-4D8A-929C-F38247AB82BB}" type="slidenum">
              <a:rPr lang="es-AR" smtClean="0">
                <a:solidFill>
                  <a:srgbClr val="9E8E5C"/>
                </a:solidFill>
              </a:rPr>
              <a:pPr/>
              <a:t>‹Nº›</a:t>
            </a:fld>
            <a:endParaRPr lang="es-AR">
              <a:solidFill>
                <a:srgbClr val="9E8E5C"/>
              </a:solidFill>
            </a:endParaRP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100144018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solidFill>
                <a:srgbClr val="9E8E5C"/>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227232926"/>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solidFill>
                <a:srgbClr val="9E8E5C"/>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134411333"/>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solidFill>
                <a:srgbClr val="9E8E5C"/>
              </a:solidFill>
            </a:endParaRP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
        <p:nvSpPr>
          <p:cNvPr id="9" name="Content Placeholder 8"/>
          <p:cNvSpPr>
            <a:spLocks noGrp="1"/>
          </p:cNvSpPr>
          <p:nvPr>
            <p:ph sz="quarter" idx="13"/>
          </p:nvPr>
        </p:nvSpPr>
        <p:spPr>
          <a:xfrm>
            <a:off x="1042416" y="2313432"/>
            <a:ext cx="3419856" cy="34930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xmlns="" val="337023556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pPr/>
              <a:t>13/4/2016</a:t>
            </a:fld>
            <a:endParaRPr lang="es-AR"/>
          </a:p>
        </p:txBody>
      </p:sp>
      <p:sp>
        <p:nvSpPr>
          <p:cNvPr id="8" name="Footer Placeholder 7"/>
          <p:cNvSpPr>
            <a:spLocks noGrp="1"/>
          </p:cNvSpPr>
          <p:nvPr>
            <p:ph type="ftr" sz="quarter" idx="11"/>
          </p:nvPr>
        </p:nvSpPr>
        <p:spPr/>
        <p:txBody>
          <a:bodyPr/>
          <a:lstStyle/>
          <a:p>
            <a:endParaRPr lang="es-AR">
              <a:solidFill>
                <a:srgbClr val="9E8E5C"/>
              </a:solidFill>
            </a:endParaRPr>
          </a:p>
        </p:txBody>
      </p:sp>
      <p:sp>
        <p:nvSpPr>
          <p:cNvPr id="9" name="Slide Number Placeholder 8"/>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2445456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44243509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pPr/>
              <a:t>13/4/2016</a:t>
            </a:fld>
            <a:endParaRPr lang="es-AR"/>
          </a:p>
        </p:txBody>
      </p:sp>
      <p:sp>
        <p:nvSpPr>
          <p:cNvPr id="4" name="Footer Placeholder 3"/>
          <p:cNvSpPr>
            <a:spLocks noGrp="1"/>
          </p:cNvSpPr>
          <p:nvPr>
            <p:ph type="ftr" sz="quarter" idx="11"/>
          </p:nvPr>
        </p:nvSpPr>
        <p:spPr/>
        <p:txBody>
          <a:bodyPr/>
          <a:lstStyle/>
          <a:p>
            <a:endParaRPr lang="es-AR">
              <a:solidFill>
                <a:srgbClr val="9E8E5C"/>
              </a:solidFill>
            </a:endParaRPr>
          </a:p>
        </p:txBody>
      </p:sp>
      <p:sp>
        <p:nvSpPr>
          <p:cNvPr id="5" name="Slide Number Placeholder 4"/>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4284955633"/>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pPr/>
              <a:t>13/4/2016</a:t>
            </a:fld>
            <a:endParaRPr lang="es-AR"/>
          </a:p>
        </p:txBody>
      </p:sp>
      <p:sp>
        <p:nvSpPr>
          <p:cNvPr id="3" name="Footer Placeholder 2"/>
          <p:cNvSpPr>
            <a:spLocks noGrp="1"/>
          </p:cNvSpPr>
          <p:nvPr>
            <p:ph type="ftr" sz="quarter" idx="11"/>
          </p:nvPr>
        </p:nvSpPr>
        <p:spPr/>
        <p:txBody>
          <a:bodyPr/>
          <a:lstStyle/>
          <a:p>
            <a:endParaRPr lang="es-AR">
              <a:solidFill>
                <a:srgbClr val="9E8E5C"/>
              </a:solidFill>
            </a:endParaRPr>
          </a:p>
        </p:txBody>
      </p:sp>
      <p:sp>
        <p:nvSpPr>
          <p:cNvPr id="4" name="Slide Number Placeholder 3"/>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906359058"/>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s-AR">
              <a:solidFill>
                <a:srgbClr val="9E8E5C"/>
              </a:solidFill>
            </a:endParaRP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s-ES"/>
              <a:t>Haga clic para modificar el estilo de título del patrón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xmlns="" val="1839478845"/>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s-ES"/>
              <a:t>Haga clic para modificar el estilo de título del patrón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s-AR">
              <a:solidFill>
                <a:srgbClr val="9E8E5C"/>
              </a:solidFill>
            </a:endParaRP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713382787"/>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solidFill>
                <a:srgbClr val="9E8E5C"/>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015381267"/>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solidFill>
                <a:srgbClr val="9E8E5C"/>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535955168"/>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8" name="Straight Connector 17"/>
          <p:cNvCxnSpPr/>
          <p:nvPr/>
        </p:nvCxnSpPr>
        <p:spPr>
          <a:xfrm>
            <a:off x="0" y="2925287"/>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a:spcBef>
                <a:spcPts val="400"/>
              </a:spcBef>
            </a:pPr>
            <a:endParaRPr lang="en-US" b="1" cap="all">
              <a:solidFill>
                <a:srgbClr val="000000"/>
              </a:solidFill>
              <a:cs typeface="Tunga" pitchFamily="2"/>
            </a:endParaRPr>
          </a:p>
        </p:txBody>
      </p:sp>
      <p:sp>
        <p:nvSpPr>
          <p:cNvPr id="3" name="Subtitle 2"/>
          <p:cNvSpPr>
            <a:spLocks noGrp="1"/>
          </p:cNvSpPr>
          <p:nvPr>
            <p:ph type="subTitle" idx="1"/>
          </p:nvPr>
        </p:nvSpPr>
        <p:spPr>
          <a:xfrm>
            <a:off x="2565400" y="3045461"/>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12" name="Title 11"/>
          <p:cNvSpPr>
            <a:spLocks noGrp="1"/>
          </p:cNvSpPr>
          <p:nvPr>
            <p:ph type="title"/>
          </p:nvPr>
        </p:nvSpPr>
        <p:spPr>
          <a:xfrm>
            <a:off x="2565400" y="2397761"/>
            <a:ext cx="4013200" cy="599440"/>
          </a:xfrm>
          <a:noFill/>
          <a:ln>
            <a:noFill/>
          </a:ln>
        </p:spPr>
        <p:txBody>
          <a:bodyPr bIns="0" anchor="b"/>
          <a:lstStyle>
            <a:lvl1pPr>
              <a:defRPr>
                <a:effectLst>
                  <a:glow rad="88900">
                    <a:schemeClr val="tx1">
                      <a:alpha val="60000"/>
                    </a:schemeClr>
                  </a:glow>
                </a:effectLst>
              </a:defRPr>
            </a:lvl1pPr>
          </a:lstStyle>
          <a:p>
            <a:r>
              <a:rPr lang="es-ES"/>
              <a:t>Haga clic para modificar el estilo de título del patrón</a:t>
            </a:r>
            <a:endParaRPr lang="en-US" dirty="0"/>
          </a:p>
        </p:txBody>
      </p:sp>
      <p:sp>
        <p:nvSpPr>
          <p:cNvPr id="11" name="Date Placeholder 10"/>
          <p:cNvSpPr>
            <a:spLocks noGrp="1"/>
          </p:cNvSpPr>
          <p:nvPr>
            <p:ph type="dt" sz="half" idx="10"/>
          </p:nvPr>
        </p:nvSpPr>
        <p:spPr bwMode="black"/>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7" name="Slide Number Placeholder 16"/>
          <p:cNvSpPr>
            <a:spLocks noGrp="1"/>
          </p:cNvSpPr>
          <p:nvPr>
            <p:ph type="sldNum" sz="quarter" idx="11"/>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9" name="Footer Placeholder 18"/>
          <p:cNvSpPr>
            <a:spLocks noGrp="1"/>
          </p:cNvSpPr>
          <p:nvPr>
            <p:ph type="ftr" sz="quarter" idx="12"/>
          </p:nvPr>
        </p:nvSpPr>
        <p:spPr/>
        <p:txBody>
          <a:bodyPr/>
          <a:lstStyle/>
          <a:p>
            <a:endParaRPr lang="es-AR">
              <a:solidFill>
                <a:srgbClr val="FFFFFF"/>
              </a:solidFill>
            </a:endParaRPr>
          </a:p>
        </p:txBody>
      </p:sp>
    </p:spTree>
    <p:extLst>
      <p:ext uri="{BB962C8B-B14F-4D97-AF65-F5344CB8AC3E}">
        <p14:creationId xmlns:p14="http://schemas.microsoft.com/office/powerpoint/2010/main" xmlns="" val="160846386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9" name="Title 8"/>
          <p:cNvSpPr>
            <a:spLocks noGrp="1"/>
          </p:cNvSpPr>
          <p:nvPr>
            <p:ph type="title"/>
          </p:nvPr>
        </p:nvSpPr>
        <p:spPr/>
        <p:txBody>
          <a:bodyPr/>
          <a:lstStyle/>
          <a:p>
            <a:r>
              <a:rPr lang="es-ES"/>
              <a:t>Haga clic para modificar el estilo de título del patrón</a:t>
            </a:r>
            <a:endParaRPr lang="en-US"/>
          </a:p>
        </p:txBody>
      </p:sp>
      <p:sp>
        <p:nvSpPr>
          <p:cNvPr id="11" name="Date Placeholder 10"/>
          <p:cNvSpPr>
            <a:spLocks noGrp="1"/>
          </p:cNvSpPr>
          <p:nvPr>
            <p:ph type="dt" sz="half" idx="14"/>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2" name="Slide Number Placeholder 11"/>
          <p:cNvSpPr>
            <a:spLocks noGrp="1"/>
          </p:cNvSpPr>
          <p:nvPr>
            <p:ph type="sldNum" sz="quarter" idx="15"/>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3" name="Footer Placeholder 12"/>
          <p:cNvSpPr>
            <a:spLocks noGrp="1"/>
          </p:cNvSpPr>
          <p:nvPr>
            <p:ph type="ftr" sz="quarter" idx="16"/>
          </p:nvPr>
        </p:nvSpPr>
        <p:spPr/>
        <p:txBody>
          <a:bodyPr/>
          <a:lstStyle/>
          <a:p>
            <a:endParaRPr lang="es-AR">
              <a:solidFill>
                <a:srgbClr val="FFFFFF"/>
              </a:solidFill>
            </a:endParaRPr>
          </a:p>
        </p:txBody>
      </p:sp>
    </p:spTree>
    <p:extLst>
      <p:ext uri="{BB962C8B-B14F-4D97-AF65-F5344CB8AC3E}">
        <p14:creationId xmlns:p14="http://schemas.microsoft.com/office/powerpoint/2010/main" xmlns="" val="580837820"/>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1" name="Straight Connector 10"/>
          <p:cNvCxnSpPr/>
          <p:nvPr/>
        </p:nvCxnSpPr>
        <p:spPr>
          <a:xfrm>
            <a:off x="0" y="3921761"/>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a:spcBef>
                <a:spcPts val="400"/>
              </a:spcBef>
            </a:pPr>
            <a:endParaRPr lang="en-US" b="1" cap="all">
              <a:solidFill>
                <a:srgbClr val="FFFFFF"/>
              </a:solidFill>
              <a:cs typeface="Tunga" pitchFamily="2"/>
            </a:endParaRPr>
          </a:p>
        </p:txBody>
      </p:sp>
      <p:sp>
        <p:nvSpPr>
          <p:cNvPr id="9" name="Title Placeholder 1"/>
          <p:cNvSpPr>
            <a:spLocks noGrp="1"/>
          </p:cNvSpPr>
          <p:nvPr>
            <p:ph type="title"/>
          </p:nvPr>
        </p:nvSpPr>
        <p:spPr bwMode="black">
          <a:xfrm>
            <a:off x="2529053" y="3367247"/>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s-ES"/>
              <a:t>Haga clic para modificar el estilo de título del patrón</a:t>
            </a:r>
            <a:endParaRPr lang="en-US" dirty="0"/>
          </a:p>
        </p:txBody>
      </p:sp>
      <p:sp>
        <p:nvSpPr>
          <p:cNvPr id="10" name="Subtitle 2"/>
          <p:cNvSpPr>
            <a:spLocks noGrp="1"/>
          </p:cNvSpPr>
          <p:nvPr>
            <p:ph type="subTitle" idx="1"/>
          </p:nvPr>
        </p:nvSpPr>
        <p:spPr bwMode="black">
          <a:xfrm>
            <a:off x="2518543" y="4084578"/>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13" name="Date Placeholder 12"/>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14" name="Slide Number Placeholder 13"/>
          <p:cNvSpPr>
            <a:spLocks noGrp="1"/>
          </p:cNvSpPr>
          <p:nvPr>
            <p:ph type="sldNum" sz="quarter" idx="11"/>
          </p:nvPr>
        </p:nvSpPr>
        <p:spPr/>
        <p:txBody>
          <a:bodyPr/>
          <a:lstStyle/>
          <a:p>
            <a:fld id="{3B2243A1-02ED-4D8A-929C-F38247AB82BB}" type="slidenum">
              <a:rPr lang="es-AR" smtClean="0">
                <a:solidFill>
                  <a:srgbClr val="000000"/>
                </a:solidFill>
              </a:rPr>
              <a:pPr/>
              <a:t>‹Nº›</a:t>
            </a:fld>
            <a:endParaRPr lang="es-AR">
              <a:solidFill>
                <a:srgbClr val="000000"/>
              </a:solidFill>
            </a:endParaRPr>
          </a:p>
        </p:txBody>
      </p:sp>
      <p:sp>
        <p:nvSpPr>
          <p:cNvPr id="15" name="Footer Placeholder 14"/>
          <p:cNvSpPr>
            <a:spLocks noGrp="1"/>
          </p:cNvSpPr>
          <p:nvPr>
            <p:ph type="ftr" sz="quarter" idx="12"/>
          </p:nvPr>
        </p:nvSpPr>
        <p:spPr/>
        <p:txBody>
          <a:bodyPr/>
          <a:lstStyle/>
          <a:p>
            <a:endParaRPr lang="es-AR">
              <a:solidFill>
                <a:srgbClr val="000000"/>
              </a:solidFill>
            </a:endParaRPr>
          </a:p>
        </p:txBody>
      </p:sp>
    </p:spTree>
    <p:extLst>
      <p:ext uri="{BB962C8B-B14F-4D97-AF65-F5344CB8AC3E}">
        <p14:creationId xmlns:p14="http://schemas.microsoft.com/office/powerpoint/2010/main" xmlns="" val="867184228"/>
      </p:ext>
    </p:extLst>
  </p:cSld>
  <p:clrMapOvr>
    <a:overrideClrMapping bg1="lt1" tx1="dk1" bg2="lt2" tx2="dk2" accent1="accent1" accent2="accent2" accent3="accent3" accent4="accent4" accent5="accent5" accent6="accent6" hlink="hlink" folHlink="folHlink"/>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9" name="Date Placeholder 8"/>
          <p:cNvSpPr>
            <a:spLocks noGrp="1"/>
          </p:cNvSpPr>
          <p:nvPr>
            <p:ph type="dt" sz="half" idx="15"/>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2" name="Slide Number Placeholder 11"/>
          <p:cNvSpPr>
            <a:spLocks noGrp="1"/>
          </p:cNvSpPr>
          <p:nvPr>
            <p:ph type="sldNum" sz="quarter" idx="16"/>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3" name="Footer Placeholder 12"/>
          <p:cNvSpPr>
            <a:spLocks noGrp="1"/>
          </p:cNvSpPr>
          <p:nvPr>
            <p:ph type="ftr" sz="quarter" idx="17"/>
          </p:nvPr>
        </p:nvSpPr>
        <p:spPr/>
        <p:txBody>
          <a:bodyPr/>
          <a:lstStyle/>
          <a:p>
            <a:endParaRPr lang="es-AR">
              <a:solidFill>
                <a:srgbClr val="FFFFFF"/>
              </a:solidFill>
            </a:endParaRPr>
          </a:p>
        </p:txBody>
      </p:sp>
      <p:sp>
        <p:nvSpPr>
          <p:cNvPr id="16" name="Title 15"/>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11349940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756396778"/>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s-ES"/>
              <a:t>Haga clic para modificar el estilo de texto del patrón</a:t>
            </a:r>
          </a:p>
        </p:txBody>
      </p:sp>
      <p:sp>
        <p:nvSpPr>
          <p:cNvPr id="11" name="Date Placeholder 10"/>
          <p:cNvSpPr>
            <a:spLocks noGrp="1"/>
          </p:cNvSpPr>
          <p:nvPr>
            <p:ph type="dt" sz="half" idx="16"/>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2" name="Slide Number Placeholder 11"/>
          <p:cNvSpPr>
            <a:spLocks noGrp="1"/>
          </p:cNvSpPr>
          <p:nvPr>
            <p:ph type="sldNum" sz="quarter" idx="17"/>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3" name="Footer Placeholder 12"/>
          <p:cNvSpPr>
            <a:spLocks noGrp="1"/>
          </p:cNvSpPr>
          <p:nvPr>
            <p:ph type="ftr" sz="quarter" idx="18"/>
          </p:nvPr>
        </p:nvSpPr>
        <p:spPr/>
        <p:txBody>
          <a:bodyPr/>
          <a:lstStyle/>
          <a:p>
            <a:endParaRPr lang="es-AR">
              <a:solidFill>
                <a:srgbClr val="FFFFFF"/>
              </a:solidFill>
            </a:endParaRPr>
          </a:p>
        </p:txBody>
      </p:sp>
      <p:sp>
        <p:nvSpPr>
          <p:cNvPr id="18" name="Title 1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4079176672"/>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s-ES"/>
              <a:t>Haga clic para modificar el estilo de título del patrón</a:t>
            </a:r>
            <a:endParaRPr lang="en-US"/>
          </a:p>
        </p:txBody>
      </p:sp>
      <p:sp>
        <p:nvSpPr>
          <p:cNvPr id="15" name="Date Placeholder 14"/>
          <p:cNvSpPr>
            <a:spLocks noGrp="1"/>
          </p:cNvSpPr>
          <p:nvPr>
            <p:ph type="dt" sz="half" idx="10"/>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6" name="Slide Number Placeholder 15"/>
          <p:cNvSpPr>
            <a:spLocks noGrp="1"/>
          </p:cNvSpPr>
          <p:nvPr>
            <p:ph type="sldNum" sz="quarter" idx="11"/>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7" name="Footer Placeholder 16"/>
          <p:cNvSpPr>
            <a:spLocks noGrp="1"/>
          </p:cNvSpPr>
          <p:nvPr>
            <p:ph type="ftr" sz="quarter" idx="12"/>
          </p:nvPr>
        </p:nvSpPr>
        <p:spPr/>
        <p:txBody>
          <a:bodyPr/>
          <a:lstStyle/>
          <a:p>
            <a:endParaRPr lang="es-AR">
              <a:solidFill>
                <a:srgbClr val="FFFFFF"/>
              </a:solidFill>
            </a:endParaRPr>
          </a:p>
        </p:txBody>
      </p:sp>
    </p:spTree>
    <p:extLst>
      <p:ext uri="{BB962C8B-B14F-4D97-AF65-F5344CB8AC3E}">
        <p14:creationId xmlns:p14="http://schemas.microsoft.com/office/powerpoint/2010/main" xmlns="" val="2878397842"/>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8" name="Slide Number Placeholder 7"/>
          <p:cNvSpPr>
            <a:spLocks noGrp="1"/>
          </p:cNvSpPr>
          <p:nvPr>
            <p:ph type="sldNum" sz="quarter" idx="11"/>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9" name="Footer Placeholder 8"/>
          <p:cNvSpPr>
            <a:spLocks noGrp="1"/>
          </p:cNvSpPr>
          <p:nvPr>
            <p:ph type="ftr" sz="quarter" idx="12"/>
          </p:nvPr>
        </p:nvSpPr>
        <p:spPr/>
        <p:txBody>
          <a:bodyPr/>
          <a:lstStyle/>
          <a:p>
            <a:endParaRPr lang="es-AR">
              <a:solidFill>
                <a:srgbClr val="FFFFFF"/>
              </a:solidFill>
            </a:endParaRPr>
          </a:p>
        </p:txBody>
      </p:sp>
    </p:spTree>
    <p:extLst>
      <p:ext uri="{BB962C8B-B14F-4D97-AF65-F5344CB8AC3E}">
        <p14:creationId xmlns:p14="http://schemas.microsoft.com/office/powerpoint/2010/main" xmlns="" val="4130199521"/>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6"/>
            <a:ext cx="6172200" cy="351091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3" name="Title 12"/>
          <p:cNvSpPr>
            <a:spLocks noGrp="1"/>
          </p:cNvSpPr>
          <p:nvPr>
            <p:ph type="title"/>
          </p:nvPr>
        </p:nvSpPr>
        <p:spPr/>
        <p:txBody>
          <a:bodyPr/>
          <a:lstStyle/>
          <a:p>
            <a:r>
              <a:rPr lang="es-ES"/>
              <a:t>Haga clic para modificar el estilo de título del patrón</a:t>
            </a:r>
            <a:endParaRPr lang="en-US"/>
          </a:p>
        </p:txBody>
      </p:sp>
      <p:sp>
        <p:nvSpPr>
          <p:cNvPr id="16" name="Date Placeholder 15"/>
          <p:cNvSpPr>
            <a:spLocks noGrp="1"/>
          </p:cNvSpPr>
          <p:nvPr>
            <p:ph type="dt" sz="half" idx="15"/>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9" name="Slide Number Placeholder 18"/>
          <p:cNvSpPr>
            <a:spLocks noGrp="1"/>
          </p:cNvSpPr>
          <p:nvPr>
            <p:ph type="sldNum" sz="quarter" idx="16"/>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23" name="Footer Placeholder 22"/>
          <p:cNvSpPr>
            <a:spLocks noGrp="1"/>
          </p:cNvSpPr>
          <p:nvPr>
            <p:ph type="ftr" sz="quarter" idx="17"/>
          </p:nvPr>
        </p:nvSpPr>
        <p:spPr/>
        <p:txBody>
          <a:bodyPr/>
          <a:lstStyle/>
          <a:p>
            <a:endParaRPr lang="es-AR">
              <a:solidFill>
                <a:srgbClr val="FFFFFF"/>
              </a:solidFill>
            </a:endParaRPr>
          </a:p>
        </p:txBody>
      </p:sp>
    </p:spTree>
    <p:extLst>
      <p:ext uri="{BB962C8B-B14F-4D97-AF65-F5344CB8AC3E}">
        <p14:creationId xmlns:p14="http://schemas.microsoft.com/office/powerpoint/2010/main" xmlns="" val="170774531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10" y="2026918"/>
            <a:ext cx="5439583"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s-ES"/>
              <a:t>Haga clic para modificar el estilo de texto del patrón</a:t>
            </a:r>
          </a:p>
        </p:txBody>
      </p:sp>
      <p:sp>
        <p:nvSpPr>
          <p:cNvPr id="12" name="Title 11"/>
          <p:cNvSpPr>
            <a:spLocks noGrp="1"/>
          </p:cNvSpPr>
          <p:nvPr>
            <p:ph type="title"/>
          </p:nvPr>
        </p:nvSpPr>
        <p:spPr>
          <a:xfrm>
            <a:off x="2514600" y="975360"/>
            <a:ext cx="4114800" cy="701040"/>
          </a:xfrm>
        </p:spPr>
        <p:txBody>
          <a:bodyPr/>
          <a:lstStyle/>
          <a:p>
            <a:r>
              <a:rPr lang="es-ES"/>
              <a:t>Haga clic para modificar el estilo de título del patrón</a:t>
            </a:r>
            <a:endParaRPr lang="en-US"/>
          </a:p>
        </p:txBody>
      </p:sp>
      <p:sp>
        <p:nvSpPr>
          <p:cNvPr id="13" name="Date Placeholder 12"/>
          <p:cNvSpPr>
            <a:spLocks noGrp="1"/>
          </p:cNvSpPr>
          <p:nvPr>
            <p:ph type="dt" sz="half" idx="14"/>
          </p:nvPr>
        </p:nvSpPr>
        <p:spPr>
          <a:xfrm>
            <a:off x="2981326" y="273181"/>
            <a:ext cx="3181351" cy="292100"/>
          </a:xfrm>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14" name="Slide Number Placeholder 13"/>
          <p:cNvSpPr>
            <a:spLocks noGrp="1"/>
          </p:cNvSpPr>
          <p:nvPr>
            <p:ph type="sldNum" sz="quarter" idx="15"/>
          </p:nvPr>
        </p:nvSpPr>
        <p:spPr>
          <a:xfrm>
            <a:off x="4038600" y="6172200"/>
            <a:ext cx="1066800" cy="304800"/>
          </a:xfrm>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15" name="Footer Placeholder 14"/>
          <p:cNvSpPr>
            <a:spLocks noGrp="1"/>
          </p:cNvSpPr>
          <p:nvPr>
            <p:ph type="ftr" sz="quarter" idx="16"/>
          </p:nvPr>
        </p:nvSpPr>
        <p:spPr>
          <a:xfrm>
            <a:off x="1447800" y="6486526"/>
            <a:ext cx="6248400" cy="292100"/>
          </a:xfrm>
        </p:spPr>
        <p:txBody>
          <a:bodyPr/>
          <a:lstStyle/>
          <a:p>
            <a:endParaRPr lang="es-AR">
              <a:solidFill>
                <a:srgbClr val="FFFFFF"/>
              </a:solidFill>
            </a:endParaRPr>
          </a:p>
        </p:txBody>
      </p:sp>
    </p:spTree>
    <p:extLst>
      <p:ext uri="{BB962C8B-B14F-4D97-AF65-F5344CB8AC3E}">
        <p14:creationId xmlns:p14="http://schemas.microsoft.com/office/powerpoint/2010/main" xmlns="" val="239521033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5" name="Footer Placeholder 4"/>
          <p:cNvSpPr>
            <a:spLocks noGrp="1"/>
          </p:cNvSpPr>
          <p:nvPr>
            <p:ph type="ftr" sz="quarter" idx="11"/>
          </p:nvPr>
        </p:nvSpPr>
        <p:spPr/>
        <p:txBody>
          <a:bodyPr/>
          <a:lstStyle/>
          <a:p>
            <a:endParaRPr lang="es-AR">
              <a:solidFill>
                <a:srgbClr val="FFFFFF"/>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Tree>
    <p:extLst>
      <p:ext uri="{BB962C8B-B14F-4D97-AF65-F5344CB8AC3E}">
        <p14:creationId xmlns:p14="http://schemas.microsoft.com/office/powerpoint/2010/main" xmlns="" val="1130959599"/>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5" name="Footer Placeholder 4"/>
          <p:cNvSpPr>
            <a:spLocks noGrp="1"/>
          </p:cNvSpPr>
          <p:nvPr>
            <p:ph type="ftr" sz="quarter" idx="11"/>
          </p:nvPr>
        </p:nvSpPr>
        <p:spPr/>
        <p:txBody>
          <a:bodyPr/>
          <a:lstStyle/>
          <a:p>
            <a:endParaRPr lang="es-AR">
              <a:solidFill>
                <a:srgbClr val="FFFFFF"/>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solidFill>
                  <a:srgbClr val="FFFFFF"/>
                </a:solidFill>
              </a:rPr>
              <a:pPr/>
              <a:t>‹Nº›</a:t>
            </a:fld>
            <a:endParaRPr lang="es-AR">
              <a:solidFill>
                <a:srgbClr val="FFFFFF"/>
              </a:solidFill>
            </a:endParaRPr>
          </a:p>
        </p:txBody>
      </p:sp>
      <p:sp>
        <p:nvSpPr>
          <p:cNvPr id="2" name="Vertical Title 1"/>
          <p:cNvSpPr>
            <a:spLocks noGrp="1"/>
          </p:cNvSpPr>
          <p:nvPr>
            <p:ph type="title" orient="vert"/>
          </p:nvPr>
        </p:nvSpPr>
        <p:spPr>
          <a:xfrm>
            <a:off x="7239001" y="914401"/>
            <a:ext cx="926980" cy="5029200"/>
          </a:xfrm>
        </p:spPr>
        <p:txBody>
          <a:bodyPr vert="eaVert"/>
          <a:lstStyle/>
          <a:p>
            <a:r>
              <a:rPr lang="es-ES"/>
              <a:t>Haga clic para modificar el estilo de título del patrón</a:t>
            </a:r>
            <a:endParaRPr lang="en-US"/>
          </a:p>
        </p:txBody>
      </p:sp>
    </p:spTree>
    <p:extLst>
      <p:ext uri="{BB962C8B-B14F-4D97-AF65-F5344CB8AC3E}">
        <p14:creationId xmlns:p14="http://schemas.microsoft.com/office/powerpoint/2010/main" xmlns="" val="1785954778"/>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42385887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263944571"/>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7793527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AR">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921195199"/>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4019952097"/>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AR">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173944070"/>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AR">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321071117"/>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AR">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607550696"/>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018535847"/>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046572286"/>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982053206"/>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53167769"/>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1"/>
            <a:ext cx="7848600" cy="1927225"/>
          </a:xfrm>
        </p:spPr>
        <p:txBody>
          <a:bodyPr anchor="b">
            <a:noAutofit/>
          </a:bodyPr>
          <a:lstStyle>
            <a:lvl1pPr>
              <a:defRPr sz="5400" cap="all" baseline="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6693710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40602426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AR">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177253836"/>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1"/>
            <a:ext cx="7772400" cy="2200275"/>
          </a:xfrm>
        </p:spPr>
        <p:txBody>
          <a:bodyPr anchor="b">
            <a:normAutofit/>
          </a:bodyPr>
          <a:lstStyle>
            <a:lvl1pPr algn="l">
              <a:defRPr sz="48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4626865"/>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87511754"/>
      </p:ext>
    </p:extLst>
  </p:cSld>
  <p:clrMapOvr>
    <a:overrideClrMapping bg1="dk1" tx1="lt1" bg2="dk2" tx2="lt2" accent1="accent1" accent2="accent2" accent3="accent3" accent4="accent4" accent5="accent5" accent6="accent6" hlink="hlink" folHlink="folHlink"/>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834475084"/>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pPr/>
              <a:t>13/4/2016</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3B2243A1-02ED-4D8A-929C-F38247AB82BB}" type="slidenum">
              <a:rPr lang="es-AR" smtClean="0"/>
              <a:pPr/>
              <a:t>‹Nº›</a:t>
            </a:fld>
            <a:endParaRPr lang="es-AR"/>
          </a:p>
        </p:txBody>
      </p:sp>
      <p:cxnSp>
        <p:nvCxnSpPr>
          <p:cNvPr id="11" name="Straight Connector 10"/>
          <p:cNvCxnSpPr/>
          <p:nvPr/>
        </p:nvCxnSpPr>
        <p:spPr>
          <a:xfrm rot="5400000">
            <a:off x="2217817" y="4045823"/>
            <a:ext cx="4709160" cy="79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8973016"/>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pPr/>
              <a:t>13/4/2016</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899655941"/>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pPr/>
              <a:t>13/4/2016</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611158599"/>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201" y="2130553"/>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97249481"/>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2858610" y="838202"/>
            <a:ext cx="5904391"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510451945"/>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906113937"/>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644826065"/>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ight Triangle 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Freeform 7"/>
          <p:cNvSpPr/>
          <p:nvPr/>
        </p:nvSpPr>
        <p:spPr>
          <a:xfrm>
            <a:off x="-2379"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rot="19140000">
            <a:off x="817114" y="1730403"/>
            <a:ext cx="5648623" cy="1204306"/>
          </a:xfrm>
        </p:spPr>
        <p:txBody>
          <a:bodyPr bIns="9144" anchor="b"/>
          <a:lstStyle>
            <a:lvl1pPr>
              <a:defRPr sz="3200"/>
            </a:lvl1pPr>
          </a:lstStyle>
          <a:p>
            <a:r>
              <a:rPr lang="es-ES"/>
              <a:t>Haga clic para modificar el estilo de título del patrón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822520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pPr>
              <a:defRPr/>
            </a:pPr>
            <a:fld id="{1DDD3324-9A04-4EC9-BDF0-B277EE8E2A5E}"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457200" y="6480969"/>
            <a:ext cx="4260056" cy="301752"/>
          </a:xfrm>
        </p:spPr>
        <p:txBody>
          <a:body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7589520" y="6480969"/>
            <a:ext cx="502920" cy="301752"/>
          </a:xfrm>
        </p:spPr>
        <p:txBody>
          <a:bodyPr/>
          <a:lstStyle/>
          <a:p>
            <a:pPr>
              <a:defRPr/>
            </a:pPr>
            <a:fld id="{EE707997-A132-4A54-B7DD-69228FE6418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7098124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AR">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998418739"/>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487566144"/>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8" name="Freeform 7"/>
          <p:cNvSpPr/>
          <p:nvPr/>
        </p:nvSpPr>
        <p:spPr>
          <a:xfrm>
            <a:off x="-2379"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ight Triangle 6"/>
          <p:cNvSpPr/>
          <p:nvPr/>
        </p:nvSpPr>
        <p:spPr>
          <a:xfrm>
            <a:off x="1"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819399" y="1726738"/>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68749821"/>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1460616832"/>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4" name="Content Placeholder 3"/>
          <p:cNvSpPr>
            <a:spLocks noGrp="1"/>
          </p:cNvSpPr>
          <p:nvPr>
            <p:ph sz="half" idx="2"/>
          </p:nvPr>
        </p:nvSpPr>
        <p:spPr>
          <a:xfrm>
            <a:off x="819151"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pPr/>
              <a:t>13/4/2016</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972186295"/>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pPr/>
              <a:t>13/4/2016</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638524723"/>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pPr/>
              <a:t>13/4/2016</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365560194"/>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Right Triangle 1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ight Triangle 17"/>
          <p:cNvSpPr/>
          <p:nvPr/>
        </p:nvSpPr>
        <p:spPr>
          <a:xfrm rot="5400000">
            <a:off x="433389" y="-433387"/>
            <a:ext cx="6858000" cy="7724779"/>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784931" y="1576104"/>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Content Placeholder 2"/>
          <p:cNvSpPr>
            <a:spLocks noGrp="1"/>
          </p:cNvSpPr>
          <p:nvPr>
            <p:ph idx="1"/>
          </p:nvPr>
        </p:nvSpPr>
        <p:spPr>
          <a:xfrm>
            <a:off x="4749553"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rot="19140000">
            <a:off x="1297955" y="2253386"/>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s-AR">
              <a:solidFill>
                <a:srgbClr val="424456"/>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3B2243A1-02ED-4D8A-929C-F38247AB82BB}" type="slidenum">
              <a:rPr lang="es-AR" smtClean="0">
                <a:solidFill>
                  <a:srgbClr val="424456"/>
                </a:solidFill>
              </a:rPr>
              <a:pPr/>
              <a:t>‹Nº›</a:t>
            </a:fld>
            <a:endParaRPr lang="es-AR">
              <a:solidFill>
                <a:srgbClr val="424456"/>
              </a:solidFill>
            </a:endParaRPr>
          </a:p>
        </p:txBody>
      </p:sp>
    </p:spTree>
    <p:extLst>
      <p:ext uri="{BB962C8B-B14F-4D97-AF65-F5344CB8AC3E}">
        <p14:creationId xmlns:p14="http://schemas.microsoft.com/office/powerpoint/2010/main" xmlns="" val="790086526"/>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6"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s-ES"/>
              <a:t>Haga clic en el icono para agregar una imagen</a:t>
            </a:r>
            <a:endParaRPr lang="en-US" dirty="0"/>
          </a:p>
        </p:txBody>
      </p:sp>
      <p:sp>
        <p:nvSpPr>
          <p:cNvPr id="9" name="Right Triangle 8"/>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1"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rot="19140000">
            <a:off x="1143481"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384368193"/>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044198548"/>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8850138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381089521"/>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1"/>
            <a:ext cx="7772400" cy="4571999"/>
          </a:xfrm>
        </p:spPr>
        <p:txBody>
          <a:bodyPr anchor="ctr">
            <a:noAutofit/>
          </a:bodyPr>
          <a:lstStyle>
            <a:lvl1pPr>
              <a:lnSpc>
                <a:spcPct val="100000"/>
              </a:lnSpc>
              <a:defRPr sz="8800" spc="-80" baseline="0">
                <a:solidFill>
                  <a:schemeClr val="tx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5" name="Footer Placeholder 4"/>
          <p:cNvSpPr>
            <a:spLocks noGrp="1"/>
          </p:cNvSpPr>
          <p:nvPr>
            <p:ph type="ftr" sz="quarter" idx="11"/>
          </p:nvPr>
        </p:nvSpPr>
        <p:spPr/>
        <p:txBody>
          <a:bodyPr/>
          <a:lstStyle/>
          <a:p>
            <a:endParaRPr lang="es-AR">
              <a:solidFill>
                <a:srgbClr val="000000"/>
              </a:solidFill>
            </a:endParaRPr>
          </a:p>
        </p:txBody>
      </p:sp>
      <p:sp>
        <p:nvSpPr>
          <p:cNvPr id="9" name="Rectangle 8"/>
          <p:cNvSpPr/>
          <p:nvPr/>
        </p:nvSpPr>
        <p:spPr>
          <a:xfrm>
            <a:off x="9001125"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p:nvSpPr>
        <p:spPr>
          <a:xfrm>
            <a:off x="9001125"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3B2243A1-02ED-4D8A-929C-F38247AB82BB}" type="slidenum">
              <a:rPr lang="es-AR" smtClean="0">
                <a:solidFill>
                  <a:srgbClr val="000000"/>
                </a:solidFill>
              </a:rPr>
              <a:pPr/>
              <a:t>‹Nº›</a:t>
            </a:fld>
            <a:endParaRPr lang="es-AR">
              <a:solidFill>
                <a:srgbClr val="000000"/>
              </a:solidFill>
            </a:endParaRPr>
          </a:p>
        </p:txBody>
      </p:sp>
    </p:spTree>
    <p:extLst>
      <p:ext uri="{BB962C8B-B14F-4D97-AF65-F5344CB8AC3E}">
        <p14:creationId xmlns:p14="http://schemas.microsoft.com/office/powerpoint/2010/main" xmlns="" val="1197119099"/>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5" name="Footer Placeholder 4"/>
          <p:cNvSpPr>
            <a:spLocks noGrp="1"/>
          </p:cNvSpPr>
          <p:nvPr>
            <p:ph type="ftr" sz="quarter" idx="11"/>
          </p:nvPr>
        </p:nvSpPr>
        <p:spPr/>
        <p:txBody>
          <a:bodyPr/>
          <a:lstStyle/>
          <a:p>
            <a:endParaRPr lang="es-AR">
              <a:solidFill>
                <a:srgbClr val="000000"/>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1109895364"/>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1"/>
            <a:ext cx="7772400" cy="4321175"/>
          </a:xfrm>
        </p:spPr>
        <p:txBody>
          <a:bodyPr anchor="ctr">
            <a:noAutofit/>
          </a:bodyPr>
          <a:lstStyle>
            <a:lvl1pPr algn="l">
              <a:lnSpc>
                <a:spcPct val="100000"/>
              </a:lnSpc>
              <a:defRPr sz="8800" b="0" cap="all" spc="-80" baseline="0">
                <a:solidFill>
                  <a:schemeClr val="tx1"/>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7" name="Date Placeholder 6"/>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8" name="Slide Number Placeholder 7"/>
          <p:cNvSpPr>
            <a:spLocks noGrp="1"/>
          </p:cNvSpPr>
          <p:nvPr>
            <p:ph type="sldNum" sz="quarter" idx="11"/>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
        <p:nvSpPr>
          <p:cNvPr id="9" name="Footer Placeholder 8"/>
          <p:cNvSpPr>
            <a:spLocks noGrp="1"/>
          </p:cNvSpPr>
          <p:nvPr>
            <p:ph type="ftr" sz="quarter" idx="12"/>
          </p:nvPr>
        </p:nvSpPr>
        <p:spPr/>
        <p:txBody>
          <a:bodyPr/>
          <a:lstStyle/>
          <a:p>
            <a:endParaRPr lang="es-AR">
              <a:solidFill>
                <a:srgbClr val="000000"/>
              </a:solidFill>
            </a:endParaRPr>
          </a:p>
        </p:txBody>
      </p:sp>
    </p:spTree>
    <p:extLst>
      <p:ext uri="{BB962C8B-B14F-4D97-AF65-F5344CB8AC3E}">
        <p14:creationId xmlns:p14="http://schemas.microsoft.com/office/powerpoint/2010/main" xmlns="" val="336378029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163068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9016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6" name="Footer Placeholder 5"/>
          <p:cNvSpPr>
            <a:spLocks noGrp="1"/>
          </p:cNvSpPr>
          <p:nvPr>
            <p:ph type="ftr" sz="quarter" idx="11"/>
          </p:nvPr>
        </p:nvSpPr>
        <p:spPr/>
        <p:txBody>
          <a:bodyPr/>
          <a:lstStyle/>
          <a:p>
            <a:endParaRPr lang="es-AR">
              <a:solidFill>
                <a:srgbClr val="000000"/>
              </a:solidFill>
            </a:endParaRPr>
          </a:p>
        </p:txBody>
      </p:sp>
      <p:sp>
        <p:nvSpPr>
          <p:cNvPr id="7" name="Slide Number Placeholder 6"/>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3434046967"/>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s-ES"/>
              <a:t>Haga clic para modificar el estilo de texto del patrón</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8" name="Footer Placeholder 7"/>
          <p:cNvSpPr>
            <a:spLocks noGrp="1"/>
          </p:cNvSpPr>
          <p:nvPr>
            <p:ph type="ftr" sz="quarter" idx="11"/>
          </p:nvPr>
        </p:nvSpPr>
        <p:spPr/>
        <p:txBody>
          <a:bodyPr/>
          <a:lstStyle/>
          <a:p>
            <a:endParaRPr lang="es-AR">
              <a:solidFill>
                <a:srgbClr val="000000"/>
              </a:solidFill>
            </a:endParaRPr>
          </a:p>
        </p:txBody>
      </p:sp>
      <p:sp>
        <p:nvSpPr>
          <p:cNvPr id="9" name="Slide Number Placeholder 8"/>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3749265367"/>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4" name="Footer Placeholder 3"/>
          <p:cNvSpPr>
            <a:spLocks noGrp="1"/>
          </p:cNvSpPr>
          <p:nvPr>
            <p:ph type="ftr" sz="quarter" idx="11"/>
          </p:nvPr>
        </p:nvSpPr>
        <p:spPr/>
        <p:txBody>
          <a:bodyPr/>
          <a:lstStyle/>
          <a:p>
            <a:endParaRPr lang="es-AR">
              <a:solidFill>
                <a:srgbClr val="000000"/>
              </a:solidFill>
            </a:endParaRPr>
          </a:p>
        </p:txBody>
      </p:sp>
      <p:sp>
        <p:nvSpPr>
          <p:cNvPr id="5" name="Slide Number Placeholder 4"/>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1898117104"/>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3" name="Footer Placeholder 2"/>
          <p:cNvSpPr>
            <a:spLocks noGrp="1"/>
          </p:cNvSpPr>
          <p:nvPr>
            <p:ph type="ftr" sz="quarter" idx="11"/>
          </p:nvPr>
        </p:nvSpPr>
        <p:spPr/>
        <p:txBody>
          <a:bodyPr/>
          <a:lstStyle/>
          <a:p>
            <a:endParaRPr lang="es-AR">
              <a:solidFill>
                <a:srgbClr val="000000"/>
              </a:solidFill>
            </a:endParaRPr>
          </a:p>
        </p:txBody>
      </p:sp>
      <p:sp>
        <p:nvSpPr>
          <p:cNvPr id="4" name="Slide Number Placeholder 3"/>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1599099628"/>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1"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201"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6" name="Footer Placeholder 5"/>
          <p:cNvSpPr>
            <a:spLocks noGrp="1"/>
          </p:cNvSpPr>
          <p:nvPr>
            <p:ph type="ftr" sz="quarter" idx="11"/>
          </p:nvPr>
        </p:nvSpPr>
        <p:spPr/>
        <p:txBody>
          <a:bodyPr/>
          <a:lstStyle/>
          <a:p>
            <a:endParaRPr lang="es-AR">
              <a:solidFill>
                <a:srgbClr val="000000"/>
              </a:solidFill>
            </a:endParaRPr>
          </a:p>
        </p:txBody>
      </p:sp>
      <p:sp>
        <p:nvSpPr>
          <p:cNvPr id="7" name="Slide Number Placeholder 6"/>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1343217869"/>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Rectangle 8"/>
          <p:cNvSpPr/>
          <p:nvPr/>
        </p:nvSpPr>
        <p:spPr>
          <a:xfrm>
            <a:off x="9001125"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6" name="Footer Placeholder 5"/>
          <p:cNvSpPr>
            <a:spLocks noGrp="1"/>
          </p:cNvSpPr>
          <p:nvPr>
            <p:ph type="ftr" sz="quarter" idx="11"/>
          </p:nvPr>
        </p:nvSpPr>
        <p:spPr/>
        <p:txBody>
          <a:bodyPr/>
          <a:lstStyle/>
          <a:p>
            <a:endParaRPr lang="es-AR">
              <a:solidFill>
                <a:srgbClr val="000000"/>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3B2243A1-02ED-4D8A-929C-F38247AB82BB}" type="slidenum">
              <a:rPr lang="es-AR" smtClean="0">
                <a:solidFill>
                  <a:srgbClr val="000000"/>
                </a:solidFill>
              </a:rPr>
              <a:pPr/>
              <a:t>‹Nº›</a:t>
            </a:fld>
            <a:endParaRPr lang="es-AR">
              <a:solidFill>
                <a:srgbClr val="000000"/>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s-ES"/>
              <a:t>Haga clic para modificar el estilo de título del patrón</a:t>
            </a:r>
            <a:endParaRPr lang="en-US" dirty="0"/>
          </a:p>
        </p:txBody>
      </p:sp>
      <p:sp>
        <p:nvSpPr>
          <p:cNvPr id="10" name="Rectangle 9"/>
          <p:cNvSpPr/>
          <p:nvPr/>
        </p:nvSpPr>
        <p:spPr>
          <a:xfrm>
            <a:off x="9001125"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xmlns="" val="765706755"/>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5" name="Footer Placeholder 4"/>
          <p:cNvSpPr>
            <a:spLocks noGrp="1"/>
          </p:cNvSpPr>
          <p:nvPr>
            <p:ph type="ftr" sz="quarter" idx="11"/>
          </p:nvPr>
        </p:nvSpPr>
        <p:spPr/>
        <p:txBody>
          <a:bodyPr/>
          <a:lstStyle/>
          <a:p>
            <a:endParaRPr lang="es-AR">
              <a:solidFill>
                <a:srgbClr val="000000"/>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42580481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345402973"/>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5" name="Footer Placeholder 4"/>
          <p:cNvSpPr>
            <a:spLocks noGrp="1"/>
          </p:cNvSpPr>
          <p:nvPr>
            <p:ph type="ftr" sz="quarter" idx="11"/>
          </p:nvPr>
        </p:nvSpPr>
        <p:spPr/>
        <p:txBody>
          <a:bodyPr/>
          <a:lstStyle/>
          <a:p>
            <a:endParaRPr lang="es-AR">
              <a:solidFill>
                <a:srgbClr val="000000"/>
              </a:solidFill>
            </a:endParaRPr>
          </a:p>
        </p:txBody>
      </p:sp>
      <p:sp>
        <p:nvSpPr>
          <p:cNvPr id="6" name="Slide Number Placeholder 5"/>
          <p:cNvSpPr>
            <a:spLocks noGrp="1"/>
          </p:cNvSpPr>
          <p:nvPr>
            <p:ph type="sldNum" sz="quarter" idx="12"/>
          </p:nvPr>
        </p:nvSpPr>
        <p:spPr/>
        <p:txBody>
          <a:bodyPr/>
          <a:lstStyle/>
          <a:p>
            <a:fld id="{3B2243A1-02ED-4D8A-929C-F38247AB82BB}" type="slidenum">
              <a:rPr lang="es-AR" smtClean="0">
                <a:solidFill>
                  <a:srgbClr val="D1282E"/>
                </a:solidFill>
              </a:rPr>
              <a:pPr/>
              <a:t>‹Nº›</a:t>
            </a:fld>
            <a:endParaRPr lang="es-AR">
              <a:solidFill>
                <a:srgbClr val="D1282E"/>
              </a:solidFill>
            </a:endParaRPr>
          </a:p>
        </p:txBody>
      </p:sp>
    </p:spTree>
    <p:extLst>
      <p:ext uri="{BB962C8B-B14F-4D97-AF65-F5344CB8AC3E}">
        <p14:creationId xmlns:p14="http://schemas.microsoft.com/office/powerpoint/2010/main" xmlns="" val="206374585"/>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15" name="14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16" name="15 Marcador de número de diapositiva"/>
          <p:cNvSpPr>
            <a:spLocks noGrp="1"/>
          </p:cNvSpPr>
          <p:nvPr>
            <p:ph type="sldNum" sz="quarter" idx="11"/>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17" name="16 Marcador de pie de página"/>
          <p:cNvSpPr>
            <a:spLocks noGrp="1"/>
          </p:cNvSpPr>
          <p:nvPr>
            <p:ph type="ftr" sz="quarter" idx="12"/>
          </p:nvPr>
        </p:nvSpPr>
        <p:spPr/>
        <p:txBody>
          <a:bodyPr/>
          <a:lstStyle/>
          <a:p>
            <a:endParaRPr lang="es-AR">
              <a:solidFill>
                <a:srgbClr val="E4E9EF"/>
              </a:solidFill>
            </a:endParaRPr>
          </a:p>
        </p:txBody>
      </p:sp>
    </p:spTree>
    <p:extLst>
      <p:ext uri="{BB962C8B-B14F-4D97-AF65-F5344CB8AC3E}">
        <p14:creationId xmlns:p14="http://schemas.microsoft.com/office/powerpoint/2010/main" xmlns="" val="396370184"/>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4" name="13 Marcador de fecha"/>
          <p:cNvSpPr>
            <a:spLocks noGrp="1"/>
          </p:cNvSpPr>
          <p:nvPr>
            <p:ph type="dt" sz="half" idx="14"/>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15" name="14 Marcador de número de diapositiva"/>
          <p:cNvSpPr>
            <a:spLocks noGrp="1"/>
          </p:cNvSpPr>
          <p:nvPr>
            <p:ph type="sldNum" sz="quarter" idx="15"/>
          </p:nvPr>
        </p:nvSpPr>
        <p:spPr/>
        <p:txBody>
          <a:bodyPr/>
          <a:lstStyle>
            <a:lvl1pPr algn="ctr">
              <a:defRPr/>
            </a:lvl1pPr>
          </a:lstStyle>
          <a:p>
            <a:fld id="{3B2243A1-02ED-4D8A-929C-F38247AB82BB}" type="slidenum">
              <a:rPr lang="es-AR" smtClean="0">
                <a:solidFill>
                  <a:srgbClr val="E4E9EF"/>
                </a:solidFill>
              </a:rPr>
              <a:pPr/>
              <a:t>‹Nº›</a:t>
            </a:fld>
            <a:endParaRPr lang="es-AR">
              <a:solidFill>
                <a:srgbClr val="E4E9EF"/>
              </a:solidFill>
            </a:endParaRPr>
          </a:p>
        </p:txBody>
      </p:sp>
      <p:sp>
        <p:nvSpPr>
          <p:cNvPr id="16" name="15 Marcador de pie de página"/>
          <p:cNvSpPr>
            <a:spLocks noGrp="1"/>
          </p:cNvSpPr>
          <p:nvPr>
            <p:ph type="ftr" sz="quarter" idx="16"/>
          </p:nvPr>
        </p:nvSpPr>
        <p:spPr/>
        <p:txBody>
          <a:bodyPr/>
          <a:lstStyle/>
          <a:p>
            <a:endParaRPr lang="es-AR">
              <a:solidFill>
                <a:srgbClr val="E4E9EF"/>
              </a:solidFill>
            </a:endParaRPr>
          </a:p>
        </p:txBody>
      </p:sp>
      <p:sp>
        <p:nvSpPr>
          <p:cNvPr id="17" name="16 Título"/>
          <p:cNvSpPr>
            <a:spLocks noGrp="1"/>
          </p:cNvSpPr>
          <p:nvPr>
            <p:ph type="title"/>
          </p:nvPr>
        </p:nvSpPr>
        <p:spPr/>
        <p:txBody>
          <a:bodyPr rtlCol="0" anchor="b" anchorCtr="0"/>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3264873546"/>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5" name="4 Marcador de pie de página"/>
          <p:cNvSpPr>
            <a:spLocks noGrp="1"/>
          </p:cNvSpPr>
          <p:nvPr>
            <p:ph type="ftr" sz="quarter" idx="11"/>
          </p:nvPr>
        </p:nvSpPr>
        <p:spPr/>
        <p:txBody>
          <a:bodyPr/>
          <a:lstStyle/>
          <a:p>
            <a:endParaRPr lang="es-AR">
              <a:solidFill>
                <a:srgbClr val="E4E9EF"/>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06850365"/>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6" name="5 Marcador de pie de página"/>
          <p:cNvSpPr>
            <a:spLocks noGrp="1"/>
          </p:cNvSpPr>
          <p:nvPr>
            <p:ph type="ftr" sz="quarter" idx="11"/>
          </p:nvPr>
        </p:nvSpPr>
        <p:spPr/>
        <p:txBody>
          <a:bodyPr/>
          <a:lstStyle/>
          <a:p>
            <a:endParaRPr lang="es-AR">
              <a:solidFill>
                <a:srgbClr val="E4E9EF"/>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458642796"/>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8" name="7 Marcador de pie de página"/>
          <p:cNvSpPr>
            <a:spLocks noGrp="1"/>
          </p:cNvSpPr>
          <p:nvPr>
            <p:ph type="ftr" sz="quarter" idx="11"/>
          </p:nvPr>
        </p:nvSpPr>
        <p:spPr/>
        <p:txBody>
          <a:bodyPr/>
          <a:lstStyle/>
          <a:p>
            <a:endParaRPr lang="es-AR">
              <a:solidFill>
                <a:srgbClr val="E4E9EF"/>
              </a:solidFill>
            </a:endParaRPr>
          </a:p>
        </p:txBody>
      </p:sp>
      <p:sp>
        <p:nvSpPr>
          <p:cNvPr id="7" name="6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35244027"/>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4" name="3 Marcador de pie de página"/>
          <p:cNvSpPr>
            <a:spLocks noGrp="1"/>
          </p:cNvSpPr>
          <p:nvPr>
            <p:ph type="ftr" sz="quarter" idx="11"/>
          </p:nvPr>
        </p:nvSpPr>
        <p:spPr/>
        <p:txBody>
          <a:bodyPr/>
          <a:lstStyle/>
          <a:p>
            <a:endParaRPr lang="es-AR">
              <a:solidFill>
                <a:srgbClr val="E4E9EF"/>
              </a:solidFill>
            </a:endParaRPr>
          </a:p>
        </p:txBody>
      </p:sp>
      <p:sp>
        <p:nvSpPr>
          <p:cNvPr id="5" name="4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1719210383"/>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3" name="2 Marcador de pie de página"/>
          <p:cNvSpPr>
            <a:spLocks noGrp="1"/>
          </p:cNvSpPr>
          <p:nvPr>
            <p:ph type="ftr" sz="quarter" idx="11"/>
          </p:nvPr>
        </p:nvSpPr>
        <p:spPr/>
        <p:txBody>
          <a:bodyPr/>
          <a:lstStyle/>
          <a:p>
            <a:endParaRPr lang="es-AR">
              <a:solidFill>
                <a:srgbClr val="E4E9EF"/>
              </a:solidFill>
            </a:endParaRPr>
          </a:p>
        </p:txBody>
      </p:sp>
      <p:sp>
        <p:nvSpPr>
          <p:cNvPr id="4" name="3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Tree>
    <p:extLst>
      <p:ext uri="{BB962C8B-B14F-4D97-AF65-F5344CB8AC3E}">
        <p14:creationId xmlns:p14="http://schemas.microsoft.com/office/powerpoint/2010/main" xmlns="" val="1355021210"/>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a:t>Haga clic para modificar el estilo de título del patrón</a:t>
            </a:r>
            <a:endParaRPr kumimoji="0" lang="en-US"/>
          </a:p>
        </p:txBody>
      </p:sp>
      <p:sp>
        <p:nvSpPr>
          <p:cNvPr id="8" name="7 Marcador de fecha"/>
          <p:cNvSpPr>
            <a:spLocks noGrp="1"/>
          </p:cNvSpPr>
          <p:nvPr>
            <p:ph type="dt" sz="half" idx="14"/>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9" name="8 Marcador de número de diapositiva"/>
          <p:cNvSpPr>
            <a:spLocks noGrp="1"/>
          </p:cNvSpPr>
          <p:nvPr>
            <p:ph type="sldNum" sz="quarter" idx="15"/>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10" name="9 Marcador de pie de página"/>
          <p:cNvSpPr>
            <a:spLocks noGrp="1"/>
          </p:cNvSpPr>
          <p:nvPr>
            <p:ph type="ftr" sz="quarter" idx="16"/>
          </p:nvPr>
        </p:nvSpPr>
        <p:spPr/>
        <p:txBody>
          <a:bodyPr/>
          <a:lstStyle/>
          <a:p>
            <a:endParaRPr lang="es-AR">
              <a:solidFill>
                <a:srgbClr val="E4E9EF"/>
              </a:solidFill>
            </a:endParaRPr>
          </a:p>
        </p:txBody>
      </p:sp>
    </p:spTree>
    <p:extLst>
      <p:ext uri="{BB962C8B-B14F-4D97-AF65-F5344CB8AC3E}">
        <p14:creationId xmlns:p14="http://schemas.microsoft.com/office/powerpoint/2010/main" xmlns="" val="3654546360"/>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a:t>Haga clic en el icono para agregar una imagen</a:t>
            </a:r>
            <a:endParaRPr kumimoji="0" lang="en-US"/>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8" name="7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9" name="8 Marcador de número de diapositiva"/>
          <p:cNvSpPr>
            <a:spLocks noGrp="1"/>
          </p:cNvSpPr>
          <p:nvPr>
            <p:ph type="sldNum" sz="quarter" idx="11"/>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
        <p:nvSpPr>
          <p:cNvPr id="10" name="9 Marcador de pie de página"/>
          <p:cNvSpPr>
            <a:spLocks noGrp="1"/>
          </p:cNvSpPr>
          <p:nvPr>
            <p:ph type="ftr" sz="quarter" idx="12"/>
          </p:nvPr>
        </p:nvSpPr>
        <p:spPr/>
        <p:txBody>
          <a:bodyPr/>
          <a:lstStyle/>
          <a:p>
            <a:endParaRPr lang="es-AR">
              <a:solidFill>
                <a:srgbClr val="E4E9EF"/>
              </a:solidFill>
            </a:endParaRPr>
          </a:p>
        </p:txBody>
      </p:sp>
    </p:spTree>
    <p:extLst>
      <p:ext uri="{BB962C8B-B14F-4D97-AF65-F5344CB8AC3E}">
        <p14:creationId xmlns:p14="http://schemas.microsoft.com/office/powerpoint/2010/main" xmlns="" val="4302813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045157495"/>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5" name="4 Marcador de pie de página"/>
          <p:cNvSpPr>
            <a:spLocks noGrp="1"/>
          </p:cNvSpPr>
          <p:nvPr>
            <p:ph type="ftr" sz="quarter" idx="11"/>
          </p:nvPr>
        </p:nvSpPr>
        <p:spPr/>
        <p:txBody>
          <a:bodyPr/>
          <a:lstStyle/>
          <a:p>
            <a:endParaRPr lang="es-AR">
              <a:solidFill>
                <a:srgbClr val="E4E9EF"/>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Tree>
    <p:extLst>
      <p:ext uri="{BB962C8B-B14F-4D97-AF65-F5344CB8AC3E}">
        <p14:creationId xmlns:p14="http://schemas.microsoft.com/office/powerpoint/2010/main" xmlns="" val="102886540"/>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5" name="4 Marcador de pie de página"/>
          <p:cNvSpPr>
            <a:spLocks noGrp="1"/>
          </p:cNvSpPr>
          <p:nvPr>
            <p:ph type="ftr" sz="quarter" idx="11"/>
          </p:nvPr>
        </p:nvSpPr>
        <p:spPr/>
        <p:txBody>
          <a:bodyPr/>
          <a:lstStyle/>
          <a:p>
            <a:endParaRPr lang="es-AR">
              <a:solidFill>
                <a:srgbClr val="E4E9EF"/>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srgbClr val="E4E9EF"/>
                </a:solidFill>
              </a:rPr>
              <a:pPr/>
              <a:t>‹Nº›</a:t>
            </a:fld>
            <a:endParaRPr lang="es-AR">
              <a:solidFill>
                <a:srgbClr val="E4E9EF"/>
              </a:solidFill>
            </a:endParaRPr>
          </a:p>
        </p:txBody>
      </p:sp>
    </p:spTree>
    <p:extLst>
      <p:ext uri="{BB962C8B-B14F-4D97-AF65-F5344CB8AC3E}">
        <p14:creationId xmlns:p14="http://schemas.microsoft.com/office/powerpoint/2010/main" xmlns="" val="4231914463"/>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A1B8B1DF-E1A3-479B-BEEA-E0CE01166066}" type="datetimeFigureOut">
              <a:rPr lang="es-AR" smtClean="0"/>
              <a:pPr/>
              <a:t>13/4/2016</a:t>
            </a:fld>
            <a:endParaRPr lang="es-AR"/>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AR">
              <a:solidFill>
                <a:srgbClr val="2DA2BF">
                  <a:tint val="20000"/>
                </a:srgbClr>
              </a:solidFill>
            </a:endParaRPr>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75033248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5" name="4 Marcador de pie de página"/>
          <p:cNvSpPr>
            <a:spLocks noGrp="1"/>
          </p:cNvSpPr>
          <p:nvPr>
            <p:ph type="ftr" sz="quarter" idx="11"/>
          </p:nvPr>
        </p:nvSpPr>
        <p:spPr/>
        <p:txBody>
          <a:bodyPr/>
          <a:lstStyle/>
          <a:p>
            <a:endParaRPr lang="es-AR">
              <a:solidFill>
                <a:prstClr val="black"/>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
        <p:nvSpPr>
          <p:cNvPr id="7" name="6 Título"/>
          <p:cNvSpPr>
            <a:spLocks noGrp="1"/>
          </p:cNvSpPr>
          <p:nvPr>
            <p:ph type="title"/>
          </p:nvPr>
        </p:nvSpPr>
        <p:spPr/>
        <p:txBody>
          <a:bodyPr rtlCol="0"/>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670182263"/>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white"/>
                </a:solidFill>
              </a:rPr>
              <a:pPr/>
              <a:t>13/4/2016</a:t>
            </a:fld>
            <a:endParaRPr lang="es-AR">
              <a:solidFill>
                <a:prstClr val="white"/>
              </a:solidFill>
            </a:endParaRPr>
          </a:p>
        </p:txBody>
      </p:sp>
      <p:sp>
        <p:nvSpPr>
          <p:cNvPr id="5" name="4 Marcador de pie de página"/>
          <p:cNvSpPr>
            <a:spLocks noGrp="1"/>
          </p:cNvSpPr>
          <p:nvPr>
            <p:ph type="ftr" sz="quarter" idx="11"/>
          </p:nvPr>
        </p:nvSpPr>
        <p:spPr/>
        <p:txBody>
          <a:bodyPr/>
          <a:lstStyle/>
          <a:p>
            <a:endParaRPr lang="es-AR">
              <a:solidFill>
                <a:prstClr val="white"/>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white"/>
                </a:solidFill>
              </a:rPr>
              <a:pPr/>
              <a:t>‹Nº›</a:t>
            </a:fld>
            <a:endParaRPr lang="es-AR">
              <a:solidFill>
                <a:prstClr val="white"/>
              </a:solidFill>
            </a:endParaRPr>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xmlns="" val="497942119"/>
      </p:ext>
    </p:extLst>
  </p:cSld>
  <p:clrMapOvr>
    <a:overrideClrMapping bg1="dk1" tx1="lt1" bg2="dk2" tx2="lt2" accent1="accent1" accent2="accent2" accent3="accent3" accent4="accent4" accent5="accent5" accent6="accent6" hlink="hlink" folHlink="folHlink"/>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white"/>
                </a:solidFill>
              </a:rPr>
              <a:pPr/>
              <a:t>13/4/2016</a:t>
            </a:fld>
            <a:endParaRPr lang="es-AR">
              <a:solidFill>
                <a:prstClr val="white"/>
              </a:solidFill>
            </a:endParaRPr>
          </a:p>
        </p:txBody>
      </p:sp>
      <p:sp>
        <p:nvSpPr>
          <p:cNvPr id="6" name="5 Marcador de pie de página"/>
          <p:cNvSpPr>
            <a:spLocks noGrp="1"/>
          </p:cNvSpPr>
          <p:nvPr>
            <p:ph type="ftr" sz="quarter" idx="11"/>
          </p:nvPr>
        </p:nvSpPr>
        <p:spPr/>
        <p:txBody>
          <a:bodyPr/>
          <a:lstStyle/>
          <a:p>
            <a:endParaRPr lang="es-AR">
              <a:solidFill>
                <a:prstClr val="white"/>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white"/>
                </a:solidFill>
              </a:rPr>
              <a:pPr/>
              <a:t>‹Nº›</a:t>
            </a:fld>
            <a:endParaRPr lang="es-AR">
              <a:solidFill>
                <a:prstClr val="white"/>
              </a:solidFill>
            </a:endParaRPr>
          </a:p>
        </p:txBody>
      </p:sp>
      <p:sp>
        <p:nvSpPr>
          <p:cNvPr id="8" name="7 Título"/>
          <p:cNvSpPr>
            <a:spLocks noGrp="1"/>
          </p:cNvSpPr>
          <p:nvPr>
            <p:ph type="title"/>
          </p:nvPr>
        </p:nvSpPr>
        <p:spPr/>
        <p:txBody>
          <a:bodyPr rtlCol="0"/>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2621856428"/>
      </p:ext>
    </p:extLst>
  </p:cSld>
  <p:clrMapOvr>
    <a:overrideClrMapping bg1="dk1" tx1="lt1" bg2="dk2" tx2="lt2" accent1="accent1" accent2="accent2" accent3="accent3" accent4="accent4" accent5="accent5" accent6="accent6" hlink="hlink" folHlink="folHlink"/>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8" name="7 Marcador de pie de página"/>
          <p:cNvSpPr>
            <a:spLocks noGrp="1"/>
          </p:cNvSpPr>
          <p:nvPr>
            <p:ph type="ftr" sz="quarter" idx="11"/>
          </p:nvPr>
        </p:nvSpPr>
        <p:spPr/>
        <p:txBody>
          <a:bodyPr/>
          <a:lstStyle/>
          <a:p>
            <a:endParaRPr lang="es-AR">
              <a:solidFill>
                <a:prstClr val="black"/>
              </a:solidFill>
            </a:endParaRPr>
          </a:p>
        </p:txBody>
      </p:sp>
      <p:sp>
        <p:nvSpPr>
          <p:cNvPr id="9" name="8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2771400985"/>
      </p:ext>
    </p:extLst>
  </p:cSld>
  <p:clrMapOvr>
    <a:overrideClrMapping bg1="lt1" tx1="dk1" bg2="lt2" tx2="dk2" accent1="accent1" accent2="accent2" accent3="accent3" accent4="accent4" accent5="accent5" accent6="accent6" hlink="hlink" folHlink="folHlink"/>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A1B8B1DF-E1A3-479B-BEEA-E0CE01166066}" type="datetimeFigureOut">
              <a:rPr lang="es-AR" smtClean="0">
                <a:solidFill>
                  <a:prstClr val="white"/>
                </a:solidFill>
              </a:rPr>
              <a:pPr/>
              <a:t>13/4/2016</a:t>
            </a:fld>
            <a:endParaRPr lang="es-AR">
              <a:solidFill>
                <a:prstClr val="white"/>
              </a:solidFill>
            </a:endParaRPr>
          </a:p>
        </p:txBody>
      </p:sp>
      <p:sp>
        <p:nvSpPr>
          <p:cNvPr id="4" name="3 Marcador de pie de página"/>
          <p:cNvSpPr>
            <a:spLocks noGrp="1"/>
          </p:cNvSpPr>
          <p:nvPr>
            <p:ph type="ftr" sz="quarter" idx="11"/>
          </p:nvPr>
        </p:nvSpPr>
        <p:spPr/>
        <p:txBody>
          <a:bodyPr/>
          <a:lstStyle/>
          <a:p>
            <a:endParaRPr lang="es-AR">
              <a:solidFill>
                <a:prstClr val="white"/>
              </a:solidFill>
            </a:endParaRPr>
          </a:p>
        </p:txBody>
      </p:sp>
      <p:sp>
        <p:nvSpPr>
          <p:cNvPr id="5" name="4 Marcador de número de diapositiva"/>
          <p:cNvSpPr>
            <a:spLocks noGrp="1"/>
          </p:cNvSpPr>
          <p:nvPr>
            <p:ph type="sldNum" sz="quarter" idx="12"/>
          </p:nvPr>
        </p:nvSpPr>
        <p:spPr/>
        <p:txBody>
          <a:bodyPr/>
          <a:lstStyle/>
          <a:p>
            <a:fld id="{3B2243A1-02ED-4D8A-929C-F38247AB82BB}" type="slidenum">
              <a:rPr lang="es-AR" smtClean="0">
                <a:solidFill>
                  <a:prstClr val="white"/>
                </a:solidFill>
              </a:rPr>
              <a:pPr/>
              <a:t>‹Nº›</a:t>
            </a:fld>
            <a:endParaRPr lang="es-AR">
              <a:solidFill>
                <a:prstClr val="white"/>
              </a:solidFill>
            </a:endParaRPr>
          </a:p>
        </p:txBody>
      </p:sp>
      <p:sp>
        <p:nvSpPr>
          <p:cNvPr id="6" name="5 Título"/>
          <p:cNvSpPr>
            <a:spLocks noGrp="1"/>
          </p:cNvSpPr>
          <p:nvPr>
            <p:ph type="title"/>
          </p:nvPr>
        </p:nvSpPr>
        <p:spPr/>
        <p:txBody>
          <a:bodyPr rtlCol="0"/>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3432672041"/>
      </p:ext>
    </p:extLst>
  </p:cSld>
  <p:clrMapOvr>
    <a:overrideClrMapping bg1="dk1" tx1="lt1" bg2="dk2" tx2="lt2" accent1="accent1" accent2="accent2" accent3="accent3" accent4="accent4" accent5="accent5" accent6="accent6" hlink="hlink" folHlink="folHlink"/>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3" name="2 Marcador de pie de página"/>
          <p:cNvSpPr>
            <a:spLocks noGrp="1"/>
          </p:cNvSpPr>
          <p:nvPr>
            <p:ph type="ftr" sz="quarter" idx="11"/>
          </p:nvPr>
        </p:nvSpPr>
        <p:spPr/>
        <p:txBody>
          <a:bodyPr/>
          <a:lstStyle/>
          <a:p>
            <a:endParaRPr lang="es-AR">
              <a:solidFill>
                <a:prstClr val="black"/>
              </a:solidFill>
            </a:endParaRPr>
          </a:p>
        </p:txBody>
      </p:sp>
      <p:sp>
        <p:nvSpPr>
          <p:cNvPr id="4" name="3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981139042"/>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6" name="5 Marcador de pie de página"/>
          <p:cNvSpPr>
            <a:spLocks noGrp="1"/>
          </p:cNvSpPr>
          <p:nvPr>
            <p:ph type="ftr" sz="quarter" idx="11"/>
          </p:nvPr>
        </p:nvSpPr>
        <p:spPr/>
        <p:txBody>
          <a:bodyPr/>
          <a:lstStyle/>
          <a:p>
            <a:endParaRPr lang="es-AR">
              <a:solidFill>
                <a:prstClr val="black"/>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793602717"/>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424677852"/>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A1B8B1DF-E1A3-479B-BEEA-E0CE01166066}" type="datetimeFigureOut">
              <a:rPr lang="es-AR" smtClean="0">
                <a:solidFill>
                  <a:prstClr val="white"/>
                </a:solidFill>
              </a:rPr>
              <a:pPr/>
              <a:t>13/4/2016</a:t>
            </a:fld>
            <a:endParaRPr lang="es-AR">
              <a:solidFill>
                <a:prstClr val="white"/>
              </a:solidFill>
            </a:endParaRPr>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AR">
              <a:solidFill>
                <a:prstClr val="white"/>
              </a:solidFill>
            </a:endParaRPr>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3B2243A1-02ED-4D8A-929C-F38247AB82BB}" type="slidenum">
              <a:rPr lang="es-AR" smtClean="0">
                <a:solidFill>
                  <a:prstClr val="white"/>
                </a:solidFill>
              </a:rPr>
              <a:pPr/>
              <a:t>‹Nº›</a:t>
            </a:fld>
            <a:endParaRPr lang="es-AR">
              <a:solidFill>
                <a:prstClr val="white"/>
              </a:solidFill>
            </a:endParaRPr>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a:t>Haga clic para modificar el estilo de título del patrón</a:t>
            </a:r>
            <a:endParaRPr kumimoji="0" lang="en-US"/>
          </a:p>
        </p:txBody>
      </p:sp>
      <p:sp>
        <p:nvSpPr>
          <p:cNvPr id="8" name="7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8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xmlns="" val="3749314835"/>
      </p:ext>
    </p:extLst>
  </p:cSld>
  <p:clrMapOvr>
    <a:overrideClrMapping bg1="dk1" tx1="lt1" bg2="dk2" tx2="lt2" accent1="accent1" accent2="accent2" accent3="accent3" accent4="accent4" accent5="accent5" accent6="accent6" hlink="hlink" folHlink="folHlink"/>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5" name="4 Marcador de pie de página"/>
          <p:cNvSpPr>
            <a:spLocks noGrp="1"/>
          </p:cNvSpPr>
          <p:nvPr>
            <p:ph type="ftr" sz="quarter" idx="11"/>
          </p:nvPr>
        </p:nvSpPr>
        <p:spPr/>
        <p:txBody>
          <a:bodyPr/>
          <a:lstStyle/>
          <a:p>
            <a:endParaRPr lang="es-AR">
              <a:solidFill>
                <a:prstClr val="black"/>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3138488092"/>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solidFill>
              </a:rPr>
              <a:pPr/>
              <a:t>13/4/2016</a:t>
            </a:fld>
            <a:endParaRPr lang="es-AR">
              <a:solidFill>
                <a:prstClr val="black"/>
              </a:solidFill>
            </a:endParaRPr>
          </a:p>
        </p:txBody>
      </p:sp>
      <p:sp>
        <p:nvSpPr>
          <p:cNvPr id="5" name="4 Marcador de pie de página"/>
          <p:cNvSpPr>
            <a:spLocks noGrp="1"/>
          </p:cNvSpPr>
          <p:nvPr>
            <p:ph type="ftr" sz="quarter" idx="11"/>
          </p:nvPr>
        </p:nvSpPr>
        <p:spPr/>
        <p:txBody>
          <a:bodyPr/>
          <a:lstStyle/>
          <a:p>
            <a:endParaRPr lang="es-AR">
              <a:solidFill>
                <a:prstClr val="black"/>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2570406858"/>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ight Triangle 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Freeform 7"/>
          <p:cNvSpPr/>
          <p:nvPr/>
        </p:nvSpPr>
        <p:spPr>
          <a:xfrm>
            <a:off x="-2379"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itle 1"/>
          <p:cNvSpPr>
            <a:spLocks noGrp="1"/>
          </p:cNvSpPr>
          <p:nvPr>
            <p:ph type="ctrTitle"/>
          </p:nvPr>
        </p:nvSpPr>
        <p:spPr>
          <a:xfrm rot="19140000">
            <a:off x="817114" y="1730403"/>
            <a:ext cx="5648623" cy="1204306"/>
          </a:xfrm>
        </p:spPr>
        <p:txBody>
          <a:bodyPr bIns="9144" anchor="b"/>
          <a:lstStyle>
            <a:lvl1pPr>
              <a:defRPr sz="3200"/>
            </a:lvl1pPr>
          </a:lstStyle>
          <a:p>
            <a:r>
              <a:rPr lang="es-ES"/>
              <a:t>Haga clic para modificar el estilo de título del patrón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990265954"/>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482187625"/>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8" name="Freeform 7"/>
          <p:cNvSpPr/>
          <p:nvPr/>
        </p:nvSpPr>
        <p:spPr>
          <a:xfrm>
            <a:off x="-2379"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7" name="Right Triangle 6"/>
          <p:cNvSpPr/>
          <p:nvPr/>
        </p:nvSpPr>
        <p:spPr>
          <a:xfrm>
            <a:off x="1"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itle 1"/>
          <p:cNvSpPr>
            <a:spLocks noGrp="1"/>
          </p:cNvSpPr>
          <p:nvPr>
            <p:ph type="title"/>
          </p:nvPr>
        </p:nvSpPr>
        <p:spPr>
          <a:xfrm rot="19140000">
            <a:off x="819399" y="1726738"/>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744635882"/>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1442794739"/>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4" name="Content Placeholder 3"/>
          <p:cNvSpPr>
            <a:spLocks noGrp="1"/>
          </p:cNvSpPr>
          <p:nvPr>
            <p:ph sz="half" idx="2"/>
          </p:nvPr>
        </p:nvSpPr>
        <p:spPr>
          <a:xfrm>
            <a:off x="819151"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pPr/>
              <a:t>13/4/2016</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4222121242"/>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pPr/>
              <a:t>13/4/2016</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935008257"/>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pPr/>
              <a:t>13/4/2016</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908510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1"/>
            <a:ext cx="7848600" cy="1927225"/>
          </a:xfrm>
        </p:spPr>
        <p:txBody>
          <a:bodyPr anchor="b">
            <a:noAutofit/>
          </a:bodyPr>
          <a:lstStyle>
            <a:lvl1pPr>
              <a:defRPr sz="5400" cap="all" baseline="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Right Triangle 1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8" name="Right Triangle 17"/>
          <p:cNvSpPr/>
          <p:nvPr/>
        </p:nvSpPr>
        <p:spPr>
          <a:xfrm rot="5400000">
            <a:off x="433389" y="-433387"/>
            <a:ext cx="6858000" cy="7724779"/>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itle 1"/>
          <p:cNvSpPr>
            <a:spLocks noGrp="1"/>
          </p:cNvSpPr>
          <p:nvPr>
            <p:ph type="title"/>
          </p:nvPr>
        </p:nvSpPr>
        <p:spPr>
          <a:xfrm rot="19140000">
            <a:off x="784931" y="1576104"/>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Content Placeholder 2"/>
          <p:cNvSpPr>
            <a:spLocks noGrp="1"/>
          </p:cNvSpPr>
          <p:nvPr>
            <p:ph idx="1"/>
          </p:nvPr>
        </p:nvSpPr>
        <p:spPr>
          <a:xfrm>
            <a:off x="4749553"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rot="19140000">
            <a:off x="1297955" y="2253386"/>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s-AR">
              <a:solidFill>
                <a:srgbClr val="424456"/>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3B2243A1-02ED-4D8A-929C-F38247AB82BB}" type="slidenum">
              <a:rPr lang="es-AR" smtClean="0">
                <a:solidFill>
                  <a:srgbClr val="424456"/>
                </a:solidFill>
              </a:rPr>
              <a:pPr/>
              <a:t>‹Nº›</a:t>
            </a:fld>
            <a:endParaRPr lang="es-AR">
              <a:solidFill>
                <a:srgbClr val="424456"/>
              </a:solidFill>
            </a:endParaRPr>
          </a:p>
        </p:txBody>
      </p:sp>
    </p:spTree>
    <p:extLst>
      <p:ext uri="{BB962C8B-B14F-4D97-AF65-F5344CB8AC3E}">
        <p14:creationId xmlns:p14="http://schemas.microsoft.com/office/powerpoint/2010/main" xmlns="" val="3697830172"/>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6"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s-ES"/>
              <a:t>Haga clic en el icono para agregar una imagen</a:t>
            </a:r>
            <a:endParaRPr lang="en-US" dirty="0"/>
          </a:p>
        </p:txBody>
      </p:sp>
      <p:sp>
        <p:nvSpPr>
          <p:cNvPr id="9" name="Right Triangle 8"/>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10" name="Freeform 9"/>
          <p:cNvSpPr/>
          <p:nvPr/>
        </p:nvSpPr>
        <p:spPr>
          <a:xfrm>
            <a:off x="1"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rot="19140000">
            <a:off x="1143481"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169525681"/>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762756996"/>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095600460"/>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pPr>
              <a:defRPr/>
            </a:pPr>
            <a:fld id="{C7BA5400-A65B-4693-9C8D-2DC9D02D652A}"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B576F428-3883-44E7-9086-04E843F46CBA}" type="slidenum">
              <a:rPr lang="en-US" smtClean="0"/>
              <a:pPr>
                <a:defRPr/>
              </a:pPr>
              <a:t>‹Nº›</a:t>
            </a:fld>
            <a:endParaRPr lang="en-US"/>
          </a:p>
        </p:txBody>
      </p:sp>
    </p:spTree>
    <p:extLst>
      <p:ext uri="{BB962C8B-B14F-4D97-AF65-F5344CB8AC3E}">
        <p14:creationId xmlns:p14="http://schemas.microsoft.com/office/powerpoint/2010/main" xmlns="" val="1261580026"/>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5F8FA5F9-A197-4556-8C89-82774EC50908}"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BD9AD88E-2F02-435F-AA6C-F7713E3DC649}" type="slidenum">
              <a:rPr lang="en-US" smtClean="0"/>
              <a:pPr>
                <a:defRPr/>
              </a:pPr>
              <a:t>‹Nº›</a:t>
            </a:fld>
            <a:endParaRPr lang="en-US"/>
          </a:p>
        </p:txBody>
      </p:sp>
    </p:spTree>
    <p:extLst>
      <p:ext uri="{BB962C8B-B14F-4D97-AF65-F5344CB8AC3E}">
        <p14:creationId xmlns:p14="http://schemas.microsoft.com/office/powerpoint/2010/main" xmlns="" val="3172000855"/>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E6A6FDA2-151B-4C3C-82C0-E625C770F5D8}"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F838998C-F50F-42FD-AE24-ECCF7A9FE90B}" type="slidenum">
              <a:rPr lang="en-US" smtClean="0"/>
              <a:pPr>
                <a:defRPr/>
              </a:pPr>
              <a:t>‹Nº›</a:t>
            </a:fld>
            <a:endParaRPr lang="en-US"/>
          </a:p>
        </p:txBody>
      </p:sp>
    </p:spTree>
    <p:extLst>
      <p:ext uri="{BB962C8B-B14F-4D97-AF65-F5344CB8AC3E}">
        <p14:creationId xmlns:p14="http://schemas.microsoft.com/office/powerpoint/2010/main" xmlns="" val="29015985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fld id="{3D82FC2B-84B9-4781-B835-044BA47CC97B}" type="datetime1">
              <a:rPr lang="es-ES" smtClean="0">
                <a:solidFill>
                  <a:srgbClr val="DFDCB7"/>
                </a:solidFill>
              </a:rPr>
              <a:pPr>
                <a:defRPr/>
              </a:pPr>
              <a:t>13/04/2016</a:t>
            </a:fld>
            <a:endParaRPr lang="en-US">
              <a:solidFill>
                <a:srgbClr val="DFDCB7"/>
              </a:solidFill>
            </a:endParaRPr>
          </a:p>
        </p:txBody>
      </p:sp>
      <p:sp>
        <p:nvSpPr>
          <p:cNvPr id="6" name="Footer Placeholder 5"/>
          <p:cNvSpPr>
            <a:spLocks noGrp="1"/>
          </p:cNvSpPr>
          <p:nvPr>
            <p:ph type="ftr" sz="quarter" idx="11"/>
          </p:nvPr>
        </p:nvSpPr>
        <p:spPr/>
        <p:txBody>
          <a:bodyPr/>
          <a:lstStyle/>
          <a:p>
            <a:pPr>
              <a:defRPr/>
            </a:pPr>
            <a:endParaRPr lang="en-US">
              <a:solidFill>
                <a:srgbClr val="DFDCB7"/>
              </a:solidFill>
            </a:endParaRPr>
          </a:p>
        </p:txBody>
      </p:sp>
      <p:sp>
        <p:nvSpPr>
          <p:cNvPr id="7" name="Slide Number Placeholder 6"/>
          <p:cNvSpPr>
            <a:spLocks noGrp="1"/>
          </p:cNvSpPr>
          <p:nvPr>
            <p:ph type="sldNum" sz="quarter" idx="12"/>
          </p:nvPr>
        </p:nvSpPr>
        <p:spPr/>
        <p:txBody>
          <a:bodyPr/>
          <a:lstStyle/>
          <a:p>
            <a:pPr>
              <a:defRPr/>
            </a:pPr>
            <a:fld id="{C30B7E01-C493-424D-B845-5542082EC323}" type="slidenum">
              <a:rPr lang="en-US" smtClean="0"/>
              <a:pPr>
                <a:defRPr/>
              </a:pPr>
              <a:t>‹Nº›</a:t>
            </a:fld>
            <a:endParaRPr lang="en-US"/>
          </a:p>
        </p:txBody>
      </p:sp>
    </p:spTree>
    <p:extLst>
      <p:ext uri="{BB962C8B-B14F-4D97-AF65-F5344CB8AC3E}">
        <p14:creationId xmlns:p14="http://schemas.microsoft.com/office/powerpoint/2010/main" xmlns="" val="4022394018"/>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pPr>
              <a:defRPr/>
            </a:pPr>
            <a:fld id="{E80CF9D7-666A-4B5F-88BE-EA190EC202CA}" type="datetime1">
              <a:rPr lang="es-ES" smtClean="0">
                <a:solidFill>
                  <a:srgbClr val="DFDCB7"/>
                </a:solidFill>
              </a:rPr>
              <a:pPr>
                <a:defRPr/>
              </a:pPr>
              <a:t>13/04/2016</a:t>
            </a:fld>
            <a:endParaRPr lang="en-US">
              <a:solidFill>
                <a:srgbClr val="DFDCB7"/>
              </a:solidFill>
            </a:endParaRPr>
          </a:p>
        </p:txBody>
      </p:sp>
      <p:sp>
        <p:nvSpPr>
          <p:cNvPr id="8" name="Footer Placeholder 7"/>
          <p:cNvSpPr>
            <a:spLocks noGrp="1"/>
          </p:cNvSpPr>
          <p:nvPr>
            <p:ph type="ftr" sz="quarter" idx="11"/>
          </p:nvPr>
        </p:nvSpPr>
        <p:spPr/>
        <p:txBody>
          <a:bodyPr/>
          <a:lstStyle/>
          <a:p>
            <a:pPr>
              <a:defRPr/>
            </a:pPr>
            <a:endParaRPr lang="en-US">
              <a:solidFill>
                <a:srgbClr val="DFDCB7"/>
              </a:solidFill>
            </a:endParaRPr>
          </a:p>
        </p:txBody>
      </p:sp>
      <p:sp>
        <p:nvSpPr>
          <p:cNvPr id="9" name="Slide Number Placeholder 8"/>
          <p:cNvSpPr>
            <a:spLocks noGrp="1"/>
          </p:cNvSpPr>
          <p:nvPr>
            <p:ph type="sldNum" sz="quarter" idx="12"/>
          </p:nvPr>
        </p:nvSpPr>
        <p:spPr/>
        <p:txBody>
          <a:bodyPr/>
          <a:lstStyle/>
          <a:p>
            <a:pPr>
              <a:defRPr/>
            </a:pPr>
            <a:fld id="{B05B5BA1-DBB1-4705-AA08-D757AEAE37BF}" type="slidenum">
              <a:rPr lang="en-US" smtClean="0"/>
              <a:pPr>
                <a:defRPr/>
              </a:pPr>
              <a:t>‹Nº›</a:t>
            </a:fld>
            <a:endParaRPr lang="en-US"/>
          </a:p>
        </p:txBody>
      </p:sp>
    </p:spTree>
    <p:extLst>
      <p:ext uri="{BB962C8B-B14F-4D97-AF65-F5344CB8AC3E}">
        <p14:creationId xmlns:p14="http://schemas.microsoft.com/office/powerpoint/2010/main" xmlns="" val="383396321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pPr>
              <a:defRPr/>
            </a:pPr>
            <a:fld id="{9C9CD9EB-2CA2-49B6-A233-9F936C3F1992}" type="datetime1">
              <a:rPr lang="es-ES" smtClean="0">
                <a:solidFill>
                  <a:srgbClr val="DFDCB7"/>
                </a:solidFill>
              </a:rPr>
              <a:pPr>
                <a:defRPr/>
              </a:pPr>
              <a:t>13/04/2016</a:t>
            </a:fld>
            <a:endParaRPr lang="en-US">
              <a:solidFill>
                <a:srgbClr val="DFDCB7"/>
              </a:solidFill>
            </a:endParaRPr>
          </a:p>
        </p:txBody>
      </p:sp>
      <p:sp>
        <p:nvSpPr>
          <p:cNvPr id="4" name="Footer Placeholder 3"/>
          <p:cNvSpPr>
            <a:spLocks noGrp="1"/>
          </p:cNvSpPr>
          <p:nvPr>
            <p:ph type="ftr" sz="quarter" idx="11"/>
          </p:nvPr>
        </p:nvSpPr>
        <p:spPr/>
        <p:txBody>
          <a:bodyPr/>
          <a:lstStyle/>
          <a:p>
            <a:pPr>
              <a:defRPr/>
            </a:pPr>
            <a:endParaRPr lang="en-US">
              <a:solidFill>
                <a:srgbClr val="DFDCB7"/>
              </a:solidFill>
            </a:endParaRPr>
          </a:p>
        </p:txBody>
      </p:sp>
      <p:sp>
        <p:nvSpPr>
          <p:cNvPr id="5" name="Slide Number Placeholder 4"/>
          <p:cNvSpPr>
            <a:spLocks noGrp="1"/>
          </p:cNvSpPr>
          <p:nvPr>
            <p:ph type="sldNum" sz="quarter" idx="12"/>
          </p:nvPr>
        </p:nvSpPr>
        <p:spPr/>
        <p:txBody>
          <a:bodyPr/>
          <a:lstStyle/>
          <a:p>
            <a:pPr>
              <a:defRPr/>
            </a:pPr>
            <a:fld id="{94F7C8EC-B344-43C1-A9D1-C0B5B8A9F1C2}" type="slidenum">
              <a:rPr lang="en-US" smtClean="0"/>
              <a:pPr>
                <a:defRPr/>
              </a:pPr>
              <a:t>‹Nº›</a:t>
            </a:fld>
            <a:endParaRPr lang="en-US"/>
          </a:p>
        </p:txBody>
      </p:sp>
    </p:spTree>
    <p:extLst>
      <p:ext uri="{BB962C8B-B14F-4D97-AF65-F5344CB8AC3E}">
        <p14:creationId xmlns:p14="http://schemas.microsoft.com/office/powerpoint/2010/main" xmlns="" val="249849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D6E58F9-60A5-4F4A-B12E-A469D62080A6}" type="datetime1">
              <a:rPr lang="es-ES" smtClean="0">
                <a:solidFill>
                  <a:srgbClr val="DFDCB7"/>
                </a:solidFill>
              </a:rPr>
              <a:pPr>
                <a:defRPr/>
              </a:pPr>
              <a:t>13/04/2016</a:t>
            </a:fld>
            <a:endParaRPr lang="en-US">
              <a:solidFill>
                <a:srgbClr val="DFDCB7"/>
              </a:solidFill>
            </a:endParaRPr>
          </a:p>
        </p:txBody>
      </p:sp>
      <p:sp>
        <p:nvSpPr>
          <p:cNvPr id="3" name="Footer Placeholder 2"/>
          <p:cNvSpPr>
            <a:spLocks noGrp="1"/>
          </p:cNvSpPr>
          <p:nvPr>
            <p:ph type="ftr" sz="quarter" idx="11"/>
          </p:nvPr>
        </p:nvSpPr>
        <p:spPr/>
        <p:txBody>
          <a:bodyPr/>
          <a:lstStyle/>
          <a:p>
            <a:pPr>
              <a:defRPr/>
            </a:pPr>
            <a:endParaRPr lang="en-US">
              <a:solidFill>
                <a:srgbClr val="DFDCB7"/>
              </a:solidFill>
            </a:endParaRPr>
          </a:p>
        </p:txBody>
      </p:sp>
      <p:sp>
        <p:nvSpPr>
          <p:cNvPr id="4" name="Slide Number Placeholder 3"/>
          <p:cNvSpPr>
            <a:spLocks noGrp="1"/>
          </p:cNvSpPr>
          <p:nvPr>
            <p:ph type="sldNum" sz="quarter" idx="12"/>
          </p:nvPr>
        </p:nvSpPr>
        <p:spPr/>
        <p:txBody>
          <a:bodyPr/>
          <a:lstStyle/>
          <a:p>
            <a:pPr>
              <a:defRPr/>
            </a:pPr>
            <a:fld id="{5FD60DF8-D365-44A7-9A11-0A6776BB58E7}" type="slidenum">
              <a:rPr lang="en-US" smtClean="0"/>
              <a:pPr>
                <a:defRPr/>
              </a:pPr>
              <a:t>‹Nº›</a:t>
            </a:fld>
            <a:endParaRPr lang="en-US"/>
          </a:p>
        </p:txBody>
      </p:sp>
    </p:spTree>
    <p:extLst>
      <p:ext uri="{BB962C8B-B14F-4D97-AF65-F5344CB8AC3E}">
        <p14:creationId xmlns:p14="http://schemas.microsoft.com/office/powerpoint/2010/main" xmlns="" val="3929856189"/>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7A21A08B-8A7E-4FE2-95C7-39B309159C27}" type="datetime1">
              <a:rPr lang="es-ES" smtClean="0">
                <a:solidFill>
                  <a:srgbClr val="DFDCB7"/>
                </a:solidFill>
              </a:rPr>
              <a:pPr>
                <a:defRPr/>
              </a:pPr>
              <a:t>13/04/2016</a:t>
            </a:fld>
            <a:endParaRPr lang="en-US">
              <a:solidFill>
                <a:srgbClr val="DFDCB7"/>
              </a:solidFill>
            </a:endParaRPr>
          </a:p>
        </p:txBody>
      </p:sp>
      <p:sp>
        <p:nvSpPr>
          <p:cNvPr id="6" name="Footer Placeholder 5"/>
          <p:cNvSpPr>
            <a:spLocks noGrp="1"/>
          </p:cNvSpPr>
          <p:nvPr>
            <p:ph type="ftr" sz="quarter" idx="11"/>
          </p:nvPr>
        </p:nvSpPr>
        <p:spPr/>
        <p:txBody>
          <a:bodyPr/>
          <a:lstStyle/>
          <a:p>
            <a:pPr>
              <a:defRPr/>
            </a:pPr>
            <a:endParaRPr lang="en-US">
              <a:solidFill>
                <a:srgbClr val="DFDCB7"/>
              </a:solidFill>
            </a:endParaRPr>
          </a:p>
        </p:txBody>
      </p:sp>
      <p:sp>
        <p:nvSpPr>
          <p:cNvPr id="7" name="Slide Number Placeholder 6"/>
          <p:cNvSpPr>
            <a:spLocks noGrp="1"/>
          </p:cNvSpPr>
          <p:nvPr>
            <p:ph type="sldNum" sz="quarter" idx="12"/>
          </p:nvPr>
        </p:nvSpPr>
        <p:spPr/>
        <p:txBody>
          <a:bodyPr/>
          <a:lstStyle/>
          <a:p>
            <a:pPr>
              <a:defRPr/>
            </a:pPr>
            <a:fld id="{000B0000-C83F-4779-8E01-34E724DB12F9}" type="slidenum">
              <a:rPr lang="en-US" smtClean="0"/>
              <a:pPr>
                <a:defRPr/>
              </a:pPr>
              <a:t>‹Nº›</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xmlns="" val="4249101922"/>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8" name="Date Placeholder 7"/>
          <p:cNvSpPr>
            <a:spLocks noGrp="1"/>
          </p:cNvSpPr>
          <p:nvPr>
            <p:ph type="dt" sz="half" idx="10"/>
          </p:nvPr>
        </p:nvSpPr>
        <p:spPr/>
        <p:txBody>
          <a:bodyPr/>
          <a:lstStyle/>
          <a:p>
            <a:pPr>
              <a:defRPr/>
            </a:pPr>
            <a:fld id="{81936ECA-5B0C-46F9-947F-11152A37C491}" type="datetime1">
              <a:rPr lang="es-ES" smtClean="0">
                <a:solidFill>
                  <a:srgbClr val="DFDCB7"/>
                </a:solidFill>
              </a:rPr>
              <a:pPr>
                <a:defRPr/>
              </a:pPr>
              <a:t>13/04/2016</a:t>
            </a:fld>
            <a:endParaRPr lang="en-US">
              <a:solidFill>
                <a:srgbClr val="DFDCB7"/>
              </a:solidFill>
            </a:endParaRPr>
          </a:p>
        </p:txBody>
      </p:sp>
      <p:sp>
        <p:nvSpPr>
          <p:cNvPr id="9" name="Slide Number Placeholder 8"/>
          <p:cNvSpPr>
            <a:spLocks noGrp="1"/>
          </p:cNvSpPr>
          <p:nvPr>
            <p:ph type="sldNum" sz="quarter" idx="11"/>
          </p:nvPr>
        </p:nvSpPr>
        <p:spPr/>
        <p:txBody>
          <a:bodyPr/>
          <a:lstStyle/>
          <a:p>
            <a:pPr>
              <a:defRPr/>
            </a:pPr>
            <a:fld id="{5EEAEBD0-4D88-4DC5-8D3A-75D224A57AEA}" type="slidenum">
              <a:rPr lang="en-US" smtClean="0"/>
              <a:pPr>
                <a:defRPr/>
              </a:pPr>
              <a:t>‹Nº›</a:t>
            </a:fld>
            <a:endParaRPr lang="en-US"/>
          </a:p>
        </p:txBody>
      </p:sp>
      <p:sp>
        <p:nvSpPr>
          <p:cNvPr id="10" name="Footer Placeholder 9"/>
          <p:cNvSpPr>
            <a:spLocks noGrp="1"/>
          </p:cNvSpPr>
          <p:nvPr>
            <p:ph type="ftr" sz="quarter" idx="12"/>
          </p:nvPr>
        </p:nvSpPr>
        <p:spPr/>
        <p:txBody>
          <a:bodyPr/>
          <a:lstStyle/>
          <a:p>
            <a:pPr>
              <a:defRPr/>
            </a:pPr>
            <a:endParaRPr lang="en-US">
              <a:solidFill>
                <a:srgbClr val="DFDCB7"/>
              </a:solidFill>
            </a:endParaRPr>
          </a:p>
        </p:txBody>
      </p:sp>
    </p:spTree>
    <p:extLst>
      <p:ext uri="{BB962C8B-B14F-4D97-AF65-F5344CB8AC3E}">
        <p14:creationId xmlns:p14="http://schemas.microsoft.com/office/powerpoint/2010/main" xmlns="" val="744612536"/>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9B6FAC78-7495-4E8F-94B9-E40329B69E66}"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A77F5016-F6BA-4E1C-A57A-A602E2814182}" type="slidenum">
              <a:rPr lang="en-US" smtClean="0"/>
              <a:pPr>
                <a:defRPr/>
              </a:pPr>
              <a:t>‹Nº›</a:t>
            </a:fld>
            <a:endParaRPr lang="en-US"/>
          </a:p>
        </p:txBody>
      </p:sp>
    </p:spTree>
    <p:extLst>
      <p:ext uri="{BB962C8B-B14F-4D97-AF65-F5344CB8AC3E}">
        <p14:creationId xmlns:p14="http://schemas.microsoft.com/office/powerpoint/2010/main" xmlns="" val="2048249264"/>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pPr>
              <a:defRPr/>
            </a:pPr>
            <a:fld id="{196752F6-8AE7-4FAF-AD83-79A9C23882F5}" type="datetime1">
              <a:rPr lang="es-ES" smtClean="0">
                <a:solidFill>
                  <a:srgbClr val="DFDCB7"/>
                </a:solidFill>
              </a:rPr>
              <a:pPr>
                <a:defRPr/>
              </a:pPr>
              <a:t>13/04/2016</a:t>
            </a:fld>
            <a:endParaRPr lang="en-US">
              <a:solidFill>
                <a:srgbClr val="DFDCB7"/>
              </a:solidFill>
            </a:endParaRPr>
          </a:p>
        </p:txBody>
      </p:sp>
      <p:sp>
        <p:nvSpPr>
          <p:cNvPr id="5" name="Footer Placeholder 4"/>
          <p:cNvSpPr>
            <a:spLocks noGrp="1"/>
          </p:cNvSpPr>
          <p:nvPr>
            <p:ph type="ftr" sz="quarter" idx="11"/>
          </p:nvPr>
        </p:nvSpPr>
        <p:spPr/>
        <p:txBody>
          <a:bodyPr/>
          <a:lstStyle/>
          <a:p>
            <a:pPr>
              <a:defRPr/>
            </a:pPr>
            <a:endParaRPr lang="en-US">
              <a:solidFill>
                <a:srgbClr val="DFDCB7"/>
              </a:solidFill>
            </a:endParaRPr>
          </a:p>
        </p:txBody>
      </p:sp>
      <p:sp>
        <p:nvSpPr>
          <p:cNvPr id="6" name="Slide Number Placeholder 5"/>
          <p:cNvSpPr>
            <a:spLocks noGrp="1"/>
          </p:cNvSpPr>
          <p:nvPr>
            <p:ph type="sldNum" sz="quarter" idx="12"/>
          </p:nvPr>
        </p:nvSpPr>
        <p:spPr/>
        <p:txBody>
          <a:bodyPr/>
          <a:lstStyle/>
          <a:p>
            <a:pPr>
              <a:defRPr/>
            </a:pPr>
            <a:fld id="{7B0A45FA-D259-440D-BF8A-6C33A2F4A2BB}" type="slidenum">
              <a:rPr lang="en-US" smtClean="0"/>
              <a:pPr>
                <a:defRPr/>
              </a:pPr>
              <a:t>‹Nº›</a:t>
            </a:fld>
            <a:endParaRPr lang="en-US"/>
          </a:p>
        </p:txBody>
      </p:sp>
    </p:spTree>
    <p:extLst>
      <p:ext uri="{BB962C8B-B14F-4D97-AF65-F5344CB8AC3E}">
        <p14:creationId xmlns:p14="http://schemas.microsoft.com/office/powerpoint/2010/main" xmlns="" val="3530927458"/>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712320416"/>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79456447"/>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991525478"/>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985749341"/>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AR">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7181252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1"/>
            <a:ext cx="7772400" cy="2200275"/>
          </a:xfrm>
        </p:spPr>
        <p:txBody>
          <a:bodyPr anchor="b">
            <a:normAutofit/>
          </a:bodyPr>
          <a:lstStyle>
            <a:lvl1pPr algn="l">
              <a:defRPr sz="48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4626865"/>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AR">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561857288"/>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AR">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039480077"/>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59945119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47433755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482328833"/>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105100555"/>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Tree>
    <p:extLst>
      <p:ext uri="{BB962C8B-B14F-4D97-AF65-F5344CB8AC3E}">
        <p14:creationId xmlns:p14="http://schemas.microsoft.com/office/powerpoint/2010/main" xmlns="" val="3410782732"/>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2325978944"/>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489" y="4406901"/>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489"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Tree>
    <p:extLst>
      <p:ext uri="{BB962C8B-B14F-4D97-AF65-F5344CB8AC3E}">
        <p14:creationId xmlns:p14="http://schemas.microsoft.com/office/powerpoint/2010/main" xmlns="" val="4067130789"/>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685801" y="1981200"/>
            <a:ext cx="393276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754034" y="1981200"/>
            <a:ext cx="3932766"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27757196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0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0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378" y="1535113"/>
            <a:ext cx="404142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378" y="2174875"/>
            <a:ext cx="40414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3785312471"/>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Tree>
    <p:extLst>
      <p:ext uri="{BB962C8B-B14F-4D97-AF65-F5344CB8AC3E}">
        <p14:creationId xmlns:p14="http://schemas.microsoft.com/office/powerpoint/2010/main" xmlns="" val="4181998952"/>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53180271"/>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489"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756" y="273051"/>
            <a:ext cx="511104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1"/>
            <a:ext cx="300848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xmlns="" val="1815290560"/>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111"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111"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AR"/>
          </a:p>
        </p:txBody>
      </p:sp>
      <p:sp>
        <p:nvSpPr>
          <p:cNvPr id="4" name="3 Marcador de texto"/>
          <p:cNvSpPr>
            <a:spLocks noGrp="1"/>
          </p:cNvSpPr>
          <p:nvPr>
            <p:ph type="body" sz="half" idx="2"/>
          </p:nvPr>
        </p:nvSpPr>
        <p:spPr>
          <a:xfrm>
            <a:off x="1792111"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xmlns="" val="569961392"/>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1643316214"/>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87256" y="609600"/>
            <a:ext cx="1999544" cy="5486400"/>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685800" y="609600"/>
            <a:ext cx="5865989" cy="54864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4018731888"/>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Tree>
    <p:extLst>
      <p:ext uri="{BB962C8B-B14F-4D97-AF65-F5344CB8AC3E}">
        <p14:creationId xmlns:p14="http://schemas.microsoft.com/office/powerpoint/2010/main" xmlns="" val="1356483468"/>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94726697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489" y="4406901"/>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489"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Tree>
    <p:extLst>
      <p:ext uri="{BB962C8B-B14F-4D97-AF65-F5344CB8AC3E}">
        <p14:creationId xmlns:p14="http://schemas.microsoft.com/office/powerpoint/2010/main" xmlns="" val="28200460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1B8B1DF-E1A3-479B-BEEA-E0CE01166066}" type="datetimeFigureOut">
              <a:rPr lang="es-AR" smtClean="0"/>
              <a:pPr/>
              <a:t>13/4/2016</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3B2243A1-02ED-4D8A-929C-F38247AB82BB}" type="slidenum">
              <a:rPr lang="es-AR" smtClean="0"/>
              <a:pPr/>
              <a:t>‹Nº›</a:t>
            </a:fld>
            <a:endParaRPr lang="es-AR"/>
          </a:p>
        </p:txBody>
      </p:sp>
      <p:cxnSp>
        <p:nvCxnSpPr>
          <p:cNvPr id="11" name="Straight Connector 10"/>
          <p:cNvCxnSpPr/>
          <p:nvPr/>
        </p:nvCxnSpPr>
        <p:spPr>
          <a:xfrm rot="5400000">
            <a:off x="2217817" y="4045823"/>
            <a:ext cx="4709160" cy="79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685800" y="1981200"/>
            <a:ext cx="3818467"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39734" y="1981200"/>
            <a:ext cx="3818467"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1050532860"/>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0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0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378" y="1535113"/>
            <a:ext cx="404142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378" y="2174875"/>
            <a:ext cx="40414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2264296914"/>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Tree>
    <p:extLst>
      <p:ext uri="{BB962C8B-B14F-4D97-AF65-F5344CB8AC3E}">
        <p14:creationId xmlns:p14="http://schemas.microsoft.com/office/powerpoint/2010/main" xmlns="" val="2567552215"/>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04696604"/>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489"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756" y="273051"/>
            <a:ext cx="511104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1"/>
            <a:ext cx="300848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xmlns="" val="3877814890"/>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111"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111"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AR"/>
          </a:p>
        </p:txBody>
      </p:sp>
      <p:sp>
        <p:nvSpPr>
          <p:cNvPr id="4" name="3 Marcador de texto"/>
          <p:cNvSpPr>
            <a:spLocks noGrp="1"/>
          </p:cNvSpPr>
          <p:nvPr>
            <p:ph type="body" sz="half" idx="2"/>
          </p:nvPr>
        </p:nvSpPr>
        <p:spPr>
          <a:xfrm>
            <a:off x="1792111"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xmlns="" val="2683949220"/>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2943177388"/>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15101" y="609600"/>
            <a:ext cx="1943100" cy="5257800"/>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685800" y="609600"/>
            <a:ext cx="5693834" cy="52578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Tree>
    <p:extLst>
      <p:ext uri="{BB962C8B-B14F-4D97-AF65-F5344CB8AC3E}">
        <p14:creationId xmlns:p14="http://schemas.microsoft.com/office/powerpoint/2010/main" xmlns="" val="3858364545"/>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AB097B6-6BB1-4459-9396-556DA00DFB91}" type="datetime10">
              <a:rPr lang="es-AR" smtClean="0">
                <a:solidFill>
                  <a:srgbClr val="073E87"/>
                </a:solidFill>
              </a:rPr>
              <a:pPr/>
              <a:t>14:21</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2220478109"/>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6384DCAF-04A6-4944-9BB9-8741FAAA543E}" type="datetime10">
              <a:rPr lang="es-AR" smtClean="0">
                <a:solidFill>
                  <a:srgbClr val="073E87"/>
                </a:solidFill>
              </a:rPr>
              <a:pPr/>
              <a:t>14:21</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7" name="Title 6"/>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92463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pPr>
              <a:defRPr/>
            </a:pPr>
            <a:fld id="{E9AF3689-FB47-43D7-B022-220EF0197F01}" type="datetime12">
              <a:rPr lang="es-AR" smtClean="0">
                <a:solidFill>
                  <a:srgbClr val="FFFFFF"/>
                </a:solidFill>
              </a:rPr>
              <a:pPr>
                <a:defRPr/>
              </a:pPr>
              <a:t>2:21 p. m.</a:t>
            </a:fld>
            <a:endParaRPr lang="es-AR">
              <a:solidFill>
                <a:srgbClr val="FFFFFF"/>
              </a:solidFill>
            </a:endParaRPr>
          </a:p>
        </p:txBody>
      </p:sp>
      <p:sp>
        <p:nvSpPr>
          <p:cNvPr id="8" name="7 Marcador de pie de página"/>
          <p:cNvSpPr>
            <a:spLocks noGrp="1"/>
          </p:cNvSpPr>
          <p:nvPr>
            <p:ph type="ftr" sz="quarter" idx="11"/>
          </p:nvPr>
        </p:nvSpPr>
        <p:spPr>
          <a:xfrm>
            <a:off x="457200" y="6480969"/>
            <a:ext cx="4261104" cy="301752"/>
          </a:xfrm>
        </p:spPr>
        <p:txBody>
          <a:bodyPr/>
          <a:lstStyle/>
          <a:p>
            <a:pPr>
              <a:defRPr/>
            </a:pPr>
            <a:endParaRPr lang="es-AR">
              <a:solidFill>
                <a:srgbClr val="FFFFFF"/>
              </a:solidFill>
            </a:endParaRPr>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pPr>
              <a:defRPr/>
            </a:pPr>
            <a:fld id="{7EAA9701-AE18-420F-801F-CB79F8992682}"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643376909"/>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A1B8B1DF-E1A3-479B-BEEA-E0CE01166066}" type="datetimeFigureOut">
              <a:rPr lang="es-AR" smtClean="0"/>
              <a:pPr/>
              <a:t>13/4/2016</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26B968C4-6659-4D63-96E9-C5726ECA42B9}" type="datetime10">
              <a:rPr lang="es-AR" smtClean="0">
                <a:solidFill>
                  <a:srgbClr val="073E87"/>
                </a:solidFill>
              </a:rPr>
              <a:pPr/>
              <a:t>14:21</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4194406902"/>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5" name="Date Placeholder 4"/>
          <p:cNvSpPr>
            <a:spLocks noGrp="1"/>
          </p:cNvSpPr>
          <p:nvPr>
            <p:ph type="dt" sz="half" idx="10"/>
          </p:nvPr>
        </p:nvSpPr>
        <p:spPr/>
        <p:txBody>
          <a:bodyPr/>
          <a:lstStyle/>
          <a:p>
            <a:fld id="{ADA801D6-2460-42D6-B0D7-A16362FE1B9F}" type="datetime10">
              <a:rPr lang="es-AR" smtClean="0">
                <a:solidFill>
                  <a:srgbClr val="073E87"/>
                </a:solidFill>
              </a:rPr>
              <a:pPr/>
              <a:t>14:21</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xmlns="" val="2551968275"/>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130B592F-CA78-4980-AB5E-F41A0894C0A0}" type="datetime10">
              <a:rPr lang="es-AR" smtClean="0">
                <a:solidFill>
                  <a:srgbClr val="073E87"/>
                </a:solidFill>
              </a:rPr>
              <a:pPr/>
              <a:t>14:21</a:t>
            </a:fld>
            <a:endParaRPr lang="es-AR">
              <a:solidFill>
                <a:srgbClr val="073E87"/>
              </a:solidFill>
            </a:endParaRPr>
          </a:p>
        </p:txBody>
      </p:sp>
      <p:sp>
        <p:nvSpPr>
          <p:cNvPr id="8" name="Footer Placeholder 7"/>
          <p:cNvSpPr>
            <a:spLocks noGrp="1"/>
          </p:cNvSpPr>
          <p:nvPr>
            <p:ph type="ftr" sz="quarter" idx="11"/>
          </p:nvPr>
        </p:nvSpPr>
        <p:spPr/>
        <p:txBody>
          <a:bodyPr/>
          <a:lstStyle/>
          <a:p>
            <a:endParaRPr lang="es-AR">
              <a:solidFill>
                <a:srgbClr val="073E87"/>
              </a:solidFill>
            </a:endParaRPr>
          </a:p>
        </p:txBody>
      </p:sp>
      <p:sp>
        <p:nvSpPr>
          <p:cNvPr id="9" name="Slide Number Placeholder 8"/>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2448604463"/>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26720B31-6E86-4346-A995-994FEF6E2044}" type="datetime10">
              <a:rPr lang="es-AR" smtClean="0">
                <a:solidFill>
                  <a:srgbClr val="073E87"/>
                </a:solidFill>
              </a:rPr>
              <a:pPr/>
              <a:t>14:21</a:t>
            </a:fld>
            <a:endParaRPr lang="es-AR">
              <a:solidFill>
                <a:srgbClr val="073E87"/>
              </a:solidFill>
            </a:endParaRPr>
          </a:p>
        </p:txBody>
      </p:sp>
      <p:sp>
        <p:nvSpPr>
          <p:cNvPr id="4" name="Footer Placeholder 3"/>
          <p:cNvSpPr>
            <a:spLocks noGrp="1"/>
          </p:cNvSpPr>
          <p:nvPr>
            <p:ph type="ftr" sz="quarter" idx="11"/>
          </p:nvPr>
        </p:nvSpPr>
        <p:spPr/>
        <p:txBody>
          <a:bodyPr/>
          <a:lstStyle/>
          <a:p>
            <a:endParaRPr lang="es-AR">
              <a:solidFill>
                <a:srgbClr val="073E87"/>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3839539950"/>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 name="Date Placeholder 1"/>
          <p:cNvSpPr>
            <a:spLocks noGrp="1"/>
          </p:cNvSpPr>
          <p:nvPr>
            <p:ph type="dt" sz="half" idx="10"/>
          </p:nvPr>
        </p:nvSpPr>
        <p:spPr/>
        <p:txBody>
          <a:bodyPr/>
          <a:lstStyle/>
          <a:p>
            <a:fld id="{CCDA824A-7645-4D00-823B-316399CE4F8F}" type="datetime10">
              <a:rPr lang="es-AR" smtClean="0">
                <a:solidFill>
                  <a:srgbClr val="073E87"/>
                </a:solidFill>
              </a:rPr>
              <a:pPr/>
              <a:t>14:21</a:t>
            </a:fld>
            <a:endParaRPr lang="es-AR">
              <a:solidFill>
                <a:srgbClr val="073E87"/>
              </a:solidFill>
            </a:endParaRPr>
          </a:p>
        </p:txBody>
      </p:sp>
      <p:sp>
        <p:nvSpPr>
          <p:cNvPr id="3" name="Footer Placeholder 2"/>
          <p:cNvSpPr>
            <a:spLocks noGrp="1"/>
          </p:cNvSpPr>
          <p:nvPr>
            <p:ph type="ftr" sz="quarter" idx="11"/>
          </p:nvPr>
        </p:nvSpPr>
        <p:spPr/>
        <p:txBody>
          <a:bodyPr/>
          <a:lstStyle/>
          <a:p>
            <a:endParaRPr lang="es-AR">
              <a:solidFill>
                <a:srgbClr val="073E87"/>
              </a:solidFill>
            </a:endParaRPr>
          </a:p>
        </p:txBody>
      </p:sp>
      <p:sp>
        <p:nvSpPr>
          <p:cNvPr id="4" name="Slide Number Placeholder 3"/>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1611714492"/>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5" name="Date Placeholder 4"/>
          <p:cNvSpPr>
            <a:spLocks noGrp="1"/>
          </p:cNvSpPr>
          <p:nvPr>
            <p:ph type="dt" sz="half" idx="10"/>
          </p:nvPr>
        </p:nvSpPr>
        <p:spPr/>
        <p:txBody>
          <a:bodyPr/>
          <a:lstStyle/>
          <a:p>
            <a:fld id="{50798118-1B9F-4BD5-AEFF-8291A717C6B5}" type="datetime10">
              <a:rPr lang="es-AR" smtClean="0">
                <a:solidFill>
                  <a:srgbClr val="073E87"/>
                </a:solidFill>
              </a:rPr>
              <a:pPr/>
              <a:t>14:21</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xmlns="" val="801699490"/>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165E8130-14F6-47A6-B4E9-32AC42F13CEC}" type="datetime10">
              <a:rPr lang="es-AR" smtClean="0">
                <a:solidFill>
                  <a:srgbClr val="073E87"/>
                </a:solidFill>
              </a:rPr>
              <a:pPr/>
              <a:t>14:21</a:t>
            </a:fld>
            <a:endParaRPr lang="es-AR">
              <a:solidFill>
                <a:srgbClr val="073E87"/>
              </a:solidFill>
            </a:endParaRPr>
          </a:p>
        </p:txBody>
      </p:sp>
      <p:sp>
        <p:nvSpPr>
          <p:cNvPr id="6" name="Footer Placeholder 5"/>
          <p:cNvSpPr>
            <a:spLocks noGrp="1"/>
          </p:cNvSpPr>
          <p:nvPr>
            <p:ph type="ftr" sz="quarter" idx="11"/>
          </p:nvPr>
        </p:nvSpPr>
        <p:spPr/>
        <p:txBody>
          <a:bodyPr/>
          <a:lstStyle/>
          <a:p>
            <a:endParaRPr lang="es-AR">
              <a:solidFill>
                <a:srgbClr val="073E87"/>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Tree>
    <p:extLst>
      <p:ext uri="{BB962C8B-B14F-4D97-AF65-F5344CB8AC3E}">
        <p14:creationId xmlns:p14="http://schemas.microsoft.com/office/powerpoint/2010/main" xmlns="" val="844609431"/>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06E9E990-1A34-4853-9DCC-5C9B762DE078}" type="datetime10">
              <a:rPr lang="es-AR" smtClean="0">
                <a:solidFill>
                  <a:srgbClr val="073E87"/>
                </a:solidFill>
              </a:rPr>
              <a:pPr/>
              <a:t>14:21</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spTree>
    <p:extLst>
      <p:ext uri="{BB962C8B-B14F-4D97-AF65-F5344CB8AC3E}">
        <p14:creationId xmlns:p14="http://schemas.microsoft.com/office/powerpoint/2010/main" xmlns="" val="336787962"/>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4" name="Date Placeholder 3"/>
          <p:cNvSpPr>
            <a:spLocks noGrp="1"/>
          </p:cNvSpPr>
          <p:nvPr>
            <p:ph type="dt" sz="half" idx="10"/>
          </p:nvPr>
        </p:nvSpPr>
        <p:spPr/>
        <p:txBody>
          <a:bodyPr/>
          <a:lstStyle/>
          <a:p>
            <a:fld id="{2638F3C2-B08A-4A6B-8153-4F357D31EB46}" type="datetime10">
              <a:rPr lang="es-AR" smtClean="0">
                <a:solidFill>
                  <a:srgbClr val="073E87"/>
                </a:solidFill>
              </a:rPr>
              <a:pPr/>
              <a:t>14:21</a:t>
            </a:fld>
            <a:endParaRPr lang="es-AR">
              <a:solidFill>
                <a:srgbClr val="073E87"/>
              </a:solidFill>
            </a:endParaRPr>
          </a:p>
        </p:txBody>
      </p:sp>
      <p:sp>
        <p:nvSpPr>
          <p:cNvPr id="5" name="Footer Placeholder 4"/>
          <p:cNvSpPr>
            <a:spLocks noGrp="1"/>
          </p:cNvSpPr>
          <p:nvPr>
            <p:ph type="ftr" sz="quarter" idx="11"/>
          </p:nvPr>
        </p:nvSpPr>
        <p:spPr/>
        <p:txBody>
          <a:bodyPr/>
          <a:lstStyle/>
          <a:p>
            <a:endParaRPr lang="es-AR">
              <a:solidFill>
                <a:srgbClr val="073E87"/>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srgbClr val="073E87"/>
                </a:solidFill>
              </a:rPr>
              <a:pPr/>
              <a:t>‹Nº›</a:t>
            </a:fld>
            <a:endParaRPr lang="es-AR">
              <a:solidFill>
                <a:srgbClr val="073E87"/>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xmlns="" val="1746901745"/>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4" y="5254284"/>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7 Título"/>
          <p:cNvSpPr>
            <a:spLocks noGrp="1"/>
          </p:cNvSpPr>
          <p:nvPr>
            <p:ph type="ctrTitle"/>
          </p:nvPr>
        </p:nvSpPr>
        <p:spPr>
          <a:xfrm>
            <a:off x="540545" y="776290"/>
            <a:ext cx="8062912" cy="1470025"/>
          </a:xfrm>
        </p:spPr>
        <p:txBody>
          <a:bodyPr anchor="b">
            <a:normAutofit/>
          </a:bodyPr>
          <a:lstStyle>
            <a:lvl1pPr algn="r">
              <a:defRPr sz="3300"/>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540545" y="2250280"/>
            <a:ext cx="8062912" cy="1752600"/>
          </a:xfrm>
        </p:spPr>
        <p:txBody>
          <a:bodyPr/>
          <a:lstStyle>
            <a:lvl1pPr marL="0" marR="27432" indent="0" algn="r">
              <a:spcBef>
                <a:spcPts val="0"/>
              </a:spcBef>
              <a:buNone/>
              <a:defRPr>
                <a:ln>
                  <a:solidFill>
                    <a:schemeClr val="bg2"/>
                  </a:solidFill>
                </a:ln>
                <a:solidFill>
                  <a:schemeClr val="tx1">
                    <a:tint val="75000"/>
                  </a:schemeClr>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a:xfrm>
            <a:off x="1371600" y="6012658"/>
            <a:ext cx="5791200" cy="365125"/>
          </a:xfrm>
        </p:spPr>
        <p:txBody>
          <a:bodyPr tIns="0" bIns="0" anchor="t"/>
          <a:lstStyle>
            <a:lvl1pPr algn="r">
              <a:defRPr sz="750"/>
            </a:lvl1pPr>
          </a:lstStyle>
          <a:p>
            <a:pPr>
              <a:defRPr/>
            </a:pPr>
            <a:fld id="{64865E9B-291A-4E4E-8C97-9159A2630684}" type="datetime10">
              <a:rPr lang="es-AR" smtClean="0">
                <a:solidFill>
                  <a:srgbClr val="FFFFFF"/>
                </a:solidFill>
              </a:rPr>
              <a:pPr>
                <a:defRPr/>
              </a:pPr>
              <a:t>14:21</a:t>
            </a:fld>
            <a:endParaRPr lang="es-AR">
              <a:solidFill>
                <a:srgbClr val="FFFFFF"/>
              </a:solidFill>
            </a:endParaRPr>
          </a:p>
        </p:txBody>
      </p:sp>
      <p:sp>
        <p:nvSpPr>
          <p:cNvPr id="17" name="16 Marcador de pie de página"/>
          <p:cNvSpPr>
            <a:spLocks noGrp="1"/>
          </p:cNvSpPr>
          <p:nvPr>
            <p:ph type="ftr" sz="quarter" idx="11"/>
          </p:nvPr>
        </p:nvSpPr>
        <p:spPr>
          <a:xfrm>
            <a:off x="1371600" y="5650706"/>
            <a:ext cx="5791200" cy="365125"/>
          </a:xfrm>
        </p:spPr>
        <p:txBody>
          <a:bodyPr tIns="0" bIns="0" anchor="b"/>
          <a:lstStyle>
            <a:lvl1pPr algn="r">
              <a:defRPr sz="825"/>
            </a:lvl1pPr>
          </a:lstStyle>
          <a:p>
            <a:pPr>
              <a:defRPr/>
            </a:pPr>
            <a:endParaRPr lang="es-AR">
              <a:solidFill>
                <a:srgbClr val="FFFFFF"/>
              </a:solidFill>
            </a:endParaRPr>
          </a:p>
        </p:txBody>
      </p:sp>
      <p:sp>
        <p:nvSpPr>
          <p:cNvPr id="29" name="28 Marcador de número de diapositiva"/>
          <p:cNvSpPr>
            <a:spLocks noGrp="1"/>
          </p:cNvSpPr>
          <p:nvPr>
            <p:ph type="sldNum" sz="quarter" idx="12"/>
          </p:nvPr>
        </p:nvSpPr>
        <p:spPr>
          <a:xfrm>
            <a:off x="8392247" y="5752309"/>
            <a:ext cx="502920" cy="365125"/>
          </a:xfrm>
        </p:spPr>
        <p:txBody>
          <a:bodyPr anchor="ctr"/>
          <a:lstStyle>
            <a:lvl1pPr algn="ctr">
              <a:defRPr sz="975">
                <a:solidFill>
                  <a:srgbClr val="FFFFFF"/>
                </a:solidFill>
              </a:defRPr>
            </a:lvl1pPr>
          </a:lstStyle>
          <a:p>
            <a:pPr>
              <a:defRPr/>
            </a:pPr>
            <a:fld id="{FF10F764-0B79-48D9-AD3B-E956574BE9CC}" type="slidenum">
              <a:rPr lang="es-AR" smtClean="0"/>
              <a:pPr>
                <a:defRPr/>
              </a:pPr>
              <a:t>‹Nº›</a:t>
            </a:fld>
            <a:endParaRPr lang="es-AR"/>
          </a:p>
        </p:txBody>
      </p:sp>
    </p:spTree>
    <p:extLst>
      <p:ext uri="{BB962C8B-B14F-4D97-AF65-F5344CB8AC3E}">
        <p14:creationId xmlns:p14="http://schemas.microsoft.com/office/powerpoint/2010/main" xmlns="" val="42814296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8B1DF-E1A3-479B-BEEA-E0CE01166066}" type="datetimeFigureOut">
              <a:rPr lang="es-AR" smtClean="0"/>
              <a:pPr/>
              <a:t>13/4/2016</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pPr>
              <a:defRPr/>
            </a:pPr>
            <a:fld id="{BAFC257F-0335-4707-965F-5B7CA47CE4A7}" type="datetime10">
              <a:rPr lang="es-AR" smtClean="0">
                <a:solidFill>
                  <a:srgbClr val="FFFFFF"/>
                </a:solidFill>
              </a:rPr>
              <a:pPr>
                <a:defRPr/>
              </a:pPr>
              <a:t>14:21</a:t>
            </a:fld>
            <a:endParaRPr lang="es-AR">
              <a:solidFill>
                <a:srgbClr val="FFFFFF"/>
              </a:solidFill>
            </a:endParaRPr>
          </a:p>
        </p:txBody>
      </p:sp>
      <p:sp>
        <p:nvSpPr>
          <p:cNvPr id="5" name="4 Marcador de pie de página"/>
          <p:cNvSpPr>
            <a:spLocks noGrp="1"/>
          </p:cNvSpPr>
          <p:nvPr>
            <p:ph type="ftr" sz="quarter" idx="11"/>
          </p:nvPr>
        </p:nvSpPr>
        <p:spPr>
          <a:xfrm>
            <a:off x="457201" y="6480971"/>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25635956"/>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5" y="7036"/>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7 Triángulo isósceles"/>
          <p:cNvSpPr/>
          <p:nvPr/>
        </p:nvSpPr>
        <p:spPr>
          <a:xfrm rot="5400000" flipV="1">
            <a:off x="7554354" y="309491"/>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3 Marcador de fecha"/>
          <p:cNvSpPr>
            <a:spLocks noGrp="1"/>
          </p:cNvSpPr>
          <p:nvPr>
            <p:ph type="dt" sz="half" idx="10"/>
          </p:nvPr>
        </p:nvSpPr>
        <p:spPr>
          <a:xfrm>
            <a:off x="6955632" y="6477000"/>
            <a:ext cx="2133600" cy="304800"/>
          </a:xfrm>
        </p:spPr>
        <p:txBody>
          <a:bodyPr/>
          <a:lstStyle/>
          <a:p>
            <a:pPr>
              <a:defRPr/>
            </a:pPr>
            <a:fld id="{DD7A9773-E1EF-4380-87D7-AD2F038204AE}" type="datetime10">
              <a:rPr lang="es-AR" smtClean="0">
                <a:solidFill>
                  <a:srgbClr val="FFFFFF"/>
                </a:solidFill>
              </a:rPr>
              <a:pPr>
                <a:defRPr/>
              </a:pPr>
              <a:t>14:21</a:t>
            </a:fld>
            <a:endParaRPr lang="es-AR">
              <a:solidFill>
                <a:srgbClr val="FFFFFF"/>
              </a:solidFill>
            </a:endParaRPr>
          </a:p>
        </p:txBody>
      </p:sp>
      <p:sp>
        <p:nvSpPr>
          <p:cNvPr id="5" name="4 Marcador de pie de página"/>
          <p:cNvSpPr>
            <a:spLocks noGrp="1"/>
          </p:cNvSpPr>
          <p:nvPr>
            <p:ph type="ftr" sz="quarter" idx="11"/>
          </p:nvPr>
        </p:nvSpPr>
        <p:spPr>
          <a:xfrm>
            <a:off x="2619376" y="6480971"/>
            <a:ext cx="4260056" cy="300831"/>
          </a:xfrm>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a:xfrm>
            <a:off x="8451056" y="809625"/>
            <a:ext cx="502920" cy="300831"/>
          </a:xfrm>
        </p:spPr>
        <p:txBody>
          <a:bodyPr/>
          <a:lstStyle/>
          <a:p>
            <a:pPr>
              <a:defRPr/>
            </a:pPr>
            <a:fld id="{28187E5F-6A23-4594-A367-93D01A0ED8BF}" type="slidenum">
              <a:rPr lang="es-AR" smtClean="0">
                <a:solidFill>
                  <a:srgbClr val="FFFFFF"/>
                </a:solidFill>
              </a:rPr>
              <a:pPr>
                <a:defRPr/>
              </a:pPr>
              <a:t>‹Nº›</a:t>
            </a:fld>
            <a:endParaRPr lang="es-AR">
              <a:solidFill>
                <a:srgbClr val="FFFFFF"/>
              </a:solidFill>
            </a:endParaRPr>
          </a:p>
        </p:txBody>
      </p:sp>
      <p:cxnSp>
        <p:nvCxnSpPr>
          <p:cNvPr id="11" name="10 Conector recto"/>
          <p:cNvCxnSpPr/>
          <p:nvPr/>
        </p:nvCxnSpPr>
        <p:spPr>
          <a:xfrm rot="10800000">
            <a:off x="6468795"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6"/>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6"/>
            <a:ext cx="7239000" cy="1362075"/>
          </a:xfrm>
        </p:spPr>
        <p:txBody>
          <a:bodyPr anchor="ctr"/>
          <a:lstStyle>
            <a:lvl1pPr marL="0" algn="l">
              <a:buNone/>
              <a:defRPr sz="2700" b="1" cap="none"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41148" indent="0" algn="l">
              <a:buNone/>
              <a:defRPr sz="1500">
                <a:solidFill>
                  <a:schemeClr val="tx1">
                    <a:tint val="75000"/>
                  </a:schemeClr>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064118039"/>
      </p:ext>
    </p:extLst>
  </p:cSld>
  <p:clrMapOvr>
    <a:overrideClrMapping bg1="dk1" tx1="lt1" bg2="dk2" tx2="lt2" accent1="accent1" accent2="accent2" accent3="accent3" accent4="accent4" accent5="accent5" accent6="accent6" hlink="hlink" folHlink="folHlink"/>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722439"/>
            <a:ext cx="4038600" cy="4525963"/>
          </a:xfrm>
        </p:spPr>
        <p:txBody>
          <a:bodyPr/>
          <a:lstStyle>
            <a:lvl1pPr>
              <a:defRPr sz="1950"/>
            </a:lvl1pPr>
            <a:lvl2pPr>
              <a:defRPr sz="1800"/>
            </a:lvl2pPr>
            <a:lvl3pPr>
              <a:defRPr sz="1500"/>
            </a:lvl3pPr>
            <a:lvl4pPr>
              <a:defRPr sz="1350"/>
            </a:lvl4pPr>
            <a:lvl5pPr>
              <a:defRPr sz="135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648200" y="1722439"/>
            <a:ext cx="4038600" cy="4525963"/>
          </a:xfrm>
        </p:spPr>
        <p:txBody>
          <a:bodyPr/>
          <a:lstStyle>
            <a:lvl1pPr>
              <a:defRPr sz="1950"/>
            </a:lvl1pPr>
            <a:lvl2pPr>
              <a:defRPr sz="1800"/>
            </a:lvl2pPr>
            <a:lvl3pPr>
              <a:defRPr sz="1500"/>
            </a:lvl3pPr>
            <a:lvl4pPr>
              <a:defRPr sz="1350"/>
            </a:lvl4pPr>
            <a:lvl5pPr>
              <a:defRPr sz="135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pPr>
              <a:defRPr/>
            </a:pPr>
            <a:fld id="{9CD7A2BF-A8C6-43B5-9365-7947BB61125B}" type="datetime10">
              <a:rPr lang="es-AR" smtClean="0">
                <a:solidFill>
                  <a:srgbClr val="FFFFFF"/>
                </a:solidFill>
              </a:rPr>
              <a:pPr>
                <a:defRPr/>
              </a:pPr>
              <a:t>14:21</a:t>
            </a:fld>
            <a:endParaRPr lang="es-AR">
              <a:solidFill>
                <a:srgbClr val="FFFFFF"/>
              </a:solidFill>
            </a:endParaRPr>
          </a:p>
        </p:txBody>
      </p:sp>
      <p:sp>
        <p:nvSpPr>
          <p:cNvPr id="6" name="5 Marcador de pie de página"/>
          <p:cNvSpPr>
            <a:spLocks noGrp="1"/>
          </p:cNvSpPr>
          <p:nvPr>
            <p:ph type="ftr" sz="quarter" idx="11"/>
          </p:nvPr>
        </p:nvSpPr>
        <p:spPr>
          <a:xfrm>
            <a:off x="457201" y="6480969"/>
            <a:ext cx="4260056" cy="301752"/>
          </a:xfrm>
        </p:spPr>
        <p:txBody>
          <a:body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7589520" y="6480969"/>
            <a:ext cx="502920" cy="301752"/>
          </a:xfrm>
        </p:spPr>
        <p:txBody>
          <a:bodyPr/>
          <a:lstStyle/>
          <a:p>
            <a:pPr>
              <a:defRPr/>
            </a:pPr>
            <a:fld id="{EE707997-A132-4A54-B7DD-69228FE6418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785467810"/>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2475" b="1">
                <a:ln w="6350">
                  <a:solidFill>
                    <a:schemeClr val="tx1"/>
                  </a:solidFill>
                </a:ln>
                <a:solidFill>
                  <a:schemeClr val="tx1"/>
                </a:solidFill>
              </a:defRPr>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365007" y="290732"/>
            <a:ext cx="581024" cy="3017520"/>
          </a:xfrm>
          <a:solidFill>
            <a:schemeClr val="bg1"/>
          </a:solidFill>
          <a:ln w="12700">
            <a:noFill/>
          </a:ln>
        </p:spPr>
        <p:txBody>
          <a:bodyPr vert="vert270" anchor="ctr"/>
          <a:lstStyle>
            <a:lvl1pPr marL="0" indent="0" algn="ctr">
              <a:buNone/>
              <a:defRPr sz="1200" b="0">
                <a:solidFill>
                  <a:schemeClr val="tx1"/>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1365007" y="3427124"/>
            <a:ext cx="581024" cy="3017520"/>
          </a:xfrm>
          <a:solidFill>
            <a:schemeClr val="bg1"/>
          </a:solidFill>
          <a:ln w="12700">
            <a:noFill/>
          </a:ln>
        </p:spPr>
        <p:txBody>
          <a:bodyPr vert="vert270" anchor="ctr"/>
          <a:lstStyle>
            <a:lvl1pPr marL="0" indent="0" algn="ctr">
              <a:buNone/>
              <a:defRPr sz="1200" b="0">
                <a:solidFill>
                  <a:schemeClr val="tx1"/>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1800"/>
            </a:lvl1pPr>
            <a:lvl2pPr algn="l">
              <a:defRPr sz="1500"/>
            </a:lvl2pPr>
            <a:lvl3pPr algn="l">
              <a:defRPr sz="1350"/>
            </a:lvl3pPr>
            <a:lvl4pPr algn="l">
              <a:defRPr sz="1200"/>
            </a:lvl4pPr>
            <a:lvl5pPr algn="l">
              <a:defRPr sz="12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1800"/>
            </a:lvl1pPr>
            <a:lvl2pPr>
              <a:defRPr sz="1500"/>
            </a:lvl2pPr>
            <a:lvl3pPr>
              <a:defRPr sz="1350"/>
            </a:lvl3pPr>
            <a:lvl4pPr>
              <a:defRPr sz="1200"/>
            </a:lvl4pPr>
            <a:lvl5pPr>
              <a:defRPr sz="12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pPr>
              <a:defRPr/>
            </a:pPr>
            <a:fld id="{5AC55221-53CE-4643-859A-E309A9C22A94}" type="datetime10">
              <a:rPr lang="es-AR" smtClean="0">
                <a:solidFill>
                  <a:srgbClr val="FFFFFF"/>
                </a:solidFill>
              </a:rPr>
              <a:pPr>
                <a:defRPr/>
              </a:pPr>
              <a:t>14:21</a:t>
            </a:fld>
            <a:endParaRPr lang="es-AR">
              <a:solidFill>
                <a:srgbClr val="FFFFFF"/>
              </a:solidFill>
            </a:endParaRPr>
          </a:p>
        </p:txBody>
      </p:sp>
      <p:sp>
        <p:nvSpPr>
          <p:cNvPr id="8" name="7 Marcador de pie de página"/>
          <p:cNvSpPr>
            <a:spLocks noGrp="1"/>
          </p:cNvSpPr>
          <p:nvPr>
            <p:ph type="ftr" sz="quarter" idx="11"/>
          </p:nvPr>
        </p:nvSpPr>
        <p:spPr>
          <a:xfrm>
            <a:off x="457200" y="6480969"/>
            <a:ext cx="4261104" cy="301752"/>
          </a:xfrm>
        </p:spPr>
        <p:txBody>
          <a:bodyPr/>
          <a:lstStyle/>
          <a:p>
            <a:pPr>
              <a:defRPr/>
            </a:pPr>
            <a:endParaRPr lang="es-AR">
              <a:solidFill>
                <a:srgbClr val="FFFFFF"/>
              </a:solidFill>
            </a:endParaRPr>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pPr>
              <a:defRPr/>
            </a:pPr>
            <a:fld id="{7EAA9701-AE18-420F-801F-CB79F8992682}"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999434391"/>
      </p:ext>
    </p:extLst>
  </p:cSld>
  <p:clrMapOvr>
    <a:overrideClrMapping bg1="dk1" tx1="lt1" bg2="dk2" tx2="lt2" accent1="accent1" accent2="accent2" accent3="accent3" accent4="accent4" accent5="accent5" accent6="accent6" hlink="hlink" folHlink="folHlink"/>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pPr>
              <a:defRPr/>
            </a:pPr>
            <a:fld id="{E3F43209-75B9-4B18-8364-2E5075CC4742}" type="datetime10">
              <a:rPr lang="es-AR" smtClean="0">
                <a:solidFill>
                  <a:srgbClr val="FFFFFF"/>
                </a:solidFill>
              </a:rPr>
              <a:pPr>
                <a:defRPr/>
              </a:pPr>
              <a:t>14:21</a:t>
            </a:fld>
            <a:endParaRPr lang="es-AR">
              <a:solidFill>
                <a:srgbClr val="FFFFFF"/>
              </a:solidFill>
            </a:endParaRPr>
          </a:p>
        </p:txBody>
      </p:sp>
      <p:sp>
        <p:nvSpPr>
          <p:cNvPr id="4" name="3 Marcador de pie de página"/>
          <p:cNvSpPr>
            <a:spLocks noGrp="1"/>
          </p:cNvSpPr>
          <p:nvPr>
            <p:ph type="ftr" sz="quarter" idx="11"/>
          </p:nvPr>
        </p:nvSpPr>
        <p:spPr/>
        <p:txBody>
          <a:bodyPr/>
          <a:lstStyle/>
          <a:p>
            <a:pPr>
              <a:defRPr/>
            </a:pPr>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D95D26B5-1C27-4C2F-914F-E82FC366F30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894561141"/>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pPr>
              <a:defRPr/>
            </a:pPr>
            <a:fld id="{A548C363-7B08-4E77-86F8-56BB545A2839}" type="datetime10">
              <a:rPr lang="es-AR" smtClean="0">
                <a:solidFill>
                  <a:srgbClr val="FFFFFF"/>
                </a:solidFill>
              </a:rPr>
              <a:pPr>
                <a:defRPr/>
              </a:pPr>
              <a:t>14:21</a:t>
            </a:fld>
            <a:endParaRPr lang="es-AR">
              <a:solidFill>
                <a:srgbClr val="FFFFFF"/>
              </a:solidFill>
            </a:endParaRPr>
          </a:p>
        </p:txBody>
      </p:sp>
      <p:sp>
        <p:nvSpPr>
          <p:cNvPr id="3" name="2 Marcador de pie de página"/>
          <p:cNvSpPr>
            <a:spLocks noGrp="1"/>
          </p:cNvSpPr>
          <p:nvPr>
            <p:ph type="ftr" sz="quarter" idx="11"/>
          </p:nvPr>
        </p:nvSpPr>
        <p:spPr>
          <a:xfrm>
            <a:off x="457201" y="6481892"/>
            <a:ext cx="4260056" cy="300831"/>
          </a:xfrm>
        </p:spPr>
        <p:txBody>
          <a:bodyPr/>
          <a:lstStyle/>
          <a:p>
            <a:pPr>
              <a:defRPr/>
            </a:pPr>
            <a:endParaRPr lang="es-AR">
              <a:solidFill>
                <a:srgbClr val="FFFFFF"/>
              </a:solidFill>
            </a:endParaRPr>
          </a:p>
        </p:txBody>
      </p:sp>
      <p:sp>
        <p:nvSpPr>
          <p:cNvPr id="4" name="3 Marcador de número de diapositiva"/>
          <p:cNvSpPr>
            <a:spLocks noGrp="1"/>
          </p:cNvSpPr>
          <p:nvPr>
            <p:ph type="sldNum" sz="quarter" idx="12"/>
          </p:nvPr>
        </p:nvSpPr>
        <p:spPr>
          <a:xfrm>
            <a:off x="7589520" y="6480969"/>
            <a:ext cx="502920" cy="301752"/>
          </a:xfrm>
        </p:spPr>
        <p:txBody>
          <a:bodyPr/>
          <a:lstStyle/>
          <a:p>
            <a:pPr>
              <a:defRPr/>
            </a:pPr>
            <a:fld id="{2E155469-C836-4E02-B623-5125441559FF}"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494535862"/>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3716" algn="r">
              <a:spcBef>
                <a:spcPts val="0"/>
              </a:spcBef>
              <a:buNone/>
              <a:defRPr sz="2175" b="0" cap="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050"/>
            </a:lvl1pPr>
            <a:lvl2pPr>
              <a:buNone/>
              <a:defRPr sz="900"/>
            </a:lvl2pPr>
            <a:lvl3pPr>
              <a:buNone/>
              <a:defRPr sz="750"/>
            </a:lvl3pPr>
            <a:lvl4pPr>
              <a:buNone/>
              <a:defRPr sz="675"/>
            </a:lvl4pPr>
            <a:lvl5pPr>
              <a:buNone/>
              <a:defRPr sz="675"/>
            </a:lvl5pPr>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2250"/>
            </a:lvl1pPr>
            <a:lvl2pPr>
              <a:defRPr sz="1950"/>
            </a:lvl2pPr>
            <a:lvl3pPr>
              <a:defRPr sz="1800"/>
            </a:lvl3pPr>
            <a:lvl4pPr>
              <a:defRPr sz="1500"/>
            </a:lvl4pPr>
            <a:lvl5pPr>
              <a:defRPr sz="15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675"/>
            </a:lvl1pPr>
          </a:lstStyle>
          <a:p>
            <a:pPr>
              <a:defRPr/>
            </a:pPr>
            <a:fld id="{48699F55-AF0E-4C1E-B73D-CE8876B4EA87}" type="datetime10">
              <a:rPr lang="es-AR" smtClean="0">
                <a:solidFill>
                  <a:srgbClr val="FFFFFF"/>
                </a:solidFill>
              </a:rPr>
              <a:pPr>
                <a:defRPr/>
              </a:pPr>
              <a:t>14:21</a:t>
            </a:fld>
            <a:endParaRPr lang="es-AR">
              <a:solidFill>
                <a:srgbClr val="FFFFFF"/>
              </a:solidFill>
            </a:endParaRPr>
          </a:p>
        </p:txBody>
      </p:sp>
      <p:sp>
        <p:nvSpPr>
          <p:cNvPr id="6" name="5 Marcador de pie de página"/>
          <p:cNvSpPr>
            <a:spLocks noGrp="1"/>
          </p:cNvSpPr>
          <p:nvPr>
            <p:ph type="ftr" sz="quarter" idx="11"/>
          </p:nvPr>
        </p:nvSpPr>
        <p:spPr>
          <a:xfrm>
            <a:off x="1135857" y="6556248"/>
            <a:ext cx="5143120" cy="301752"/>
          </a:xfrm>
        </p:spPr>
        <p:txBody>
          <a:bodyPr/>
          <a:lstStyle>
            <a:lvl1pPr>
              <a:defRPr sz="675"/>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675"/>
            </a:lvl1pPr>
          </a:lstStyle>
          <a:p>
            <a:pPr>
              <a:defRPr/>
            </a:pPr>
            <a:fld id="{F85A87BE-9B89-4B6E-B063-E88D5F73158C}"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697968180"/>
      </p:ext>
    </p:extLst>
  </p:cSld>
  <p:clrMapOvr>
    <a:overrideClrMapping bg1="dk1" tx1="lt1" bg2="dk2" tx2="lt2" accent1="accent1" accent2="accent2" accent3="accent3" accent4="accent4" accent5="accent5" accent6="accent6" hlink="hlink" folHlink="folHlink"/>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2250" b="0" cap="all" baseline="0"/>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2400"/>
            </a:lvl1pPr>
          </a:lstStyle>
          <a:p>
            <a:r>
              <a:rPr kumimoji="0" lang="es-ES"/>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050"/>
            </a:lvl1pPr>
            <a:lvl2pPr>
              <a:defRPr sz="900"/>
            </a:lvl2pPr>
            <a:lvl3pPr>
              <a:defRPr sz="750"/>
            </a:lvl3pPr>
            <a:lvl4pPr>
              <a:defRPr sz="675"/>
            </a:lvl4pPr>
            <a:lvl5pPr>
              <a:defRPr sz="675"/>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675"/>
            </a:lvl1pPr>
          </a:lstStyle>
          <a:p>
            <a:pPr>
              <a:defRPr/>
            </a:pPr>
            <a:fld id="{15A1E7F5-7CD6-4ECF-940D-971025C97580}" type="datetime10">
              <a:rPr lang="es-AR" smtClean="0">
                <a:solidFill>
                  <a:srgbClr val="FFFFFF"/>
                </a:solidFill>
              </a:rPr>
              <a:pPr>
                <a:defRPr/>
              </a:pPr>
              <a:t>14:21</a:t>
            </a:fld>
            <a:endParaRPr lang="es-AR">
              <a:solidFill>
                <a:srgbClr val="FFFFFF"/>
              </a:solidFill>
            </a:endParaRPr>
          </a:p>
        </p:txBody>
      </p:sp>
      <p:sp>
        <p:nvSpPr>
          <p:cNvPr id="6" name="5 Marcador de pie de página"/>
          <p:cNvSpPr>
            <a:spLocks noGrp="1"/>
          </p:cNvSpPr>
          <p:nvPr>
            <p:ph type="ftr" sz="quarter" idx="11"/>
          </p:nvPr>
        </p:nvSpPr>
        <p:spPr>
          <a:xfrm>
            <a:off x="1170432" y="6557169"/>
            <a:ext cx="4948072" cy="301752"/>
          </a:xfrm>
        </p:spPr>
        <p:txBody>
          <a:bodyPr/>
          <a:lstStyle>
            <a:lvl1pPr>
              <a:defRPr sz="675"/>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675"/>
            </a:lvl1pPr>
          </a:lstStyle>
          <a:p>
            <a:pPr>
              <a:defRPr/>
            </a:pPr>
            <a:fld id="{61265D75-4F1D-4AFE-BA1C-5E7ECEC9E556}"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780603667"/>
      </p:ext>
    </p:extLst>
  </p:cSld>
  <p:clrMapOvr>
    <a:overrideClrMapping bg1="dk1" tx1="lt1" bg2="dk2" tx2="lt2" accent1="accent1" accent2="accent2" accent3="accent3" accent4="accent4" accent5="accent5" accent6="accent6" hlink="hlink" folHlink="folHlink"/>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36E2885D-56C1-4F35-B893-F8F7162DFB7A}" type="datetime10">
              <a:rPr lang="es-AR" smtClean="0">
                <a:solidFill>
                  <a:srgbClr val="FFFFFF"/>
                </a:solidFill>
              </a:rPr>
              <a:pPr>
                <a:defRPr/>
              </a:pPr>
              <a:t>14:21</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721713FC-EDB4-4B95-879C-1A48FB308394}"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4132134254"/>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fld id="{0C7C8400-4CFC-4F0C-811E-712E97832F7F}" type="datetime10">
              <a:rPr lang="es-AR" smtClean="0">
                <a:solidFill>
                  <a:srgbClr val="FFFFFF"/>
                </a:solidFill>
              </a:rPr>
              <a:pPr>
                <a:defRPr/>
              </a:pPr>
              <a:t>14:21</a:t>
            </a:fld>
            <a:endParaRPr lang="es-AR">
              <a:solidFill>
                <a:srgbClr val="FFFFFF"/>
              </a:solidFill>
            </a:endParaRPr>
          </a:p>
        </p:txBody>
      </p:sp>
      <p:sp>
        <p:nvSpPr>
          <p:cNvPr id="5" name="4 Marcador de pie de página"/>
          <p:cNvSpPr>
            <a:spLocks noGrp="1"/>
          </p:cNvSpPr>
          <p:nvPr>
            <p:ph type="ftr" sz="quarter" idx="11"/>
          </p:nvPr>
        </p:nvSpPr>
        <p:spPr/>
        <p:txBody>
          <a:bodyPr/>
          <a:lstStyle/>
          <a:p>
            <a:pPr>
              <a:defRPr/>
            </a:pPr>
            <a:endParaRPr lang="es-AR">
              <a:solidFill>
                <a:srgbClr val="FFFFFF"/>
              </a:solidFill>
            </a:endParaRPr>
          </a:p>
        </p:txBody>
      </p:sp>
      <p:sp>
        <p:nvSpPr>
          <p:cNvPr id="6" name="5 Marcador de número de diapositiva"/>
          <p:cNvSpPr>
            <a:spLocks noGrp="1"/>
          </p:cNvSpPr>
          <p:nvPr>
            <p:ph type="sldNum" sz="quarter" idx="12"/>
          </p:nvPr>
        </p:nvSpPr>
        <p:spPr/>
        <p:txBody>
          <a:bodyPr/>
          <a:lstStyle/>
          <a:p>
            <a:pPr>
              <a:defRPr/>
            </a:pPr>
            <a:fld id="{8099531E-4059-49C1-9371-FF40A42E08D3}"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849966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201" y="2130553"/>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68580" tIns="34290" rIns="68580" bIns="34290" anchor="t" compatLnSpc="1"/>
          <a:lstStyle/>
          <a:p>
            <a:pPr fontAlgn="auto">
              <a:spcBef>
                <a:spcPts val="0"/>
              </a:spcBef>
              <a:spcAft>
                <a:spcPts val="0"/>
              </a:spcAft>
            </a:pPr>
            <a:endParaRPr lang="en-US">
              <a:solidFill>
                <a:prstClr val="white"/>
              </a:solidFill>
              <a:latin typeface="Calibri"/>
            </a:endParaRPr>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3150" b="1"/>
            </a:lvl1pPr>
            <a:extLst/>
          </a:lstStyle>
          <a:p>
            <a:r>
              <a:rPr kumimoji="0" lang="es-ES"/>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1650">
                <a:solidFill>
                  <a:srgbClr val="FFFFFF"/>
                </a:solidFill>
                <a:effectLst/>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extLst/>
          </a:lstStyle>
          <a:p>
            <a:r>
              <a:rPr kumimoji="0" lang="es-ES"/>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9B7ED045-A957-4E3C-8F46-8DBF5E8DF4A2}" type="datetime12">
              <a:rPr lang="es-AR"/>
              <a:pPr/>
              <a:t>2:21 p. m.</a:t>
            </a:fld>
            <a:endParaRPr lang="es-AR"/>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AR"/>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8C328B0-C88E-4DCA-9E49-8851FA62EC3E}" type="slidenum">
              <a:rPr lang="es-AR"/>
              <a:pPr/>
              <a:t>‹Nº›</a:t>
            </a:fld>
            <a:endParaRPr lang="es-AR"/>
          </a:p>
        </p:txBody>
      </p:sp>
    </p:spTree>
    <p:extLst>
      <p:ext uri="{BB962C8B-B14F-4D97-AF65-F5344CB8AC3E}">
        <p14:creationId xmlns:p14="http://schemas.microsoft.com/office/powerpoint/2010/main" xmlns="" val="3838457491"/>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C59B98C0-2E6A-4E6E-987F-07BCD9EA5F34}" type="datetime12">
              <a:rPr lang="es-AR" smtClean="0">
                <a:solidFill>
                  <a:srgbClr val="F4E7ED"/>
                </a:solidFill>
              </a:rPr>
              <a:pPr/>
              <a:t>2:21 p. m.</a:t>
            </a:fld>
            <a:endParaRPr lang="es-AR">
              <a:solidFill>
                <a:srgbClr val="F4E7ED"/>
              </a:solidFill>
            </a:endParaRPr>
          </a:p>
        </p:txBody>
      </p:sp>
      <p:sp>
        <p:nvSpPr>
          <p:cNvPr id="5" name="4 Marcador de pie de página"/>
          <p:cNvSpPr>
            <a:spLocks noGrp="1"/>
          </p:cNvSpPr>
          <p:nvPr>
            <p:ph type="ftr" sz="quarter" idx="11"/>
          </p:nvPr>
        </p:nvSpPr>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1348478500"/>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66801" y="2821839"/>
            <a:ext cx="6255488" cy="1362075"/>
          </a:xfrm>
        </p:spPr>
        <p:txBody>
          <a:bodyPr tIns="0" anchor="t"/>
          <a:lstStyle>
            <a:lvl1pPr algn="r">
              <a:buNone/>
              <a:defRPr sz="3150" b="1" cap="all"/>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066801" y="1905002"/>
            <a:ext cx="6255488" cy="743507"/>
          </a:xfrm>
        </p:spPr>
        <p:txBody>
          <a:bodyPr anchor="b"/>
          <a:lstStyle>
            <a:lvl1pPr marL="0" indent="0" algn="r">
              <a:buNone/>
              <a:defRPr sz="1500">
                <a:solidFill>
                  <a:schemeClr val="tx1"/>
                </a:solidFill>
                <a:effectLst/>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extLst/>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37D8F8A-5FAC-42A9-8A39-6BDBA82AD592}" type="datetime12">
              <a:rPr lang="es-AR" smtClean="0">
                <a:solidFill>
                  <a:srgbClr val="F4E7ED"/>
                </a:solidFill>
              </a:rPr>
              <a:pPr/>
              <a:t>2:21 p. m.</a:t>
            </a:fld>
            <a:endParaRPr lang="es-AR">
              <a:solidFill>
                <a:srgbClr val="F4E7ED"/>
              </a:solidFill>
            </a:endParaRPr>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AR">
              <a:solidFill>
                <a:srgbClr val="F4E7ED"/>
              </a:solidFill>
            </a:endParaRPr>
          </a:p>
        </p:txBody>
      </p:sp>
      <p:sp>
        <p:nvSpPr>
          <p:cNvPr id="6" name="5 Marcador de número de diapositiva"/>
          <p:cNvSpPr>
            <a:spLocks noGrp="1"/>
          </p:cNvSpPr>
          <p:nvPr>
            <p:ph type="sldNum" sz="quarter" idx="12"/>
          </p:nvPr>
        </p:nvSpPr>
        <p:spPr>
          <a:xfrm>
            <a:off x="6733952" y="6555112"/>
            <a:ext cx="588336" cy="228600"/>
          </a:xfrm>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1646115775"/>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600202"/>
            <a:ext cx="3520440" cy="4525963"/>
          </a:xfrm>
        </p:spPr>
        <p:txBody>
          <a:bodyPr anchor="t"/>
          <a:lstStyle>
            <a:lvl1pPr>
              <a:defRPr sz="2100"/>
            </a:lvl1pPr>
            <a:lvl2pPr>
              <a:defRPr sz="1800"/>
            </a:lvl2pPr>
            <a:lvl3pPr>
              <a:defRPr sz="1500"/>
            </a:lvl3pPr>
            <a:lvl4pPr>
              <a:defRPr sz="1350"/>
            </a:lvl4pPr>
            <a:lvl5pPr>
              <a:defRPr sz="135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178808" y="1600202"/>
            <a:ext cx="3520440" cy="4525963"/>
          </a:xfrm>
        </p:spPr>
        <p:txBody>
          <a:bodyPr anchor="t"/>
          <a:lstStyle>
            <a:lvl1pPr>
              <a:defRPr sz="2100"/>
            </a:lvl1pPr>
            <a:lvl2pPr>
              <a:defRPr sz="1800"/>
            </a:lvl2pPr>
            <a:lvl3pPr>
              <a:defRPr sz="1500"/>
            </a:lvl3pPr>
            <a:lvl4pPr>
              <a:defRPr sz="1350"/>
            </a:lvl4pPr>
            <a:lvl5pPr>
              <a:defRPr sz="135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C18738C5-BF91-42A2-8B84-62A9BAF5C699}" type="datetime12">
              <a:rPr lang="es-AR" smtClean="0">
                <a:solidFill>
                  <a:srgbClr val="F4E7ED"/>
                </a:solidFill>
              </a:rPr>
              <a:pPr/>
              <a:t>2:21 p. m.</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287693772"/>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350" b="1">
                <a:solidFill>
                  <a:schemeClr val="tx2"/>
                </a:solidFill>
                <a:effectLst/>
              </a:defRPr>
            </a:lvl1pPr>
            <a:lvl2pPr>
              <a:buNone/>
              <a:defRPr sz="1500" b="1"/>
            </a:lvl2pPr>
            <a:lvl3pPr>
              <a:buNone/>
              <a:defRPr sz="1350" b="1"/>
            </a:lvl3pPr>
            <a:lvl4pPr>
              <a:buNone/>
              <a:defRPr sz="1200" b="1"/>
            </a:lvl4pPr>
            <a:lvl5pPr>
              <a:buNone/>
              <a:defRPr sz="1200" b="1"/>
            </a:lvl5pPr>
            <a:extLst/>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350" b="1">
                <a:solidFill>
                  <a:schemeClr val="tx2"/>
                </a:solidFill>
                <a:effectLst/>
              </a:defRPr>
            </a:lvl1pPr>
            <a:lvl2pPr>
              <a:buNone/>
              <a:defRPr sz="1500" b="1"/>
            </a:lvl2pPr>
            <a:lvl3pPr>
              <a:buNone/>
              <a:defRPr sz="1350" b="1"/>
            </a:lvl3pPr>
            <a:lvl4pPr>
              <a:buNone/>
              <a:defRPr sz="1200" b="1"/>
            </a:lvl4pPr>
            <a:lvl5pPr>
              <a:buNone/>
              <a:defRPr sz="1200" b="1"/>
            </a:lvl5pPr>
            <a:extLst/>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1800"/>
            </a:lvl1pPr>
            <a:lvl2pPr>
              <a:defRPr sz="1500"/>
            </a:lvl2pPr>
            <a:lvl3pPr>
              <a:defRPr sz="1350"/>
            </a:lvl3pPr>
            <a:lvl4pPr>
              <a:defRPr sz="1200"/>
            </a:lvl4pPr>
            <a:lvl5pPr>
              <a:defRPr sz="12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1800"/>
            </a:lvl1pPr>
            <a:lvl2pPr>
              <a:defRPr sz="1500"/>
            </a:lvl2pPr>
            <a:lvl3pPr>
              <a:defRPr sz="1350"/>
            </a:lvl3pPr>
            <a:lvl4pPr>
              <a:defRPr sz="1200"/>
            </a:lvl4pPr>
            <a:lvl5pPr>
              <a:defRPr sz="12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fld id="{F461121E-7F87-45F3-B0E0-8952DDEC17B4}" type="datetime12">
              <a:rPr lang="es-AR" smtClean="0">
                <a:solidFill>
                  <a:srgbClr val="F4E7ED"/>
                </a:solidFill>
              </a:rPr>
              <a:pPr/>
              <a:t>2:21 p. m.</a:t>
            </a:fld>
            <a:endParaRPr lang="es-AR">
              <a:solidFill>
                <a:srgbClr val="F4E7ED"/>
              </a:solidFill>
            </a:endParaRPr>
          </a:p>
        </p:txBody>
      </p:sp>
      <p:sp>
        <p:nvSpPr>
          <p:cNvPr id="8" name="7 Marcador de pie de página"/>
          <p:cNvSpPr>
            <a:spLocks noGrp="1"/>
          </p:cNvSpPr>
          <p:nvPr>
            <p:ph type="ftr" sz="quarter" idx="11"/>
          </p:nvPr>
        </p:nvSpPr>
        <p:spPr/>
        <p:txBody>
          <a:bodyPr/>
          <a:lstStyle/>
          <a:p>
            <a:endParaRPr lang="es-AR">
              <a:solidFill>
                <a:srgbClr val="F4E7ED"/>
              </a:solidFill>
            </a:endParaRPr>
          </a:p>
        </p:txBody>
      </p:sp>
      <p:sp>
        <p:nvSpPr>
          <p:cNvPr id="9" name="8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2293854679"/>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7C8FBB69-2DBE-4740-87E7-BBD59FCEB02F}" type="datetime12">
              <a:rPr lang="es-AR" smtClean="0">
                <a:solidFill>
                  <a:srgbClr val="F4E7ED"/>
                </a:solidFill>
              </a:rPr>
              <a:pPr/>
              <a:t>2:21 p. m.</a:t>
            </a:fld>
            <a:endParaRPr lang="es-AR">
              <a:solidFill>
                <a:srgbClr val="F4E7ED"/>
              </a:solidFill>
            </a:endParaRPr>
          </a:p>
        </p:txBody>
      </p:sp>
      <p:sp>
        <p:nvSpPr>
          <p:cNvPr id="4" name="3 Marcador de pie de página"/>
          <p:cNvSpPr>
            <a:spLocks noGrp="1"/>
          </p:cNvSpPr>
          <p:nvPr>
            <p:ph type="ftr" sz="quarter" idx="11"/>
          </p:nvPr>
        </p:nvSpPr>
        <p:spPr/>
        <p:txBody>
          <a:bodyPr/>
          <a:lstStyle/>
          <a:p>
            <a:endParaRPr lang="es-AR">
              <a:solidFill>
                <a:srgbClr val="F4E7ED"/>
              </a:solidFill>
            </a:endParaRPr>
          </a:p>
        </p:txBody>
      </p:sp>
      <p:sp>
        <p:nvSpPr>
          <p:cNvPr id="5" name="4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434340620"/>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BD2EB186-15D4-46AD-A9B6-D6975D339D02}" type="datetime12">
              <a:rPr lang="es-AR" smtClean="0">
                <a:solidFill>
                  <a:srgbClr val="F4E7ED"/>
                </a:solidFill>
              </a:rPr>
              <a:pPr/>
              <a:t>2:21 p. m.</a:t>
            </a:fld>
            <a:endParaRPr lang="es-AR">
              <a:solidFill>
                <a:srgbClr val="F4E7ED"/>
              </a:solidFill>
            </a:endParaRPr>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AR">
              <a:solidFill>
                <a:srgbClr val="F4E7ED"/>
              </a:solidFill>
            </a:endParaRPr>
          </a:p>
        </p:txBody>
      </p:sp>
      <p:sp>
        <p:nvSpPr>
          <p:cNvPr id="4" name="3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3027941305"/>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1800" baseline="0" smtClean="0"/>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050"/>
            </a:lvl1pPr>
            <a:lvl2pPr>
              <a:buNone/>
              <a:defRPr sz="900"/>
            </a:lvl2pPr>
            <a:lvl3pPr>
              <a:buNone/>
              <a:defRPr sz="750"/>
            </a:lvl3pPr>
            <a:lvl4pPr>
              <a:buNone/>
              <a:defRPr sz="675"/>
            </a:lvl4pPr>
            <a:lvl5pPr>
              <a:buNone/>
              <a:defRPr sz="675"/>
            </a:lvl5pPr>
            <a:extLst/>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2400"/>
            </a:lvl1pPr>
            <a:lvl2pPr>
              <a:defRPr sz="2100"/>
            </a:lvl2pPr>
            <a:lvl3pPr>
              <a:defRPr sz="1800"/>
            </a:lvl3pPr>
            <a:lvl4pPr>
              <a:defRPr sz="1500"/>
            </a:lvl4pPr>
            <a:lvl5pPr>
              <a:defRPr sz="15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F15FCCED-E9D5-4144-99BB-BE16CC15E7F0}" type="datetime12">
              <a:rPr lang="es-AR" smtClean="0">
                <a:solidFill>
                  <a:srgbClr val="F4E7ED"/>
                </a:solidFill>
              </a:rPr>
              <a:pPr/>
              <a:t>2:21 p. m.</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4018006554"/>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597969" y="1004670"/>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 name="8 Rectángulo"/>
          <p:cNvSpPr/>
          <p:nvPr/>
        </p:nvSpPr>
        <p:spPr>
          <a:xfrm rot="21420000">
            <a:off x="596707" y="998818"/>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1 Título"/>
          <p:cNvSpPr>
            <a:spLocks noGrp="1"/>
          </p:cNvSpPr>
          <p:nvPr>
            <p:ph type="title"/>
          </p:nvPr>
        </p:nvSpPr>
        <p:spPr>
          <a:xfrm>
            <a:off x="5389098" y="1143000"/>
            <a:ext cx="3429000" cy="2057400"/>
          </a:xfrm>
        </p:spPr>
        <p:txBody>
          <a:bodyPr vert="horz" anchor="b"/>
          <a:lstStyle>
            <a:lvl1pPr algn="l">
              <a:buNone/>
              <a:defRPr sz="225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050" baseline="0">
                <a:solidFill>
                  <a:schemeClr val="tx1"/>
                </a:solidFill>
              </a:defRPr>
            </a:lvl1pPr>
            <a:lvl2pPr>
              <a:defRPr sz="900"/>
            </a:lvl2pPr>
            <a:lvl3pPr>
              <a:defRPr sz="750"/>
            </a:lvl3pPr>
            <a:lvl4pPr>
              <a:defRPr sz="675"/>
            </a:lvl4pPr>
            <a:lvl5pPr>
              <a:defRPr sz="675"/>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a:t>Haga clic para modificar el estilo de texto del patrón</a:t>
            </a:r>
          </a:p>
        </p:txBody>
      </p:sp>
      <p:sp>
        <p:nvSpPr>
          <p:cNvPr id="5" name="4 Marcador de fecha"/>
          <p:cNvSpPr>
            <a:spLocks noGrp="1"/>
          </p:cNvSpPr>
          <p:nvPr>
            <p:ph type="dt" sz="half" idx="10"/>
          </p:nvPr>
        </p:nvSpPr>
        <p:spPr/>
        <p:txBody>
          <a:bodyPr/>
          <a:lstStyle/>
          <a:p>
            <a:fld id="{F948A1E4-E8CB-4EEE-86DA-5F49453D5EFD}" type="datetime12">
              <a:rPr lang="es-AR" smtClean="0">
                <a:solidFill>
                  <a:srgbClr val="F4E7ED"/>
                </a:solidFill>
              </a:rPr>
              <a:pPr/>
              <a:t>2:21 p. m.</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2400"/>
            </a:lvl1pPr>
            <a:extLst/>
          </a:lstStyle>
          <a:p>
            <a:r>
              <a:rPr kumimoji="0" lang="es-ES"/>
              <a:t>Haga clic en el icono para agregar una imagen</a:t>
            </a:r>
            <a:endParaRPr kumimoji="0" lang="en-US" dirty="0"/>
          </a:p>
        </p:txBody>
      </p:sp>
    </p:spTree>
    <p:extLst>
      <p:ext uri="{BB962C8B-B14F-4D97-AF65-F5344CB8AC3E}">
        <p14:creationId xmlns:p14="http://schemas.microsoft.com/office/powerpoint/2010/main" xmlns="" val="2193699188"/>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155CFEE0-52EB-4190-9EA7-058FBC8D4A8B}" type="datetime12">
              <a:rPr lang="es-AR" smtClean="0">
                <a:solidFill>
                  <a:srgbClr val="F4E7ED"/>
                </a:solidFill>
              </a:rPr>
              <a:pPr/>
              <a:t>2:21 p. m.</a:t>
            </a:fld>
            <a:endParaRPr lang="es-AR">
              <a:solidFill>
                <a:srgbClr val="F4E7ED"/>
              </a:solidFill>
            </a:endParaRPr>
          </a:p>
        </p:txBody>
      </p:sp>
      <p:sp>
        <p:nvSpPr>
          <p:cNvPr id="5" name="4 Marcador de pie de página"/>
          <p:cNvSpPr>
            <a:spLocks noGrp="1"/>
          </p:cNvSpPr>
          <p:nvPr>
            <p:ph type="ftr" sz="quarter" idx="11"/>
          </p:nvPr>
        </p:nvSpPr>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37902109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2858610" y="838202"/>
            <a:ext cx="5904391"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1B8B1DF-E1A3-479B-BEEA-E0CE01166066}" type="datetimeFigureOut">
              <a:rPr lang="es-AR" smtClean="0"/>
              <a:pPr/>
              <a:t>13/4/2016</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7"/>
            <a:ext cx="1524000" cy="5851525"/>
          </a:xfrm>
        </p:spPr>
        <p:txBody>
          <a:bodyPr vert="eaVert" ancho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4"/>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p>
            <a:fld id="{1B7A8B39-A20A-4222-9831-1788B5536511}" type="datetime12">
              <a:rPr lang="es-AR" smtClean="0">
                <a:solidFill>
                  <a:srgbClr val="F4E7ED"/>
                </a:solidFill>
              </a:rPr>
              <a:pPr/>
              <a:t>2:21 p. m.</a:t>
            </a:fld>
            <a:endParaRPr lang="es-AR">
              <a:solidFill>
                <a:srgbClr val="F4E7ED"/>
              </a:solidFill>
            </a:endParaRPr>
          </a:p>
        </p:txBody>
      </p:sp>
      <p:sp>
        <p:nvSpPr>
          <p:cNvPr id="5" name="4 Marcador de pie de página"/>
          <p:cNvSpPr>
            <a:spLocks noGrp="1"/>
          </p:cNvSpPr>
          <p:nvPr>
            <p:ph type="ftr" sz="quarter" idx="11"/>
          </p:nvPr>
        </p:nvSpPr>
        <p:spPr>
          <a:xfrm>
            <a:off x="457200" y="6556248"/>
            <a:ext cx="3657600" cy="228600"/>
          </a:xfrm>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1384095156"/>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white"/>
              </a:solidFill>
              <a:latin typeface="Calibri"/>
            </a:endParaRPr>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650FC5F-B577-4E11-848C-4DEF31C26894}" type="datetime10">
              <a:rPr lang="es-AR"/>
              <a:pPr/>
              <a:t>14:21</a:t>
            </a:fld>
            <a:endParaRPr lang="es-AR"/>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AR"/>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8C328B0-C88E-4DCA-9E49-8851FA62EC3E}" type="slidenum">
              <a:rPr lang="es-AR"/>
              <a:pPr/>
              <a:t>‹Nº›</a:t>
            </a:fld>
            <a:endParaRPr lang="es-AR"/>
          </a:p>
        </p:txBody>
      </p:sp>
    </p:spTree>
    <p:extLst>
      <p:ext uri="{BB962C8B-B14F-4D97-AF65-F5344CB8AC3E}">
        <p14:creationId xmlns:p14="http://schemas.microsoft.com/office/powerpoint/2010/main" xmlns="" val="2638342801"/>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D42200E2-D694-4751-AAE5-DC98F7F17B69}" type="datetime10">
              <a:rPr lang="es-AR" smtClean="0">
                <a:solidFill>
                  <a:srgbClr val="F4E7ED"/>
                </a:solidFill>
              </a:rPr>
              <a:pPr/>
              <a:t>14:21</a:t>
            </a:fld>
            <a:endParaRPr lang="es-AR">
              <a:solidFill>
                <a:srgbClr val="F4E7ED"/>
              </a:solidFill>
            </a:endParaRPr>
          </a:p>
        </p:txBody>
      </p:sp>
      <p:sp>
        <p:nvSpPr>
          <p:cNvPr id="5" name="4 Marcador de pie de página"/>
          <p:cNvSpPr>
            <a:spLocks noGrp="1"/>
          </p:cNvSpPr>
          <p:nvPr>
            <p:ph type="ftr" sz="quarter" idx="11"/>
          </p:nvPr>
        </p:nvSpPr>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4132515526"/>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6BEB377-5D1A-4307-B746-EEA25358083D}" type="datetime10">
              <a:rPr lang="es-AR" smtClean="0">
                <a:solidFill>
                  <a:srgbClr val="F4E7ED"/>
                </a:solidFill>
              </a:rPr>
              <a:pPr/>
              <a:t>14:21</a:t>
            </a:fld>
            <a:endParaRPr lang="es-AR">
              <a:solidFill>
                <a:srgbClr val="F4E7ED"/>
              </a:solidFill>
            </a:endParaRPr>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AR">
              <a:solidFill>
                <a:srgbClr val="F4E7ED"/>
              </a:solidFill>
            </a:endParaRPr>
          </a:p>
        </p:txBody>
      </p:sp>
      <p:sp>
        <p:nvSpPr>
          <p:cNvPr id="6" name="5 Marcador de número de diapositiva"/>
          <p:cNvSpPr>
            <a:spLocks noGrp="1"/>
          </p:cNvSpPr>
          <p:nvPr>
            <p:ph type="sldNum" sz="quarter" idx="12"/>
          </p:nvPr>
        </p:nvSpPr>
        <p:spPr>
          <a:xfrm>
            <a:off x="6733952" y="6555112"/>
            <a:ext cx="588336" cy="228600"/>
          </a:xfrm>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3961619584"/>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D118BEC4-D86E-44FB-A994-3E9DA8004E92}" type="datetime10">
              <a:rPr lang="es-AR" smtClean="0">
                <a:solidFill>
                  <a:srgbClr val="F4E7ED"/>
                </a:solidFill>
              </a:rPr>
              <a:pPr/>
              <a:t>14:21</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2802790430"/>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fld id="{DFB66EDE-A58A-4CF0-9EED-A9727073AAB2}" type="datetime10">
              <a:rPr lang="es-AR" smtClean="0">
                <a:solidFill>
                  <a:srgbClr val="F4E7ED"/>
                </a:solidFill>
              </a:rPr>
              <a:pPr/>
              <a:t>14:21</a:t>
            </a:fld>
            <a:endParaRPr lang="es-AR">
              <a:solidFill>
                <a:srgbClr val="F4E7ED"/>
              </a:solidFill>
            </a:endParaRPr>
          </a:p>
        </p:txBody>
      </p:sp>
      <p:sp>
        <p:nvSpPr>
          <p:cNvPr id="8" name="7 Marcador de pie de página"/>
          <p:cNvSpPr>
            <a:spLocks noGrp="1"/>
          </p:cNvSpPr>
          <p:nvPr>
            <p:ph type="ftr" sz="quarter" idx="11"/>
          </p:nvPr>
        </p:nvSpPr>
        <p:spPr/>
        <p:txBody>
          <a:bodyPr/>
          <a:lstStyle/>
          <a:p>
            <a:endParaRPr lang="es-AR">
              <a:solidFill>
                <a:srgbClr val="F4E7ED"/>
              </a:solidFill>
            </a:endParaRPr>
          </a:p>
        </p:txBody>
      </p:sp>
      <p:sp>
        <p:nvSpPr>
          <p:cNvPr id="9" name="8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4170753817"/>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9222FE6A-FEAB-4020-87E0-3BB39AC1145A}" type="datetime10">
              <a:rPr lang="es-AR" smtClean="0">
                <a:solidFill>
                  <a:srgbClr val="F4E7ED"/>
                </a:solidFill>
              </a:rPr>
              <a:pPr/>
              <a:t>14:21</a:t>
            </a:fld>
            <a:endParaRPr lang="es-AR">
              <a:solidFill>
                <a:srgbClr val="F4E7ED"/>
              </a:solidFill>
            </a:endParaRPr>
          </a:p>
        </p:txBody>
      </p:sp>
      <p:sp>
        <p:nvSpPr>
          <p:cNvPr id="4" name="3 Marcador de pie de página"/>
          <p:cNvSpPr>
            <a:spLocks noGrp="1"/>
          </p:cNvSpPr>
          <p:nvPr>
            <p:ph type="ftr" sz="quarter" idx="11"/>
          </p:nvPr>
        </p:nvSpPr>
        <p:spPr/>
        <p:txBody>
          <a:bodyPr/>
          <a:lstStyle/>
          <a:p>
            <a:endParaRPr lang="es-AR">
              <a:solidFill>
                <a:srgbClr val="F4E7ED"/>
              </a:solidFill>
            </a:endParaRPr>
          </a:p>
        </p:txBody>
      </p:sp>
      <p:sp>
        <p:nvSpPr>
          <p:cNvPr id="5" name="4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617603326"/>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5D617751-7AC9-47AD-85BC-C235987B1248}" type="datetime10">
              <a:rPr lang="es-AR" smtClean="0">
                <a:solidFill>
                  <a:srgbClr val="F4E7ED"/>
                </a:solidFill>
              </a:rPr>
              <a:pPr/>
              <a:t>14:21</a:t>
            </a:fld>
            <a:endParaRPr lang="es-AR">
              <a:solidFill>
                <a:srgbClr val="F4E7ED"/>
              </a:solidFill>
            </a:endParaRPr>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AR">
              <a:solidFill>
                <a:srgbClr val="F4E7ED"/>
              </a:solidFill>
            </a:endParaRPr>
          </a:p>
        </p:txBody>
      </p:sp>
      <p:sp>
        <p:nvSpPr>
          <p:cNvPr id="4" name="3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1046101612"/>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fld id="{20E35ADD-62DE-47A3-AF7F-143446FE19A8}" type="datetime10">
              <a:rPr lang="es-AR" smtClean="0">
                <a:solidFill>
                  <a:srgbClr val="F4E7ED"/>
                </a:solidFill>
              </a:rPr>
              <a:pPr/>
              <a:t>14:21</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355345246"/>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a:t>Haga clic para modificar el estilo de texto del patrón</a:t>
            </a:r>
          </a:p>
        </p:txBody>
      </p:sp>
      <p:sp>
        <p:nvSpPr>
          <p:cNvPr id="5" name="4 Marcador de fecha"/>
          <p:cNvSpPr>
            <a:spLocks noGrp="1"/>
          </p:cNvSpPr>
          <p:nvPr>
            <p:ph type="dt" sz="half" idx="10"/>
          </p:nvPr>
        </p:nvSpPr>
        <p:spPr/>
        <p:txBody>
          <a:bodyPr/>
          <a:lstStyle/>
          <a:p>
            <a:fld id="{960F344F-1495-41EB-AEC8-0ED435BA9AFE}" type="datetime10">
              <a:rPr lang="es-AR" smtClean="0">
                <a:solidFill>
                  <a:srgbClr val="F4E7ED"/>
                </a:solidFill>
              </a:rPr>
              <a:pPr/>
              <a:t>14:21</a:t>
            </a:fld>
            <a:endParaRPr lang="es-AR">
              <a:solidFill>
                <a:srgbClr val="F4E7ED"/>
              </a:solidFill>
            </a:endParaRPr>
          </a:p>
        </p:txBody>
      </p:sp>
      <p:sp>
        <p:nvSpPr>
          <p:cNvPr id="6" name="5 Marcador de pie de página"/>
          <p:cNvSpPr>
            <a:spLocks noGrp="1"/>
          </p:cNvSpPr>
          <p:nvPr>
            <p:ph type="ftr" sz="quarter" idx="11"/>
          </p:nvPr>
        </p:nvSpPr>
        <p:spPr/>
        <p:txBody>
          <a:bodyPr/>
          <a:lstStyle/>
          <a:p>
            <a:endParaRPr lang="es-AR">
              <a:solidFill>
                <a:srgbClr val="F4E7ED"/>
              </a:solidFill>
            </a:endParaRPr>
          </a:p>
        </p:txBody>
      </p:sp>
      <p:sp>
        <p:nvSpPr>
          <p:cNvPr id="7" name="6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a:t>Haga clic en el icono para agregar una imagen</a:t>
            </a:r>
            <a:endParaRPr kumimoji="0" lang="en-US" dirty="0"/>
          </a:p>
        </p:txBody>
      </p:sp>
    </p:spTree>
    <p:extLst>
      <p:ext uri="{BB962C8B-B14F-4D97-AF65-F5344CB8AC3E}">
        <p14:creationId xmlns:p14="http://schemas.microsoft.com/office/powerpoint/2010/main" xmlns="" val="4773630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32D37109-A43C-4537-AA37-2708D66436DD}" type="datetime10">
              <a:rPr lang="es-AR" smtClean="0">
                <a:solidFill>
                  <a:srgbClr val="F4E7ED"/>
                </a:solidFill>
              </a:rPr>
              <a:pPr/>
              <a:t>14:21</a:t>
            </a:fld>
            <a:endParaRPr lang="es-AR">
              <a:solidFill>
                <a:srgbClr val="F4E7ED"/>
              </a:solidFill>
            </a:endParaRPr>
          </a:p>
        </p:txBody>
      </p:sp>
      <p:sp>
        <p:nvSpPr>
          <p:cNvPr id="5" name="4 Marcador de pie de página"/>
          <p:cNvSpPr>
            <a:spLocks noGrp="1"/>
          </p:cNvSpPr>
          <p:nvPr>
            <p:ph type="ftr" sz="quarter" idx="11"/>
          </p:nvPr>
        </p:nvSpPr>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p:txBody>
          <a:bodyPr/>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622862552"/>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p>
            <a:fld id="{AE1A2D42-DDD5-4A3F-B43B-1AC664DCB820}" type="datetime10">
              <a:rPr lang="es-AR" smtClean="0">
                <a:solidFill>
                  <a:srgbClr val="F4E7ED"/>
                </a:solidFill>
              </a:rPr>
              <a:pPr/>
              <a:t>14:21</a:t>
            </a:fld>
            <a:endParaRPr lang="es-AR">
              <a:solidFill>
                <a:srgbClr val="F4E7ED"/>
              </a:solidFill>
            </a:endParaRPr>
          </a:p>
        </p:txBody>
      </p:sp>
      <p:sp>
        <p:nvSpPr>
          <p:cNvPr id="5" name="4 Marcador de pie de página"/>
          <p:cNvSpPr>
            <a:spLocks noGrp="1"/>
          </p:cNvSpPr>
          <p:nvPr>
            <p:ph type="ftr" sz="quarter" idx="11"/>
          </p:nvPr>
        </p:nvSpPr>
        <p:spPr>
          <a:xfrm>
            <a:off x="457200" y="6556248"/>
            <a:ext cx="3657600" cy="228600"/>
          </a:xfrm>
        </p:spPr>
        <p:txBody>
          <a:bodyPr/>
          <a:lstStyle/>
          <a:p>
            <a:endParaRPr lang="es-AR">
              <a:solidFill>
                <a:srgbClr val="F4E7ED"/>
              </a:solidFill>
            </a:endParaRPr>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8C328B0-C88E-4DCA-9E49-8851FA62EC3E}" type="slidenum">
              <a:rPr lang="es-AR" smtClean="0">
                <a:solidFill>
                  <a:srgbClr val="F4E7ED"/>
                </a:solidFill>
              </a:rPr>
              <a:pPr/>
              <a:t>‹Nº›</a:t>
            </a:fld>
            <a:endParaRPr lang="es-AR">
              <a:solidFill>
                <a:srgbClr val="F4E7ED"/>
              </a:solidFill>
            </a:endParaRPr>
          </a:p>
        </p:txBody>
      </p:sp>
    </p:spTree>
    <p:extLst>
      <p:ext uri="{BB962C8B-B14F-4D97-AF65-F5344CB8AC3E}">
        <p14:creationId xmlns:p14="http://schemas.microsoft.com/office/powerpoint/2010/main" xmlns="" val="888108588"/>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6000"/>
            </a:lvl1pPr>
          </a:lstStyle>
          <a:p>
            <a:r>
              <a:rPr lang="es-ES"/>
              <a:t>Haga clic para modificar el estilo de título del patrón</a:t>
            </a:r>
            <a:endParaRPr lang="es-AR"/>
          </a:p>
        </p:txBody>
      </p:sp>
      <p:sp>
        <p:nvSpPr>
          <p:cNvPr id="3" name="Subtítulo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AR"/>
          </a:p>
        </p:txBody>
      </p:sp>
      <p:sp>
        <p:nvSpPr>
          <p:cNvPr id="4" name="Marcador de fecha 3"/>
          <p:cNvSpPr>
            <a:spLocks noGrp="1"/>
          </p:cNvSpPr>
          <p:nvPr>
            <p:ph type="dt" sz="half" idx="10"/>
          </p:nvPr>
        </p:nvSpPr>
        <p:spPr/>
        <p:txBody>
          <a:bodyPr/>
          <a:lstStyle>
            <a:lvl1pPr>
              <a:defRPr/>
            </a:lvl1pPr>
          </a:lstStyle>
          <a:p>
            <a:fld id="{D80B38F1-5065-4848-9097-36B648044D77}" type="datetime10">
              <a:rPr lang="es-AR" altLang="es-AR" smtClean="0">
                <a:solidFill>
                  <a:srgbClr val="000000"/>
                </a:solidFill>
              </a:rPr>
              <a:pPr/>
              <a:t>14:21</a:t>
            </a:fld>
            <a:endParaRPr lang="es-ES" altLang="es-AR">
              <a:solidFill>
                <a:srgbClr val="000000"/>
              </a:solidFill>
            </a:endParaRPr>
          </a:p>
        </p:txBody>
      </p:sp>
      <p:sp>
        <p:nvSpPr>
          <p:cNvPr id="5" name="Marcador de pie de página 4"/>
          <p:cNvSpPr>
            <a:spLocks noGrp="1"/>
          </p:cNvSpPr>
          <p:nvPr>
            <p:ph type="ftr" sz="quarter" idx="11"/>
          </p:nvPr>
        </p:nvSpPr>
        <p:spPr/>
        <p:txBody>
          <a:bodyPr/>
          <a:lstStyle>
            <a:lvl1pPr>
              <a:defRPr/>
            </a:lvl1pPr>
          </a:lstStyle>
          <a:p>
            <a:endParaRPr lang="es-ES" altLang="es-AR">
              <a:solidFill>
                <a:srgbClr val="000000"/>
              </a:solidFill>
            </a:endParaRPr>
          </a:p>
        </p:txBody>
      </p:sp>
      <p:sp>
        <p:nvSpPr>
          <p:cNvPr id="6" name="Marcador de número de diapositiva 5"/>
          <p:cNvSpPr>
            <a:spLocks noGrp="1"/>
          </p:cNvSpPr>
          <p:nvPr>
            <p:ph type="sldNum" sz="quarter" idx="12"/>
          </p:nvPr>
        </p:nvSpPr>
        <p:spPr/>
        <p:txBody>
          <a:bodyPr/>
          <a:lstStyle>
            <a:lvl1pPr>
              <a:defRPr/>
            </a:lvl1pPr>
          </a:lstStyle>
          <a:p>
            <a:fld id="{03C87DCC-883E-4BCB-A4BF-CEE852DAFD30}"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860925269"/>
      </p:ext>
    </p:extLst>
  </p:cSld>
  <p:clrMapOvr>
    <a:masterClrMapping/>
  </p:clrMapOvr>
  <p:transition spd="slow">
    <p:wipe/>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lvl1pPr>
              <a:defRPr/>
            </a:lvl1pPr>
          </a:lstStyle>
          <a:p>
            <a:fld id="{2228682C-9E89-4052-9325-BE9AD8290E22}" type="datetime10">
              <a:rPr lang="es-AR" altLang="es-AR" smtClean="0">
                <a:solidFill>
                  <a:srgbClr val="000000"/>
                </a:solidFill>
              </a:rPr>
              <a:pPr/>
              <a:t>14:21</a:t>
            </a:fld>
            <a:endParaRPr lang="es-ES" altLang="es-AR">
              <a:solidFill>
                <a:srgbClr val="000000"/>
              </a:solidFill>
            </a:endParaRPr>
          </a:p>
        </p:txBody>
      </p:sp>
      <p:sp>
        <p:nvSpPr>
          <p:cNvPr id="5" name="Marcador de pie de página 4"/>
          <p:cNvSpPr>
            <a:spLocks noGrp="1"/>
          </p:cNvSpPr>
          <p:nvPr>
            <p:ph type="ftr" sz="quarter" idx="11"/>
          </p:nvPr>
        </p:nvSpPr>
        <p:spPr/>
        <p:txBody>
          <a:bodyPr/>
          <a:lstStyle>
            <a:lvl1pPr>
              <a:defRPr/>
            </a:lvl1pPr>
          </a:lstStyle>
          <a:p>
            <a:endParaRPr lang="es-ES" altLang="es-AR">
              <a:solidFill>
                <a:srgbClr val="000000"/>
              </a:solidFill>
            </a:endParaRPr>
          </a:p>
        </p:txBody>
      </p:sp>
      <p:sp>
        <p:nvSpPr>
          <p:cNvPr id="6" name="Marcador de número de diapositiva 5"/>
          <p:cNvSpPr>
            <a:spLocks noGrp="1"/>
          </p:cNvSpPr>
          <p:nvPr>
            <p:ph type="sldNum" sz="quarter" idx="12"/>
          </p:nvPr>
        </p:nvSpPr>
        <p:spPr/>
        <p:txBody>
          <a:bodyPr/>
          <a:lstStyle>
            <a:lvl1pPr>
              <a:defRPr/>
            </a:lvl1pPr>
          </a:lstStyle>
          <a:p>
            <a:fld id="{1D0071D7-59B6-4865-8042-4BD737C76744}"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378767632"/>
      </p:ext>
    </p:extLst>
  </p:cSld>
  <p:clrMapOvr>
    <a:masterClrMapping/>
  </p:clrMapOvr>
  <p:transition spd="slow">
    <p:wipe/>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endParaRPr lang="es-AR"/>
          </a:p>
        </p:txBody>
      </p:sp>
      <p:sp>
        <p:nvSpPr>
          <p:cNvPr id="3" name="Marcador de tex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lvl1pPr>
              <a:defRPr/>
            </a:lvl1pPr>
          </a:lstStyle>
          <a:p>
            <a:fld id="{C30EC097-3D98-4BE4-916E-38F9FBD39CD1}" type="datetime10">
              <a:rPr lang="es-AR" altLang="es-AR" smtClean="0">
                <a:solidFill>
                  <a:srgbClr val="000000"/>
                </a:solidFill>
              </a:rPr>
              <a:pPr/>
              <a:t>14:21</a:t>
            </a:fld>
            <a:endParaRPr lang="es-ES" altLang="es-AR">
              <a:solidFill>
                <a:srgbClr val="000000"/>
              </a:solidFill>
            </a:endParaRPr>
          </a:p>
        </p:txBody>
      </p:sp>
      <p:sp>
        <p:nvSpPr>
          <p:cNvPr id="5" name="Marcador de pie de página 4"/>
          <p:cNvSpPr>
            <a:spLocks noGrp="1"/>
          </p:cNvSpPr>
          <p:nvPr>
            <p:ph type="ftr" sz="quarter" idx="11"/>
          </p:nvPr>
        </p:nvSpPr>
        <p:spPr/>
        <p:txBody>
          <a:bodyPr/>
          <a:lstStyle>
            <a:lvl1pPr>
              <a:defRPr/>
            </a:lvl1pPr>
          </a:lstStyle>
          <a:p>
            <a:endParaRPr lang="es-ES" altLang="es-AR">
              <a:solidFill>
                <a:srgbClr val="000000"/>
              </a:solidFill>
            </a:endParaRPr>
          </a:p>
        </p:txBody>
      </p:sp>
      <p:sp>
        <p:nvSpPr>
          <p:cNvPr id="6" name="Marcador de número de diapositiva 5"/>
          <p:cNvSpPr>
            <a:spLocks noGrp="1"/>
          </p:cNvSpPr>
          <p:nvPr>
            <p:ph type="sldNum" sz="quarter" idx="12"/>
          </p:nvPr>
        </p:nvSpPr>
        <p:spPr/>
        <p:txBody>
          <a:bodyPr/>
          <a:lstStyle>
            <a:lvl1pPr>
              <a:defRPr/>
            </a:lvl1pPr>
          </a:lstStyle>
          <a:p>
            <a:fld id="{852FFD41-28C5-47C3-945B-B7BBFAFC5770}"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870722256"/>
      </p:ext>
    </p:extLst>
  </p:cSld>
  <p:clrMapOvr>
    <a:masterClrMapping/>
  </p:clrMapOvr>
  <p:transition spd="slow">
    <p:wipe/>
  </p:transition>
</p:sldLayout>
</file>

<file path=ppt/slideLayouts/slideLayout54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contenido 3"/>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fecha 4"/>
          <p:cNvSpPr>
            <a:spLocks noGrp="1"/>
          </p:cNvSpPr>
          <p:nvPr>
            <p:ph type="dt" sz="half" idx="10"/>
          </p:nvPr>
        </p:nvSpPr>
        <p:spPr/>
        <p:txBody>
          <a:bodyPr/>
          <a:lstStyle>
            <a:lvl1pPr>
              <a:defRPr/>
            </a:lvl1pPr>
          </a:lstStyle>
          <a:p>
            <a:fld id="{C7B97EF7-2312-4B10-B155-8E4A41F46B99}" type="datetime10">
              <a:rPr lang="es-AR" altLang="es-AR" smtClean="0">
                <a:solidFill>
                  <a:srgbClr val="000000"/>
                </a:solidFill>
              </a:rPr>
              <a:pPr/>
              <a:t>14:21</a:t>
            </a:fld>
            <a:endParaRPr lang="es-ES" altLang="es-AR">
              <a:solidFill>
                <a:srgbClr val="000000"/>
              </a:solidFill>
            </a:endParaRPr>
          </a:p>
        </p:txBody>
      </p:sp>
      <p:sp>
        <p:nvSpPr>
          <p:cNvPr id="6" name="Marcador de pie de página 5"/>
          <p:cNvSpPr>
            <a:spLocks noGrp="1"/>
          </p:cNvSpPr>
          <p:nvPr>
            <p:ph type="ftr" sz="quarter" idx="11"/>
          </p:nvPr>
        </p:nvSpPr>
        <p:spPr/>
        <p:txBody>
          <a:bodyPr/>
          <a:lstStyle>
            <a:lvl1pPr>
              <a:defRPr/>
            </a:lvl1pPr>
          </a:lstStyle>
          <a:p>
            <a:endParaRPr lang="es-ES" altLang="es-AR">
              <a:solidFill>
                <a:srgbClr val="000000"/>
              </a:solidFill>
            </a:endParaRPr>
          </a:p>
        </p:txBody>
      </p:sp>
      <p:sp>
        <p:nvSpPr>
          <p:cNvPr id="7" name="Marcador de número de diapositiva 6"/>
          <p:cNvSpPr>
            <a:spLocks noGrp="1"/>
          </p:cNvSpPr>
          <p:nvPr>
            <p:ph type="sldNum" sz="quarter" idx="12"/>
          </p:nvPr>
        </p:nvSpPr>
        <p:spPr/>
        <p:txBody>
          <a:bodyPr/>
          <a:lstStyle>
            <a:lvl1pPr>
              <a:defRPr/>
            </a:lvl1pPr>
          </a:lstStyle>
          <a:p>
            <a:fld id="{DD6D3C52-63DB-41FA-A271-4C6D6E790D5D}"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2512275107"/>
      </p:ext>
    </p:extLst>
  </p:cSld>
  <p:clrMapOvr>
    <a:masterClrMapping/>
  </p:clrMapOvr>
  <p:transition spd="slow">
    <p:wipe/>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365125"/>
            <a:ext cx="7886700" cy="1325563"/>
          </a:xfrm>
        </p:spPr>
        <p:txBody>
          <a:bodyPr/>
          <a:lstStyle/>
          <a:p>
            <a:r>
              <a:rPr lang="es-ES"/>
              <a:t>Haga clic para modificar el estilo de título del patrón</a:t>
            </a:r>
            <a:endParaRPr lang="es-AR"/>
          </a:p>
        </p:txBody>
      </p:sp>
      <p:sp>
        <p:nvSpPr>
          <p:cNvPr id="3" name="Marcador de tex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2505075"/>
            <a:ext cx="386873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tex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2505075"/>
            <a:ext cx="38877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Marcador de fecha 6"/>
          <p:cNvSpPr>
            <a:spLocks noGrp="1"/>
          </p:cNvSpPr>
          <p:nvPr>
            <p:ph type="dt" sz="half" idx="10"/>
          </p:nvPr>
        </p:nvSpPr>
        <p:spPr/>
        <p:txBody>
          <a:bodyPr/>
          <a:lstStyle>
            <a:lvl1pPr>
              <a:defRPr/>
            </a:lvl1pPr>
          </a:lstStyle>
          <a:p>
            <a:fld id="{906A5B86-121E-42BA-A696-6A50C73F0337}" type="datetime10">
              <a:rPr lang="es-AR" altLang="es-AR" smtClean="0">
                <a:solidFill>
                  <a:srgbClr val="000000"/>
                </a:solidFill>
              </a:rPr>
              <a:pPr/>
              <a:t>14:21</a:t>
            </a:fld>
            <a:endParaRPr lang="es-ES" altLang="es-AR">
              <a:solidFill>
                <a:srgbClr val="000000"/>
              </a:solidFill>
            </a:endParaRPr>
          </a:p>
        </p:txBody>
      </p:sp>
      <p:sp>
        <p:nvSpPr>
          <p:cNvPr id="8" name="Marcador de pie de página 7"/>
          <p:cNvSpPr>
            <a:spLocks noGrp="1"/>
          </p:cNvSpPr>
          <p:nvPr>
            <p:ph type="ftr" sz="quarter" idx="11"/>
          </p:nvPr>
        </p:nvSpPr>
        <p:spPr/>
        <p:txBody>
          <a:bodyPr/>
          <a:lstStyle>
            <a:lvl1pPr>
              <a:defRPr/>
            </a:lvl1pPr>
          </a:lstStyle>
          <a:p>
            <a:endParaRPr lang="es-ES" altLang="es-AR">
              <a:solidFill>
                <a:srgbClr val="000000"/>
              </a:solidFill>
            </a:endParaRPr>
          </a:p>
        </p:txBody>
      </p:sp>
      <p:sp>
        <p:nvSpPr>
          <p:cNvPr id="9" name="Marcador de número de diapositiva 8"/>
          <p:cNvSpPr>
            <a:spLocks noGrp="1"/>
          </p:cNvSpPr>
          <p:nvPr>
            <p:ph type="sldNum" sz="quarter" idx="12"/>
          </p:nvPr>
        </p:nvSpPr>
        <p:spPr/>
        <p:txBody>
          <a:bodyPr/>
          <a:lstStyle>
            <a:lvl1pPr>
              <a:defRPr/>
            </a:lvl1pPr>
          </a:lstStyle>
          <a:p>
            <a:fld id="{325D8048-368B-4CD9-B807-F96AD5DA8B1F}"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1245507678"/>
      </p:ext>
    </p:extLst>
  </p:cSld>
  <p:clrMapOvr>
    <a:masterClrMapping/>
  </p:clrMapOvr>
  <p:transition spd="slow">
    <p:wip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fecha 2"/>
          <p:cNvSpPr>
            <a:spLocks noGrp="1"/>
          </p:cNvSpPr>
          <p:nvPr>
            <p:ph type="dt" sz="half" idx="10"/>
          </p:nvPr>
        </p:nvSpPr>
        <p:spPr/>
        <p:txBody>
          <a:bodyPr/>
          <a:lstStyle>
            <a:lvl1pPr>
              <a:defRPr/>
            </a:lvl1pPr>
          </a:lstStyle>
          <a:p>
            <a:fld id="{856768AE-CB28-4B69-805D-8BEBB4825958}" type="datetime10">
              <a:rPr lang="es-AR" altLang="es-AR" smtClean="0">
                <a:solidFill>
                  <a:srgbClr val="000000"/>
                </a:solidFill>
              </a:rPr>
              <a:pPr/>
              <a:t>14:21</a:t>
            </a:fld>
            <a:endParaRPr lang="es-ES" altLang="es-AR">
              <a:solidFill>
                <a:srgbClr val="000000"/>
              </a:solidFill>
            </a:endParaRPr>
          </a:p>
        </p:txBody>
      </p:sp>
      <p:sp>
        <p:nvSpPr>
          <p:cNvPr id="4" name="Marcador de pie de página 3"/>
          <p:cNvSpPr>
            <a:spLocks noGrp="1"/>
          </p:cNvSpPr>
          <p:nvPr>
            <p:ph type="ftr" sz="quarter" idx="11"/>
          </p:nvPr>
        </p:nvSpPr>
        <p:spPr/>
        <p:txBody>
          <a:bodyPr/>
          <a:lstStyle>
            <a:lvl1pPr>
              <a:defRPr/>
            </a:lvl1pPr>
          </a:lstStyle>
          <a:p>
            <a:endParaRPr lang="es-ES" altLang="es-AR">
              <a:solidFill>
                <a:srgbClr val="000000"/>
              </a:solidFill>
            </a:endParaRPr>
          </a:p>
        </p:txBody>
      </p:sp>
      <p:sp>
        <p:nvSpPr>
          <p:cNvPr id="5" name="Marcador de número de diapositiva 4"/>
          <p:cNvSpPr>
            <a:spLocks noGrp="1"/>
          </p:cNvSpPr>
          <p:nvPr>
            <p:ph type="sldNum" sz="quarter" idx="12"/>
          </p:nvPr>
        </p:nvSpPr>
        <p:spPr/>
        <p:txBody>
          <a:bodyPr/>
          <a:lstStyle>
            <a:lvl1pPr>
              <a:defRPr/>
            </a:lvl1pPr>
          </a:lstStyle>
          <a:p>
            <a:fld id="{4C91B48F-F592-4E72-BD18-A2C0AE5462DC}"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806287420"/>
      </p:ext>
    </p:extLst>
  </p:cSld>
  <p:clrMapOvr>
    <a:masterClrMapping/>
  </p:clrMapOvr>
  <p:transition spd="slow">
    <p:wipe/>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a:defRPr/>
            </a:lvl1pPr>
          </a:lstStyle>
          <a:p>
            <a:fld id="{CB879593-4462-4871-A795-ABBD4362F1FA}" type="datetime10">
              <a:rPr lang="es-AR" altLang="es-AR" smtClean="0">
                <a:solidFill>
                  <a:srgbClr val="000000"/>
                </a:solidFill>
              </a:rPr>
              <a:pPr/>
              <a:t>14:21</a:t>
            </a:fld>
            <a:endParaRPr lang="es-ES" altLang="es-AR">
              <a:solidFill>
                <a:srgbClr val="000000"/>
              </a:solidFill>
            </a:endParaRPr>
          </a:p>
        </p:txBody>
      </p:sp>
      <p:sp>
        <p:nvSpPr>
          <p:cNvPr id="3" name="Marcador de pie de página 2"/>
          <p:cNvSpPr>
            <a:spLocks noGrp="1"/>
          </p:cNvSpPr>
          <p:nvPr>
            <p:ph type="ftr" sz="quarter" idx="11"/>
          </p:nvPr>
        </p:nvSpPr>
        <p:spPr/>
        <p:txBody>
          <a:bodyPr/>
          <a:lstStyle>
            <a:lvl1pPr>
              <a:defRPr/>
            </a:lvl1pPr>
          </a:lstStyle>
          <a:p>
            <a:endParaRPr lang="es-ES" altLang="es-AR">
              <a:solidFill>
                <a:srgbClr val="000000"/>
              </a:solidFill>
            </a:endParaRPr>
          </a:p>
        </p:txBody>
      </p:sp>
      <p:sp>
        <p:nvSpPr>
          <p:cNvPr id="4" name="Marcador de número de diapositiva 3"/>
          <p:cNvSpPr>
            <a:spLocks noGrp="1"/>
          </p:cNvSpPr>
          <p:nvPr>
            <p:ph type="sldNum" sz="quarter" idx="12"/>
          </p:nvPr>
        </p:nvSpPr>
        <p:spPr/>
        <p:txBody>
          <a:bodyPr/>
          <a:lstStyle>
            <a:lvl1pPr>
              <a:defRPr/>
            </a:lvl1pPr>
          </a:lstStyle>
          <a:p>
            <a:fld id="{CD986509-F7FF-46F3-9182-12D33D14E3BC}"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776238492"/>
      </p:ext>
    </p:extLst>
  </p:cSld>
  <p:clrMapOvr>
    <a:masterClrMapping/>
  </p:clrMapOvr>
  <p:transition spd="slow">
    <p:wipe/>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endParaRPr lang="es-AR"/>
          </a:p>
        </p:txBody>
      </p:sp>
      <p:sp>
        <p:nvSpPr>
          <p:cNvPr id="3" name="Marcador de contenid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lvl1pPr>
              <a:defRPr/>
            </a:lvl1pPr>
          </a:lstStyle>
          <a:p>
            <a:fld id="{559DD101-049A-4DF0-9BD1-B2953FDBBFD7}" type="datetime10">
              <a:rPr lang="es-AR" altLang="es-AR" smtClean="0">
                <a:solidFill>
                  <a:srgbClr val="000000"/>
                </a:solidFill>
              </a:rPr>
              <a:pPr/>
              <a:t>14:21</a:t>
            </a:fld>
            <a:endParaRPr lang="es-ES" altLang="es-AR">
              <a:solidFill>
                <a:srgbClr val="000000"/>
              </a:solidFill>
            </a:endParaRPr>
          </a:p>
        </p:txBody>
      </p:sp>
      <p:sp>
        <p:nvSpPr>
          <p:cNvPr id="6" name="Marcador de pie de página 5"/>
          <p:cNvSpPr>
            <a:spLocks noGrp="1"/>
          </p:cNvSpPr>
          <p:nvPr>
            <p:ph type="ftr" sz="quarter" idx="11"/>
          </p:nvPr>
        </p:nvSpPr>
        <p:spPr/>
        <p:txBody>
          <a:bodyPr/>
          <a:lstStyle>
            <a:lvl1pPr>
              <a:defRPr/>
            </a:lvl1pPr>
          </a:lstStyle>
          <a:p>
            <a:endParaRPr lang="es-ES" altLang="es-AR">
              <a:solidFill>
                <a:srgbClr val="000000"/>
              </a:solidFill>
            </a:endParaRPr>
          </a:p>
        </p:txBody>
      </p:sp>
      <p:sp>
        <p:nvSpPr>
          <p:cNvPr id="7" name="Marcador de número de diapositiva 6"/>
          <p:cNvSpPr>
            <a:spLocks noGrp="1"/>
          </p:cNvSpPr>
          <p:nvPr>
            <p:ph type="sldNum" sz="quarter" idx="12"/>
          </p:nvPr>
        </p:nvSpPr>
        <p:spPr/>
        <p:txBody>
          <a:bodyPr/>
          <a:lstStyle>
            <a:lvl1pPr>
              <a:defRPr/>
            </a:lvl1pPr>
          </a:lstStyle>
          <a:p>
            <a:fld id="{FB92BE68-1EC6-434D-A3E1-E1F2D0568057}"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907677075"/>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1B8B1DF-E1A3-479B-BEEA-E0CE01166066}" type="datetimeFigureOut">
              <a:rPr lang="es-AR" smtClean="0"/>
              <a:pPr/>
              <a:t>13/4/2016</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3B2243A1-02ED-4D8A-929C-F38247AB82BB}" type="slidenum">
              <a:rPr lang="es-AR" smtClean="0"/>
              <a:pPr/>
              <a:t>‹Nº›</a:t>
            </a:fld>
            <a:endParaRPr lang="es-AR"/>
          </a:p>
        </p:txBody>
      </p:sp>
    </p:spTree>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endParaRPr lang="es-AR"/>
          </a:p>
        </p:txBody>
      </p:sp>
      <p:sp>
        <p:nvSpPr>
          <p:cNvPr id="3" name="Marcador de posición de imagen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lvl1pPr>
              <a:defRPr/>
            </a:lvl1pPr>
          </a:lstStyle>
          <a:p>
            <a:fld id="{3788888C-4B26-465A-9D92-2AA5B8E0B9C4}" type="datetime10">
              <a:rPr lang="es-AR" altLang="es-AR" smtClean="0">
                <a:solidFill>
                  <a:srgbClr val="000000"/>
                </a:solidFill>
              </a:rPr>
              <a:pPr/>
              <a:t>14:21</a:t>
            </a:fld>
            <a:endParaRPr lang="es-ES" altLang="es-AR">
              <a:solidFill>
                <a:srgbClr val="000000"/>
              </a:solidFill>
            </a:endParaRPr>
          </a:p>
        </p:txBody>
      </p:sp>
      <p:sp>
        <p:nvSpPr>
          <p:cNvPr id="6" name="Marcador de pie de página 5"/>
          <p:cNvSpPr>
            <a:spLocks noGrp="1"/>
          </p:cNvSpPr>
          <p:nvPr>
            <p:ph type="ftr" sz="quarter" idx="11"/>
          </p:nvPr>
        </p:nvSpPr>
        <p:spPr/>
        <p:txBody>
          <a:bodyPr/>
          <a:lstStyle>
            <a:lvl1pPr>
              <a:defRPr/>
            </a:lvl1pPr>
          </a:lstStyle>
          <a:p>
            <a:endParaRPr lang="es-ES" altLang="es-AR">
              <a:solidFill>
                <a:srgbClr val="000000"/>
              </a:solidFill>
            </a:endParaRPr>
          </a:p>
        </p:txBody>
      </p:sp>
      <p:sp>
        <p:nvSpPr>
          <p:cNvPr id="7" name="Marcador de número de diapositiva 6"/>
          <p:cNvSpPr>
            <a:spLocks noGrp="1"/>
          </p:cNvSpPr>
          <p:nvPr>
            <p:ph type="sldNum" sz="quarter" idx="12"/>
          </p:nvPr>
        </p:nvSpPr>
        <p:spPr/>
        <p:txBody>
          <a:bodyPr/>
          <a:lstStyle>
            <a:lvl1pPr>
              <a:defRPr/>
            </a:lvl1pPr>
          </a:lstStyle>
          <a:p>
            <a:fld id="{80FCEB6D-92AF-4B4D-B878-353AFD757A3C}"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4282123743"/>
      </p:ext>
    </p:extLst>
  </p:cSld>
  <p:clrMapOvr>
    <a:masterClrMapping/>
  </p:clrMapOvr>
  <p:transition spd="slow">
    <p:wipe/>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lvl1pPr>
              <a:defRPr/>
            </a:lvl1pPr>
          </a:lstStyle>
          <a:p>
            <a:fld id="{28119D27-3DAE-4BFB-A518-91A2F774861F}" type="datetime10">
              <a:rPr lang="es-AR" altLang="es-AR" smtClean="0">
                <a:solidFill>
                  <a:srgbClr val="000000"/>
                </a:solidFill>
              </a:rPr>
              <a:pPr/>
              <a:t>14:21</a:t>
            </a:fld>
            <a:endParaRPr lang="es-ES" altLang="es-AR">
              <a:solidFill>
                <a:srgbClr val="000000"/>
              </a:solidFill>
            </a:endParaRPr>
          </a:p>
        </p:txBody>
      </p:sp>
      <p:sp>
        <p:nvSpPr>
          <p:cNvPr id="5" name="Marcador de pie de página 4"/>
          <p:cNvSpPr>
            <a:spLocks noGrp="1"/>
          </p:cNvSpPr>
          <p:nvPr>
            <p:ph type="ftr" sz="quarter" idx="11"/>
          </p:nvPr>
        </p:nvSpPr>
        <p:spPr/>
        <p:txBody>
          <a:bodyPr/>
          <a:lstStyle>
            <a:lvl1pPr>
              <a:defRPr/>
            </a:lvl1pPr>
          </a:lstStyle>
          <a:p>
            <a:endParaRPr lang="es-ES" altLang="es-AR">
              <a:solidFill>
                <a:srgbClr val="000000"/>
              </a:solidFill>
            </a:endParaRPr>
          </a:p>
        </p:txBody>
      </p:sp>
      <p:sp>
        <p:nvSpPr>
          <p:cNvPr id="6" name="Marcador de número de diapositiva 5"/>
          <p:cNvSpPr>
            <a:spLocks noGrp="1"/>
          </p:cNvSpPr>
          <p:nvPr>
            <p:ph type="sldNum" sz="quarter" idx="12"/>
          </p:nvPr>
        </p:nvSpPr>
        <p:spPr/>
        <p:txBody>
          <a:bodyPr/>
          <a:lstStyle>
            <a:lvl1pPr>
              <a:defRPr/>
            </a:lvl1pPr>
          </a:lstStyle>
          <a:p>
            <a:fld id="{F63FF3C2-AAC3-4392-8C35-24E77600EFB5}"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908914628"/>
      </p:ext>
    </p:extLst>
  </p:cSld>
  <p:clrMapOvr>
    <a:masterClrMapping/>
  </p:clrMapOvr>
  <p:transition spd="slow">
    <p:wipe/>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lvl1pPr>
              <a:defRPr/>
            </a:lvl1pPr>
          </a:lstStyle>
          <a:p>
            <a:fld id="{F9B76E0F-2C39-46C2-90DE-252503724EE7}" type="datetime10">
              <a:rPr lang="es-AR" altLang="es-AR" smtClean="0">
                <a:solidFill>
                  <a:srgbClr val="000000"/>
                </a:solidFill>
              </a:rPr>
              <a:pPr/>
              <a:t>14:21</a:t>
            </a:fld>
            <a:endParaRPr lang="es-ES" altLang="es-AR">
              <a:solidFill>
                <a:srgbClr val="000000"/>
              </a:solidFill>
            </a:endParaRPr>
          </a:p>
        </p:txBody>
      </p:sp>
      <p:sp>
        <p:nvSpPr>
          <p:cNvPr id="5" name="Marcador de pie de página 4"/>
          <p:cNvSpPr>
            <a:spLocks noGrp="1"/>
          </p:cNvSpPr>
          <p:nvPr>
            <p:ph type="ftr" sz="quarter" idx="11"/>
          </p:nvPr>
        </p:nvSpPr>
        <p:spPr/>
        <p:txBody>
          <a:bodyPr/>
          <a:lstStyle>
            <a:lvl1pPr>
              <a:defRPr/>
            </a:lvl1pPr>
          </a:lstStyle>
          <a:p>
            <a:endParaRPr lang="es-ES" altLang="es-AR">
              <a:solidFill>
                <a:srgbClr val="000000"/>
              </a:solidFill>
            </a:endParaRPr>
          </a:p>
        </p:txBody>
      </p:sp>
      <p:sp>
        <p:nvSpPr>
          <p:cNvPr id="6" name="Marcador de número de diapositiva 5"/>
          <p:cNvSpPr>
            <a:spLocks noGrp="1"/>
          </p:cNvSpPr>
          <p:nvPr>
            <p:ph type="sldNum" sz="quarter" idx="12"/>
          </p:nvPr>
        </p:nvSpPr>
        <p:spPr/>
        <p:txBody>
          <a:bodyPr/>
          <a:lstStyle>
            <a:lvl1pPr>
              <a:defRPr/>
            </a:lvl1pPr>
          </a:lstStyle>
          <a:p>
            <a:fld id="{CD6FD0C2-48B0-437D-96EC-B3DF9A2AC0E8}" type="slidenum">
              <a:rPr lang="es-ES" altLang="es-AR">
                <a:solidFill>
                  <a:srgbClr val="000000"/>
                </a:solidFill>
              </a:rPr>
              <a:pPr/>
              <a:t>‹Nº›</a:t>
            </a:fld>
            <a:endParaRPr lang="es-ES" altLang="es-AR">
              <a:solidFill>
                <a:srgbClr val="000000"/>
              </a:solidFill>
            </a:endParaRPr>
          </a:p>
        </p:txBody>
      </p:sp>
    </p:spTree>
    <p:extLst>
      <p:ext uri="{BB962C8B-B14F-4D97-AF65-F5344CB8AC3E}">
        <p14:creationId xmlns:p14="http://schemas.microsoft.com/office/powerpoint/2010/main" xmlns="" val="2481936775"/>
      </p:ext>
    </p:extLst>
  </p:cSld>
  <p:clrMapOvr>
    <a:masterClrMapping/>
  </p:clrMapOvr>
  <p:transition spd="slow">
    <p:wipe/>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6A77060B-EDBF-453E-A1B9-3B4E3C4DEDCC}" type="datetime10">
              <a:rPr lang="es-AR" smtClean="0">
                <a:solidFill>
                  <a:srgbClr val="575F6D"/>
                </a:solidFill>
              </a:rPr>
              <a:pPr/>
              <a:t>14:21</a:t>
            </a:fld>
            <a:endParaRPr lang="es-AR">
              <a:solidFill>
                <a:srgbClr val="575F6D"/>
              </a:solidFill>
            </a:endParaRPr>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AR">
              <a:solidFill>
                <a:srgbClr val="575F6D"/>
              </a:solidFill>
            </a:endParaRPr>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99E95E17-EE65-479D-82E9-FEE4263E119D}" type="slidenum">
              <a:rPr lang="es-AR" smtClean="0"/>
              <a:pPr/>
              <a:t>‹Nº›</a:t>
            </a:fld>
            <a:endParaRPr lang="es-AR"/>
          </a:p>
        </p:txBody>
      </p:sp>
    </p:spTree>
    <p:extLst>
      <p:ext uri="{BB962C8B-B14F-4D97-AF65-F5344CB8AC3E}">
        <p14:creationId xmlns:p14="http://schemas.microsoft.com/office/powerpoint/2010/main" xmlns="" val="242369041"/>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fld id="{056B39A0-4FFD-400C-AB4F-7E335FE7B90F}" type="datetime10">
              <a:rPr lang="es-AR" smtClean="0">
                <a:solidFill>
                  <a:srgbClr val="575F6D"/>
                </a:solidFill>
              </a:rPr>
              <a:pPr/>
              <a:t>14:21</a:t>
            </a:fld>
            <a:endParaRPr lang="es-AR">
              <a:solidFill>
                <a:srgbClr val="575F6D"/>
              </a:solidFill>
            </a:endParaRPr>
          </a:p>
        </p:txBody>
      </p:sp>
      <p:sp>
        <p:nvSpPr>
          <p:cNvPr id="9" name="8 Marcador de número de diapositiva"/>
          <p:cNvSpPr>
            <a:spLocks noGrp="1"/>
          </p:cNvSpPr>
          <p:nvPr>
            <p:ph type="sldNum" sz="quarter" idx="15"/>
          </p:nvPr>
        </p:nvSpPr>
        <p:spPr/>
        <p:txBody>
          <a:bodyPr rtlCol="0"/>
          <a:lstStyle/>
          <a:p>
            <a:fld id="{99E95E17-EE65-479D-82E9-FEE4263E119D}" type="slidenum">
              <a:rPr lang="es-AR" smtClean="0"/>
              <a:pPr/>
              <a:t>‹Nº›</a:t>
            </a:fld>
            <a:endParaRPr lang="es-AR"/>
          </a:p>
        </p:txBody>
      </p:sp>
      <p:sp>
        <p:nvSpPr>
          <p:cNvPr id="10" name="9 Marcador de pie de página"/>
          <p:cNvSpPr>
            <a:spLocks noGrp="1"/>
          </p:cNvSpPr>
          <p:nvPr>
            <p:ph type="ftr" sz="quarter" idx="16"/>
          </p:nvPr>
        </p:nvSpPr>
        <p:spPr/>
        <p:txBody>
          <a:bodyPr rtlCol="0"/>
          <a:lstStyle/>
          <a:p>
            <a:endParaRPr lang="es-AR">
              <a:solidFill>
                <a:srgbClr val="575F6D"/>
              </a:solidFill>
            </a:endParaRPr>
          </a:p>
        </p:txBody>
      </p:sp>
    </p:spTree>
    <p:extLst>
      <p:ext uri="{BB962C8B-B14F-4D97-AF65-F5344CB8AC3E}">
        <p14:creationId xmlns:p14="http://schemas.microsoft.com/office/powerpoint/2010/main" xmlns="" val="2395631934"/>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1A95D6E7-0420-4E9B-9804-2DB29B609F19}" type="datetime10">
              <a:rPr lang="es-AR" smtClean="0">
                <a:solidFill>
                  <a:srgbClr val="575F6D"/>
                </a:solidFill>
              </a:rPr>
              <a:pPr/>
              <a:t>14:21</a:t>
            </a:fld>
            <a:endParaRPr lang="es-AR">
              <a:solidFill>
                <a:srgbClr val="575F6D"/>
              </a:solidFill>
            </a:endParaRPr>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AR">
              <a:solidFill>
                <a:srgbClr val="575F6D"/>
              </a:solidFill>
            </a:endParaRPr>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99E95E17-EE65-479D-82E9-FEE4263E119D}" type="slidenum">
              <a:rPr lang="es-AR" smtClean="0"/>
              <a:pPr/>
              <a:t>‹Nº›</a:t>
            </a:fld>
            <a:endParaRPr lang="es-AR"/>
          </a:p>
        </p:txBody>
      </p:sp>
    </p:spTree>
    <p:extLst>
      <p:ext uri="{BB962C8B-B14F-4D97-AF65-F5344CB8AC3E}">
        <p14:creationId xmlns:p14="http://schemas.microsoft.com/office/powerpoint/2010/main" xmlns="" val="542592410"/>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747C29C4-C889-435E-BF48-BE45E418A237}" type="datetime10">
              <a:rPr lang="es-AR" smtClean="0">
                <a:solidFill>
                  <a:srgbClr val="575F6D"/>
                </a:solidFill>
              </a:rPr>
              <a:pPr/>
              <a:t>14:21</a:t>
            </a:fld>
            <a:endParaRPr lang="es-AR">
              <a:solidFill>
                <a:srgbClr val="575F6D"/>
              </a:solidFill>
            </a:endParaRPr>
          </a:p>
        </p:txBody>
      </p:sp>
      <p:sp>
        <p:nvSpPr>
          <p:cNvPr id="6" name="5 Marcador de pie de página"/>
          <p:cNvSpPr>
            <a:spLocks noGrp="1"/>
          </p:cNvSpPr>
          <p:nvPr>
            <p:ph type="ftr" sz="quarter" idx="11"/>
          </p:nvPr>
        </p:nvSpPr>
        <p:spPr/>
        <p:txBody>
          <a:bodyPr/>
          <a:lstStyle/>
          <a:p>
            <a:endParaRPr lang="es-AR">
              <a:solidFill>
                <a:srgbClr val="575F6D"/>
              </a:solidFill>
            </a:endParaRPr>
          </a:p>
        </p:txBody>
      </p:sp>
      <p:sp>
        <p:nvSpPr>
          <p:cNvPr id="7" name="6 Marcador de número de diapositiva"/>
          <p:cNvSpPr>
            <a:spLocks noGrp="1"/>
          </p:cNvSpPr>
          <p:nvPr>
            <p:ph type="sldNum" sz="quarter" idx="12"/>
          </p:nvPr>
        </p:nvSpPr>
        <p:spPr/>
        <p:txBody>
          <a:bodyPr/>
          <a:lstStyle/>
          <a:p>
            <a:fld id="{99E95E17-EE65-479D-82E9-FEE4263E119D}" type="slidenum">
              <a:rPr lang="es-AR" smtClean="0"/>
              <a:pPr/>
              <a:t>‹Nº›</a:t>
            </a:fld>
            <a:endParaRPr lang="es-AR"/>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1956378058"/>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fld id="{1DA9EA65-A6C3-48C2-B9E7-66E048A3A84C}" type="datetime10">
              <a:rPr lang="es-AR" smtClean="0">
                <a:solidFill>
                  <a:srgbClr val="575F6D"/>
                </a:solidFill>
              </a:rPr>
              <a:pPr/>
              <a:t>14:21</a:t>
            </a:fld>
            <a:endParaRPr lang="es-AR">
              <a:solidFill>
                <a:srgbClr val="575F6D"/>
              </a:solidFill>
            </a:endParaRPr>
          </a:p>
        </p:txBody>
      </p:sp>
      <p:sp>
        <p:nvSpPr>
          <p:cNvPr id="8" name="7 Marcador de pie de página"/>
          <p:cNvSpPr>
            <a:spLocks noGrp="1"/>
          </p:cNvSpPr>
          <p:nvPr>
            <p:ph type="ftr" sz="quarter" idx="11"/>
          </p:nvPr>
        </p:nvSpPr>
        <p:spPr/>
        <p:txBody>
          <a:bodyPr/>
          <a:lstStyle/>
          <a:p>
            <a:endParaRPr lang="es-AR">
              <a:solidFill>
                <a:srgbClr val="575F6D"/>
              </a:solidFill>
            </a:endParaRPr>
          </a:p>
        </p:txBody>
      </p:sp>
      <p:sp>
        <p:nvSpPr>
          <p:cNvPr id="9" name="8 Marcador de número de diapositiva"/>
          <p:cNvSpPr>
            <a:spLocks noGrp="1"/>
          </p:cNvSpPr>
          <p:nvPr>
            <p:ph type="sldNum" sz="quarter" idx="12"/>
          </p:nvPr>
        </p:nvSpPr>
        <p:spPr/>
        <p:txBody>
          <a:bodyPr/>
          <a:lstStyle/>
          <a:p>
            <a:fld id="{99E95E17-EE65-479D-82E9-FEE4263E119D}" type="slidenum">
              <a:rPr lang="es-AR" smtClean="0"/>
              <a:pPr/>
              <a:t>‹Nº›</a:t>
            </a:fld>
            <a:endParaRPr lang="es-AR"/>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770964616"/>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E77AAED1-642E-4620-A77A-D3AF2F5354F9}" type="datetime10">
              <a:rPr lang="es-AR" smtClean="0">
                <a:solidFill>
                  <a:srgbClr val="575F6D"/>
                </a:solidFill>
              </a:rPr>
              <a:pPr/>
              <a:t>14:21</a:t>
            </a:fld>
            <a:endParaRPr lang="es-AR">
              <a:solidFill>
                <a:srgbClr val="575F6D"/>
              </a:solidFill>
            </a:endParaRPr>
          </a:p>
        </p:txBody>
      </p:sp>
      <p:sp>
        <p:nvSpPr>
          <p:cNvPr id="7" name="6 Marcador de número de diapositiva"/>
          <p:cNvSpPr>
            <a:spLocks noGrp="1"/>
          </p:cNvSpPr>
          <p:nvPr>
            <p:ph type="sldNum" sz="quarter" idx="11"/>
          </p:nvPr>
        </p:nvSpPr>
        <p:spPr/>
        <p:txBody>
          <a:bodyPr rtlCol="0"/>
          <a:lstStyle/>
          <a:p>
            <a:fld id="{99E95E17-EE65-479D-82E9-FEE4263E119D}" type="slidenum">
              <a:rPr lang="es-AR" smtClean="0"/>
              <a:pPr/>
              <a:t>‹Nº›</a:t>
            </a:fld>
            <a:endParaRPr lang="es-AR"/>
          </a:p>
        </p:txBody>
      </p:sp>
      <p:sp>
        <p:nvSpPr>
          <p:cNvPr id="8" name="7 Marcador de pie de página"/>
          <p:cNvSpPr>
            <a:spLocks noGrp="1"/>
          </p:cNvSpPr>
          <p:nvPr>
            <p:ph type="ftr" sz="quarter" idx="12"/>
          </p:nvPr>
        </p:nvSpPr>
        <p:spPr/>
        <p:txBody>
          <a:bodyPr rtlCol="0"/>
          <a:lstStyle/>
          <a:p>
            <a:endParaRPr lang="es-AR">
              <a:solidFill>
                <a:srgbClr val="575F6D"/>
              </a:solidFill>
            </a:endParaRPr>
          </a:p>
        </p:txBody>
      </p:sp>
    </p:spTree>
    <p:extLst>
      <p:ext uri="{BB962C8B-B14F-4D97-AF65-F5344CB8AC3E}">
        <p14:creationId xmlns:p14="http://schemas.microsoft.com/office/powerpoint/2010/main" xmlns="" val="2858431456"/>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479F5DF-15FC-4E79-BD4E-A1F8DBAE7097}" type="datetime10">
              <a:rPr lang="es-AR" smtClean="0">
                <a:solidFill>
                  <a:srgbClr val="575F6D"/>
                </a:solidFill>
              </a:rPr>
              <a:pPr/>
              <a:t>14:21</a:t>
            </a:fld>
            <a:endParaRPr lang="es-AR">
              <a:solidFill>
                <a:srgbClr val="575F6D"/>
              </a:solidFill>
            </a:endParaRPr>
          </a:p>
        </p:txBody>
      </p:sp>
      <p:sp>
        <p:nvSpPr>
          <p:cNvPr id="3" name="2 Marcador de pie de página"/>
          <p:cNvSpPr>
            <a:spLocks noGrp="1"/>
          </p:cNvSpPr>
          <p:nvPr>
            <p:ph type="ftr" sz="quarter" idx="11"/>
          </p:nvPr>
        </p:nvSpPr>
        <p:spPr/>
        <p:txBody>
          <a:bodyPr/>
          <a:lstStyle/>
          <a:p>
            <a:endParaRPr lang="es-AR">
              <a:solidFill>
                <a:srgbClr val="575F6D"/>
              </a:solidFill>
            </a:endParaRPr>
          </a:p>
        </p:txBody>
      </p:sp>
      <p:sp>
        <p:nvSpPr>
          <p:cNvPr id="4" name="3 Marcador de número de diapositiva"/>
          <p:cNvSpPr>
            <a:spLocks noGrp="1"/>
          </p:cNvSpPr>
          <p:nvPr>
            <p:ph type="sldNum" sz="quarter" idx="12"/>
          </p:nvPr>
        </p:nvSpPr>
        <p:spPr/>
        <p:txBody>
          <a:bodyPr/>
          <a:lstStyle/>
          <a:p>
            <a:fld id="{99E95E17-EE65-479D-82E9-FEE4263E119D}" type="slidenum">
              <a:rPr lang="es-AR" smtClean="0"/>
              <a:pPr/>
              <a:t>‹Nº›</a:t>
            </a:fld>
            <a:endParaRPr lang="es-AR"/>
          </a:p>
        </p:txBody>
      </p:sp>
    </p:spTree>
    <p:extLst>
      <p:ext uri="{BB962C8B-B14F-4D97-AF65-F5344CB8AC3E}">
        <p14:creationId xmlns:p14="http://schemas.microsoft.com/office/powerpoint/2010/main" xmlns="" val="703858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ES">
              <a:solidFill>
                <a:srgbClr val="444D26"/>
              </a:solidFill>
            </a:endParaRPr>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1447225009"/>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fld id="{0BFB76EF-1072-4A5B-865C-563D8D2139F8}" type="datetime10">
              <a:rPr lang="es-AR" smtClean="0">
                <a:solidFill>
                  <a:srgbClr val="575F6D"/>
                </a:solidFill>
              </a:rPr>
              <a:pPr/>
              <a:t>14:21</a:t>
            </a:fld>
            <a:endParaRPr lang="es-AR">
              <a:solidFill>
                <a:srgbClr val="575F6D"/>
              </a:solidFill>
            </a:endParaRPr>
          </a:p>
        </p:txBody>
      </p:sp>
      <p:sp>
        <p:nvSpPr>
          <p:cNvPr id="22" name="21 Marcador de número de diapositiva"/>
          <p:cNvSpPr>
            <a:spLocks noGrp="1"/>
          </p:cNvSpPr>
          <p:nvPr>
            <p:ph type="sldNum" sz="quarter" idx="15"/>
          </p:nvPr>
        </p:nvSpPr>
        <p:spPr/>
        <p:txBody>
          <a:bodyPr rtlCol="0"/>
          <a:lstStyle/>
          <a:p>
            <a:fld id="{99E95E17-EE65-479D-82E9-FEE4263E119D}" type="slidenum">
              <a:rPr lang="es-AR" smtClean="0"/>
              <a:pPr/>
              <a:t>‹Nº›</a:t>
            </a:fld>
            <a:endParaRPr lang="es-AR"/>
          </a:p>
        </p:txBody>
      </p:sp>
      <p:sp>
        <p:nvSpPr>
          <p:cNvPr id="23" name="22 Marcador de pie de página"/>
          <p:cNvSpPr>
            <a:spLocks noGrp="1"/>
          </p:cNvSpPr>
          <p:nvPr>
            <p:ph type="ftr" sz="quarter" idx="16"/>
          </p:nvPr>
        </p:nvSpPr>
        <p:spPr/>
        <p:txBody>
          <a:bodyPr rtlCol="0"/>
          <a:lstStyle/>
          <a:p>
            <a:endParaRPr lang="es-AR">
              <a:solidFill>
                <a:srgbClr val="575F6D"/>
              </a:solidFill>
            </a:endParaRPr>
          </a:p>
        </p:txBody>
      </p:sp>
    </p:spTree>
    <p:extLst>
      <p:ext uri="{BB962C8B-B14F-4D97-AF65-F5344CB8AC3E}">
        <p14:creationId xmlns:p14="http://schemas.microsoft.com/office/powerpoint/2010/main" xmlns="" val="3489659803"/>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17" name="16 Marcador de fecha"/>
          <p:cNvSpPr>
            <a:spLocks noGrp="1"/>
          </p:cNvSpPr>
          <p:nvPr>
            <p:ph type="dt" sz="half" idx="10"/>
          </p:nvPr>
        </p:nvSpPr>
        <p:spPr/>
        <p:txBody>
          <a:bodyPr rtlCol="0"/>
          <a:lstStyle/>
          <a:p>
            <a:fld id="{F1949895-7AB2-45C3-879C-6EBED37D2D18}" type="datetime10">
              <a:rPr lang="es-AR" smtClean="0">
                <a:solidFill>
                  <a:srgbClr val="575F6D"/>
                </a:solidFill>
              </a:rPr>
              <a:pPr/>
              <a:t>14:21</a:t>
            </a:fld>
            <a:endParaRPr lang="es-AR">
              <a:solidFill>
                <a:srgbClr val="575F6D"/>
              </a:solidFill>
            </a:endParaRPr>
          </a:p>
        </p:txBody>
      </p:sp>
      <p:sp>
        <p:nvSpPr>
          <p:cNvPr id="18" name="17 Marcador de número de diapositiva"/>
          <p:cNvSpPr>
            <a:spLocks noGrp="1"/>
          </p:cNvSpPr>
          <p:nvPr>
            <p:ph type="sldNum" sz="quarter" idx="11"/>
          </p:nvPr>
        </p:nvSpPr>
        <p:spPr/>
        <p:txBody>
          <a:bodyPr rtlCol="0"/>
          <a:lstStyle/>
          <a:p>
            <a:fld id="{99E95E17-EE65-479D-82E9-FEE4263E119D}" type="slidenum">
              <a:rPr lang="es-AR" smtClean="0"/>
              <a:pPr/>
              <a:t>‹Nº›</a:t>
            </a:fld>
            <a:endParaRPr lang="es-AR"/>
          </a:p>
        </p:txBody>
      </p:sp>
      <p:sp>
        <p:nvSpPr>
          <p:cNvPr id="21" name="20 Marcador de pie de página"/>
          <p:cNvSpPr>
            <a:spLocks noGrp="1"/>
          </p:cNvSpPr>
          <p:nvPr>
            <p:ph type="ftr" sz="quarter" idx="12"/>
          </p:nvPr>
        </p:nvSpPr>
        <p:spPr/>
        <p:txBody>
          <a:bodyPr rtlCol="0"/>
          <a:lstStyle/>
          <a:p>
            <a:endParaRPr lang="es-AR">
              <a:solidFill>
                <a:srgbClr val="575F6D"/>
              </a:solidFill>
            </a:endParaRPr>
          </a:p>
        </p:txBody>
      </p:sp>
    </p:spTree>
    <p:extLst>
      <p:ext uri="{BB962C8B-B14F-4D97-AF65-F5344CB8AC3E}">
        <p14:creationId xmlns:p14="http://schemas.microsoft.com/office/powerpoint/2010/main" xmlns="" val="2549874029"/>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59D3280B-72CB-47C7-9359-E528B48EF30C}" type="datetime10">
              <a:rPr lang="es-AR" smtClean="0">
                <a:solidFill>
                  <a:srgbClr val="575F6D"/>
                </a:solidFill>
              </a:rPr>
              <a:pPr/>
              <a:t>14:21</a:t>
            </a:fld>
            <a:endParaRPr lang="es-AR">
              <a:solidFill>
                <a:srgbClr val="575F6D"/>
              </a:solidFill>
            </a:endParaRPr>
          </a:p>
        </p:txBody>
      </p:sp>
      <p:sp>
        <p:nvSpPr>
          <p:cNvPr id="5" name="4 Marcador de pie de página"/>
          <p:cNvSpPr>
            <a:spLocks noGrp="1"/>
          </p:cNvSpPr>
          <p:nvPr>
            <p:ph type="ftr" sz="quarter" idx="11"/>
          </p:nvPr>
        </p:nvSpPr>
        <p:spPr/>
        <p:txBody>
          <a:bodyPr/>
          <a:lstStyle/>
          <a:p>
            <a:endParaRPr lang="es-AR">
              <a:solidFill>
                <a:srgbClr val="575F6D"/>
              </a:solidFill>
            </a:endParaRPr>
          </a:p>
        </p:txBody>
      </p:sp>
      <p:sp>
        <p:nvSpPr>
          <p:cNvPr id="6" name="5 Marcador de número de diapositiva"/>
          <p:cNvSpPr>
            <a:spLocks noGrp="1"/>
          </p:cNvSpPr>
          <p:nvPr>
            <p:ph type="sldNum" sz="quarter" idx="12"/>
          </p:nvPr>
        </p:nvSpPr>
        <p:spPr/>
        <p:txBody>
          <a:bodyPr/>
          <a:lstStyle/>
          <a:p>
            <a:fld id="{99E95E17-EE65-479D-82E9-FEE4263E119D}" type="slidenum">
              <a:rPr lang="es-AR" smtClean="0"/>
              <a:pPr/>
              <a:t>‹Nº›</a:t>
            </a:fld>
            <a:endParaRPr lang="es-AR"/>
          </a:p>
        </p:txBody>
      </p:sp>
    </p:spTree>
    <p:extLst>
      <p:ext uri="{BB962C8B-B14F-4D97-AF65-F5344CB8AC3E}">
        <p14:creationId xmlns:p14="http://schemas.microsoft.com/office/powerpoint/2010/main" xmlns="" val="2952723407"/>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5FE76691-2900-49BA-BE4D-4BE19520E1FF}" type="datetime10">
              <a:rPr lang="es-AR" smtClean="0">
                <a:solidFill>
                  <a:srgbClr val="575F6D"/>
                </a:solidFill>
              </a:rPr>
              <a:pPr/>
              <a:t>14:21</a:t>
            </a:fld>
            <a:endParaRPr lang="es-AR">
              <a:solidFill>
                <a:srgbClr val="575F6D"/>
              </a:solidFill>
            </a:endParaRPr>
          </a:p>
        </p:txBody>
      </p:sp>
      <p:sp>
        <p:nvSpPr>
          <p:cNvPr id="5" name="4 Marcador de pie de página"/>
          <p:cNvSpPr>
            <a:spLocks noGrp="1"/>
          </p:cNvSpPr>
          <p:nvPr>
            <p:ph type="ftr" sz="quarter" idx="11"/>
          </p:nvPr>
        </p:nvSpPr>
        <p:spPr/>
        <p:txBody>
          <a:bodyPr/>
          <a:lstStyle/>
          <a:p>
            <a:endParaRPr lang="es-AR">
              <a:solidFill>
                <a:srgbClr val="575F6D"/>
              </a:solidFill>
            </a:endParaRPr>
          </a:p>
        </p:txBody>
      </p:sp>
      <p:sp>
        <p:nvSpPr>
          <p:cNvPr id="6" name="5 Marcador de número de diapositiva"/>
          <p:cNvSpPr>
            <a:spLocks noGrp="1"/>
          </p:cNvSpPr>
          <p:nvPr>
            <p:ph type="sldNum" sz="quarter" idx="12"/>
          </p:nvPr>
        </p:nvSpPr>
        <p:spPr/>
        <p:txBody>
          <a:bodyPr/>
          <a:lstStyle/>
          <a:p>
            <a:fld id="{99E95E17-EE65-479D-82E9-FEE4263E119D}" type="slidenum">
              <a:rPr lang="es-AR" smtClean="0"/>
              <a:pPr/>
              <a:t>‹Nº›</a:t>
            </a:fld>
            <a:endParaRPr lang="es-AR"/>
          </a:p>
        </p:txBody>
      </p:sp>
    </p:spTree>
    <p:extLst>
      <p:ext uri="{BB962C8B-B14F-4D97-AF65-F5344CB8AC3E}">
        <p14:creationId xmlns:p14="http://schemas.microsoft.com/office/powerpoint/2010/main" xmlns="" val="3678724049"/>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2AA75111-9A2C-4592-9564-B2CAE96F65B9}"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F2F0768-29A2-49D9-B5B4-8559CE5B3462}"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390084967"/>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A5B51B6E-BDEC-4F0B-8993-5170EC8B3A54}"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E383C5-7B63-4FEA-B542-2A1AAE00302D}"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868040292"/>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132A7EFF-5995-49E7-8E63-8DC52B19A181}"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959102D-5082-45C3-945C-3C764CD9A627}"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198006492"/>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
          <p:cNvSpPr>
            <a:spLocks noGrp="1" noChangeArrowheads="1"/>
          </p:cNvSpPr>
          <p:nvPr>
            <p:ph type="dt" sz="half" idx="10"/>
          </p:nvPr>
        </p:nvSpPr>
        <p:spPr>
          <a:ln/>
        </p:spPr>
        <p:txBody>
          <a:bodyPr/>
          <a:lstStyle>
            <a:lvl1pPr>
              <a:defRPr/>
            </a:lvl1pPr>
          </a:lstStyle>
          <a:p>
            <a:pPr>
              <a:defRPr/>
            </a:pPr>
            <a:fld id="{2A08DDC1-11CA-4E31-B498-6E34423DB9F6}"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B57C2BB-B62A-4BA4-A414-7A8837295B59}"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259054108"/>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fld id="{63386A03-9B1C-4711-9769-5A14D802839E}" type="datetime10">
              <a:rPr lang="es-AR" smtClean="0">
                <a:solidFill>
                  <a:srgbClr val="000000"/>
                </a:solidFill>
              </a:rPr>
              <a:pPr>
                <a:defRPr/>
              </a:pPr>
              <a:t>14:21</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909550E-5E3F-421B-9470-10F6EEEE7002}"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243578539"/>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
          <p:cNvSpPr>
            <a:spLocks noGrp="1" noChangeArrowheads="1"/>
          </p:cNvSpPr>
          <p:nvPr>
            <p:ph type="dt" sz="half" idx="10"/>
          </p:nvPr>
        </p:nvSpPr>
        <p:spPr>
          <a:ln/>
        </p:spPr>
        <p:txBody>
          <a:bodyPr/>
          <a:lstStyle>
            <a:lvl1pPr>
              <a:defRPr/>
            </a:lvl1pPr>
          </a:lstStyle>
          <a:p>
            <a:pPr>
              <a:defRPr/>
            </a:pPr>
            <a:fld id="{C3C030DF-CECC-4200-AF23-8D2F0154B148}" type="datetime10">
              <a:rPr lang="es-AR" smtClean="0">
                <a:solidFill>
                  <a:srgbClr val="000000"/>
                </a:solidFill>
              </a:rPr>
              <a:pPr>
                <a:defRPr/>
              </a:pPr>
              <a:t>14:21</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1937955-CDC3-4D2F-8E43-DB69F7178E41}"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6818172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4"/>
          </p:nvPr>
        </p:nvSpPr>
        <p:spPr/>
        <p:txBody>
          <a:bodyPr rtlCol="0"/>
          <a:lstStyle/>
          <a:p>
            <a:fld id="{33491021-53D1-442F-B369-F7A8C2A484BA}" type="datetimeFigureOut">
              <a:rPr lang="es-ES" smtClean="0">
                <a:solidFill>
                  <a:srgbClr val="444D26"/>
                </a:solidFill>
              </a:rPr>
              <a:pPr/>
              <a:t>13/04/2016</a:t>
            </a:fld>
            <a:endParaRPr lang="es-ES">
              <a:solidFill>
                <a:srgbClr val="444D26"/>
              </a:solidFill>
            </a:endParaRPr>
          </a:p>
        </p:txBody>
      </p:sp>
      <p:sp>
        <p:nvSpPr>
          <p:cNvPr id="9" name="8 Marcador de número de diapositiva"/>
          <p:cNvSpPr>
            <a:spLocks noGrp="1"/>
          </p:cNvSpPr>
          <p:nvPr>
            <p:ph type="sldNum" sz="quarter" idx="15"/>
          </p:nvPr>
        </p:nvSpPr>
        <p:spPr/>
        <p:txBody>
          <a:bodyPr rtlCol="0"/>
          <a:lstStyle/>
          <a:p>
            <a:fld id="{18AA9FB8-D527-4C32-833B-E896D8C2ED43}" type="slidenum">
              <a:rPr lang="es-ES" smtClean="0"/>
              <a:pPr/>
              <a:t>‹Nº›</a:t>
            </a:fld>
            <a:endParaRPr lang="es-ES"/>
          </a:p>
        </p:txBody>
      </p:sp>
      <p:sp>
        <p:nvSpPr>
          <p:cNvPr id="10" name="9 Marcador de pie de página"/>
          <p:cNvSpPr>
            <a:spLocks noGrp="1"/>
          </p:cNvSpPr>
          <p:nvPr>
            <p:ph type="ftr" sz="quarter" idx="16"/>
          </p:nvPr>
        </p:nvSpPr>
        <p:spPr/>
        <p:txBody>
          <a:bodyPr rtlCol="0"/>
          <a:lstStyle/>
          <a:p>
            <a:endParaRPr lang="es-ES">
              <a:solidFill>
                <a:srgbClr val="444D26"/>
              </a:solidFill>
            </a:endParaRPr>
          </a:p>
        </p:txBody>
      </p:sp>
    </p:spTree>
    <p:extLst>
      <p:ext uri="{BB962C8B-B14F-4D97-AF65-F5344CB8AC3E}">
        <p14:creationId xmlns:p14="http://schemas.microsoft.com/office/powerpoint/2010/main" xmlns="" val="3415053174"/>
      </p:ext>
    </p:extLst>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243F3E1-DA94-4D8C-AB28-870E9062D95B}" type="datetime10">
              <a:rPr lang="es-AR" smtClean="0">
                <a:solidFill>
                  <a:srgbClr val="000000"/>
                </a:solidFill>
              </a:rPr>
              <a:pPr>
                <a:defRPr/>
              </a:pPr>
              <a:t>14:21</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8468893-164A-4251-9A83-ABF77B2664F1}"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711271501"/>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6A851E27-A84B-42D2-91A6-7CA62220D2AB}"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0036EF-1FAE-44E1-99BB-12723BA8DF4F}"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327719037"/>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0E5601D5-3691-4B63-9EF5-3AC169633F1E}"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801AB6-504C-47AF-B369-294E46746851}"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112511998"/>
      </p:ext>
    </p:extLst>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0222381B-6E44-446A-82CD-C9DB7A8755D4}"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3548136-CA6B-4458-8302-95245B37729E}"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669478724"/>
      </p:ext>
    </p:extLst>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7800FAD0-D9B2-44A9-BC58-FC31FEF90D4F}"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887514-8770-40EC-B47D-A4255249AEEB}"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926151366"/>
      </p:ext>
    </p:extLst>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23ED0DC1-9C82-46AB-94EF-3FA8F4192CF2}"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71F4759-3293-44DF-AAB0-E59BECF4F9C6}"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900704497"/>
      </p:ext>
    </p:extLst>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F728E6AD-C9C7-4131-9667-B199A8D0FBA6}"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5E41B6-1414-4972-9D5C-D29B8109D65C}"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898573925"/>
      </p:ext>
    </p:extLst>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491AB08A-EE86-4B90-A832-AD14590374A1}"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E7948A-BA4D-4EE5-888D-A01F8163CCCA}"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176602916"/>
      </p:ext>
    </p:extLst>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
          <p:cNvSpPr>
            <a:spLocks noGrp="1" noChangeArrowheads="1"/>
          </p:cNvSpPr>
          <p:nvPr>
            <p:ph type="dt" sz="half" idx="10"/>
          </p:nvPr>
        </p:nvSpPr>
        <p:spPr>
          <a:ln/>
        </p:spPr>
        <p:txBody>
          <a:bodyPr/>
          <a:lstStyle>
            <a:lvl1pPr>
              <a:defRPr/>
            </a:lvl1pPr>
          </a:lstStyle>
          <a:p>
            <a:pPr>
              <a:defRPr/>
            </a:pPr>
            <a:fld id="{23DE89B7-EB1C-4EF2-883F-D03816891394}"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9BA4DA1-B31B-45B6-9278-BDA3440D28EB}"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118155796"/>
      </p:ext>
    </p:extLst>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fld id="{84F23DE2-7846-42AF-A605-26BEBE653B6C}" type="datetime10">
              <a:rPr lang="es-AR" smtClean="0">
                <a:solidFill>
                  <a:srgbClr val="000000"/>
                </a:solidFill>
              </a:rPr>
              <a:pPr>
                <a:defRPr/>
              </a:pPr>
              <a:t>14:21</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0172511-F047-428E-B526-D09361366A42}"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380086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ES">
              <a:solidFill>
                <a:srgbClr val="444D26"/>
              </a:solidFill>
            </a:endParaRPr>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4227511577"/>
      </p:ext>
    </p:extLst>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
          <p:cNvSpPr>
            <a:spLocks noGrp="1" noChangeArrowheads="1"/>
          </p:cNvSpPr>
          <p:nvPr>
            <p:ph type="dt" sz="half" idx="10"/>
          </p:nvPr>
        </p:nvSpPr>
        <p:spPr>
          <a:ln/>
        </p:spPr>
        <p:txBody>
          <a:bodyPr/>
          <a:lstStyle>
            <a:lvl1pPr>
              <a:defRPr/>
            </a:lvl1pPr>
          </a:lstStyle>
          <a:p>
            <a:pPr>
              <a:defRPr/>
            </a:pPr>
            <a:fld id="{128C59E2-CC59-49C0-956D-C40541E4765A}" type="datetime10">
              <a:rPr lang="es-AR" smtClean="0">
                <a:solidFill>
                  <a:srgbClr val="000000"/>
                </a:solidFill>
              </a:rPr>
              <a:pPr>
                <a:defRPr/>
              </a:pPr>
              <a:t>14:21</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BD618E7-B904-4915-BF67-FDFDAEC9170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745726846"/>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46815-1739-41C7-A54E-B72920DCCE9D}" type="datetime10">
              <a:rPr lang="es-AR" smtClean="0">
                <a:solidFill>
                  <a:srgbClr val="000000"/>
                </a:solidFill>
              </a:rPr>
              <a:pPr>
                <a:defRPr/>
              </a:pPr>
              <a:t>14:21</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0EC4F67-8CA9-4A19-B61C-CCACDA4CDF5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036740898"/>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6F02609C-0D4D-458F-A699-C9437B78A78F}"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2AB143-EB6A-4318-84A2-46AB119D18B6}"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126480560"/>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84B58DC3-5738-4403-84B1-424446442EFA}"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0E31B3A-B752-4185-A6E6-5ECAC4DD2108}"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712831102"/>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780C14FE-C04C-4805-9432-0E4DB824A645}"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353CF-00FB-42B7-A40E-5808E569DF54}"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44630685"/>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E65B47CE-630F-4CE2-B557-63DD5EA6513D}"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B56486-CD77-48E9-889C-BB60CFDD9D59}"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616491288"/>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2"/>
      </p:bgRef>
    </p:bg>
    <p:spTree>
      <p:nvGrpSpPr>
        <p:cNvPr id="1" name=""/>
        <p:cNvGrpSpPr/>
        <p:nvPr/>
      </p:nvGrpSpPr>
      <p:grpSpPr>
        <a:xfrm>
          <a:off x="0" y="0"/>
          <a:ext cx="0" cy="0"/>
          <a:chOff x="0" y="0"/>
          <a:chExt cx="0" cy="0"/>
        </a:xfrm>
      </p:grpSpPr>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9" name="18 Rectángulo"/>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6" name="15 Rectángulo"/>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2" name="11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9" name="8 Subtítulo"/>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17" name="16 Marcador de pie de página"/>
          <p:cNvSpPr>
            <a:spLocks noGrp="1"/>
          </p:cNvSpPr>
          <p:nvPr>
            <p:ph type="ftr" sz="quarter" idx="11"/>
          </p:nvPr>
        </p:nvSpPr>
        <p:spPr/>
        <p:txBody>
          <a:bodyPr/>
          <a:lstStyle/>
          <a:p>
            <a:endParaRPr lang="es-AR"/>
          </a:p>
        </p:txBody>
      </p:sp>
      <p:sp>
        <p:nvSpPr>
          <p:cNvPr id="7" name="6 Conector recto"/>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0" name="9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13" name="12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4" name="13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29" name="28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8" name="7 Título"/>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1874928919"/>
      </p:ext>
    </p:extLst>
  </p:cSld>
  <p:clrMapOvr>
    <a:overrideClrMapping bg1="lt1" tx1="dk1" bg2="lt2" tx2="dk2" accent1="accent1" accent2="accent2" accent3="accent3" accent4="accent4" accent5="accent5" accent6="accent6" hlink="hlink" folHlink="folHlink"/>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obj" preserve="1">
  <p:cSld name="Título y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accent3">
                    <a:shade val="75000"/>
                  </a:schemeClr>
                </a:solidFill>
              </a:defRPr>
            </a:lvl1pPr>
          </a:lstStyle>
          <a:p>
            <a:r>
              <a:rPr kumimoji="0" lang="es-ES"/>
              <a:t>Haga clic para modificar el estilo de título del patrón</a:t>
            </a:r>
            <a:endParaRPr kumimoji="0" lang="en-US"/>
          </a:p>
        </p:txBody>
      </p:sp>
      <p:sp>
        <p:nvSpPr>
          <p:cNvPr id="4" name="3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a:xfrm>
            <a:off x="4361688" y="1026372"/>
            <a:ext cx="457200" cy="441325"/>
          </a:xfrm>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8" name="7 Marcador de contenido"/>
          <p:cNvSpPr>
            <a:spLocks noGrp="1"/>
          </p:cNvSpPr>
          <p:nvPr>
            <p:ph sz="quarter" idx="1"/>
          </p:nvPr>
        </p:nvSpPr>
        <p:spPr>
          <a:xfrm>
            <a:off x="301752" y="1527048"/>
            <a:ext cx="850392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1812367870"/>
      </p:ext>
    </p:extLst>
  </p:cSld>
  <p:clrMapOvr>
    <a:overrideClrMapping bg1="lt1" tx1="dk1" bg2="lt2" tx2="dk2" accent1="accent1" accent2="accent2" accent3="accent3" accent4="accent4" accent5="accent5" accent6="accent6" hlink="hlink" folHlink="folHlink"/>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6" name="15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9" name="18 Rectángulo"/>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2" name="11 Rectángulo"/>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3" name="2 Marcador de texto"/>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13" name="12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4" name="13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5" name="4 Marcador de pie de página"/>
          <p:cNvSpPr>
            <a:spLocks noGrp="1"/>
          </p:cNvSpPr>
          <p:nvPr>
            <p:ph type="ftr" sz="quarter" idx="11"/>
          </p:nvPr>
        </p:nvSpPr>
        <p:spPr/>
        <p:txBody>
          <a:bodyPr/>
          <a:lstStyle/>
          <a:p>
            <a:endParaRPr lang="es-AR"/>
          </a:p>
        </p:txBody>
      </p:sp>
      <p:sp>
        <p:nvSpPr>
          <p:cNvPr id="4" name="3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8" name="7 Conector recto"/>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0" name="9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1" name="10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6" name="5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2" name="1 Título"/>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328078756"/>
      </p:ext>
    </p:extLst>
  </p:cSld>
  <p:clrMapOvr>
    <a:overrideClrMapping bg1="lt1" tx1="dk1" bg2="lt2" tx2="dk2" accent1="accent1" accent2="accent2" accent3="accent3" accent4="accent4" accent5="accent5" accent6="accent6" hlink="hlink" folHlink="folHlink"/>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twoObj" preserve="1">
  <p:cSld name="Dos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758952"/>
          </a:xfrm>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a:xfrm>
            <a:off x="5791200" y="6409944"/>
            <a:ext cx="3044952" cy="365760"/>
          </a:xfrm>
        </p:spPr>
        <p:txBody>
          <a:bodyPr/>
          <a:lstStyle/>
          <a:p>
            <a:fld id="{FA3AC6F6-30EC-427D-96F4-B24CC6D8E0AA}" type="datetimeFigureOut">
              <a:rPr lang="es-AR" smtClean="0"/>
              <a:pPr/>
              <a:t>13/4/2016</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8" name="7 Conector recto"/>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0" name="9 Marcador de contenido"/>
          <p:cNvSpPr>
            <a:spLocks noGrp="1"/>
          </p:cNvSpPr>
          <p:nvPr>
            <p:ph sz="half" idx="1"/>
          </p:nvPr>
        </p:nvSpPr>
        <p:spPr>
          <a:xfrm>
            <a:off x="301752" y="1371600"/>
            <a:ext cx="4038600" cy="4681728"/>
          </a:xfrm>
        </p:spPr>
        <p:txBody>
          <a:bodyPr/>
          <a:lstStyle>
            <a:lvl1pPr>
              <a:defRPr sz="2500"/>
            </a:lvl1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contenido"/>
          <p:cNvSpPr>
            <a:spLocks noGrp="1"/>
          </p:cNvSpPr>
          <p:nvPr>
            <p:ph sz="half" idx="2"/>
          </p:nvPr>
        </p:nvSpPr>
        <p:spPr>
          <a:xfrm>
            <a:off x="4800600" y="1371600"/>
            <a:ext cx="4038600" cy="4681728"/>
          </a:xfrm>
        </p:spPr>
        <p:txBody>
          <a:bodyPr/>
          <a:lstStyle>
            <a:lvl1pPr>
              <a:defRPr sz="2500"/>
            </a:lvl1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2930932262"/>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5" name="4 Marcador de fecha"/>
          <p:cNvSpPr>
            <a:spLocks noGrp="1"/>
          </p:cNvSpPr>
          <p:nvPr>
            <p:ph type="dt" sz="half" idx="10"/>
          </p:nvPr>
        </p:nvSpPr>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6" name="5 Marcador de pie de página"/>
          <p:cNvSpPr>
            <a:spLocks noGrp="1"/>
          </p:cNvSpPr>
          <p:nvPr>
            <p:ph type="ftr" sz="quarter" idx="11"/>
          </p:nvPr>
        </p:nvSpPr>
        <p:spPr/>
        <p:txBody>
          <a:bodyPr/>
          <a:lstStyle/>
          <a:p>
            <a:endParaRPr lang="es-ES">
              <a:solidFill>
                <a:srgbClr val="444D26"/>
              </a:solidFill>
            </a:endParaRPr>
          </a:p>
        </p:txBody>
      </p:sp>
      <p:sp>
        <p:nvSpPr>
          <p:cNvPr id="7" name="6 Marcador de número de diapositiva"/>
          <p:cNvSpPr>
            <a:spLocks noGrp="1"/>
          </p:cNvSpPr>
          <p:nvPr>
            <p:ph type="sldNum" sz="quarter" idx="12"/>
          </p:nvPr>
        </p:nvSpPr>
        <p:spPr/>
        <p:txBody>
          <a:bodyPr/>
          <a:lstStyle/>
          <a:p>
            <a:fld id="{18AA9FB8-D527-4C32-833B-E896D8C2ED43}" type="slidenum">
              <a:rPr lang="es-ES" smtClean="0"/>
              <a:pPr/>
              <a:t>‹Nº›</a:t>
            </a:fld>
            <a:endParaRPr lang="es-ES"/>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Tree>
    <p:extLst>
      <p:ext uri="{BB962C8B-B14F-4D97-AF65-F5344CB8AC3E}">
        <p14:creationId xmlns:p14="http://schemas.microsoft.com/office/powerpoint/2010/main" xmlns="" val="3611874646"/>
      </p:ext>
    </p:extLst>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1">
        <a:schemeClr val="bg2"/>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20" name="19 Rectángulo"/>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21" name="20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22" name="21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1" name="10 Rectángulo"/>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3" name="12 Rectángulo"/>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3" name="2 Marcador de texto"/>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7" name="6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8" name="7 Marcador de pie de página"/>
          <p:cNvSpPr>
            <a:spLocks noGrp="1"/>
          </p:cNvSpPr>
          <p:nvPr>
            <p:ph type="ftr" sz="quarter" idx="11"/>
          </p:nvPr>
        </p:nvSpPr>
        <p:spPr>
          <a:xfrm>
            <a:off x="304800" y="6409944"/>
            <a:ext cx="3581400" cy="365760"/>
          </a:xfrm>
        </p:spPr>
        <p:txBody>
          <a:bodyPr/>
          <a:lstStyle/>
          <a:p>
            <a:endParaRPr lang="es-AR"/>
          </a:p>
        </p:txBody>
      </p:sp>
      <p:sp>
        <p:nvSpPr>
          <p:cNvPr id="15" name="14 Conector recto"/>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24" name="23 Marcador de contenido"/>
          <p:cNvSpPr>
            <a:spLocks noGrp="1"/>
          </p:cNvSpPr>
          <p:nvPr>
            <p:ph sz="quarter" idx="2"/>
          </p:nvPr>
        </p:nvSpPr>
        <p:spPr>
          <a:xfrm>
            <a:off x="301752" y="2471383"/>
            <a:ext cx="4041648" cy="3818404"/>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6" name="25 Marcador de contenido"/>
          <p:cNvSpPr>
            <a:spLocks noGrp="1"/>
          </p:cNvSpPr>
          <p:nvPr>
            <p:ph sz="quarter" idx="4"/>
          </p:nvPr>
        </p:nvSpPr>
        <p:spPr>
          <a:xfrm>
            <a:off x="4800600" y="2471383"/>
            <a:ext cx="4038600" cy="382219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5" name="24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27" name="26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9" name="8 Marcador de número de diapositiva"/>
          <p:cNvSpPr>
            <a:spLocks noGrp="1"/>
          </p:cNvSpPr>
          <p:nvPr>
            <p:ph type="sldNum" sz="quarter" idx="12"/>
          </p:nvPr>
        </p:nvSpPr>
        <p:spPr>
          <a:xfrm>
            <a:off x="4343400" y="1042416"/>
            <a:ext cx="457200" cy="441325"/>
          </a:xfrm>
        </p:spPr>
        <p:txBody>
          <a:bodyPr/>
          <a:lstStyle>
            <a:lvl1pPr algn="ctr">
              <a:defRPr/>
            </a:lvl1p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23" name="22 Título"/>
          <p:cNvSpPr>
            <a:spLocks noGrp="1"/>
          </p:cNvSpPr>
          <p:nvPr>
            <p:ph type="title"/>
          </p:nvPr>
        </p:nvSpPr>
        <p:spPr/>
        <p:txBody>
          <a:bodyPr rtlCol="0" anchor="b" anchorCtr="0"/>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1986275318"/>
      </p:ext>
    </p:extLst>
  </p:cSld>
  <p:clrMapOvr>
    <a:overrideClrMapping bg1="lt1" tx1="dk1" bg2="lt2" tx2="dk2" accent1="accent1" accent2="accent2" accent3="accent3" accent4="accent4" accent5="accent5" accent6="accent6" hlink="hlink" folHlink="folHlink"/>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a:xfrm>
            <a:off x="4343400" y="1036020"/>
            <a:ext cx="457200" cy="441325"/>
          </a:xfrm>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Tree>
    <p:extLst>
      <p:ext uri="{BB962C8B-B14F-4D97-AF65-F5344CB8AC3E}">
        <p14:creationId xmlns:p14="http://schemas.microsoft.com/office/powerpoint/2010/main" xmlns="" val="653253070"/>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8" name="7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0" name="9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9" name="8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5" name="4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6" name="5 Rectángulo"/>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2" name="1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a:xfrm>
            <a:off x="4267200" y="6324600"/>
            <a:ext cx="609600" cy="441324"/>
          </a:xfrm>
        </p:spPr>
        <p:txBody>
          <a:bodyPr/>
          <a:lstStyle>
            <a:lvl1pPr>
              <a:defRPr>
                <a:solidFill>
                  <a:srgbClr val="FFFFFF"/>
                </a:solidFill>
              </a:defRPr>
            </a:lvl1pPr>
          </a:lstStyle>
          <a:p>
            <a:fld id="{F9DDB746-0745-4B4F-BBEA-792FE6D18A4D}" type="slidenum">
              <a:rPr lang="es-AR" smtClean="0"/>
              <a:pPr/>
              <a:t>‹Nº›</a:t>
            </a:fld>
            <a:endParaRPr lang="es-AR"/>
          </a:p>
        </p:txBody>
      </p:sp>
    </p:spTree>
    <p:extLst>
      <p:ext uri="{BB962C8B-B14F-4D97-AF65-F5344CB8AC3E}">
        <p14:creationId xmlns:p14="http://schemas.microsoft.com/office/powerpoint/2010/main" xmlns="" val="2921413498"/>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9" name="18 Rectángulo"/>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6" name="15 Rectángulo"/>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3" name="12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2" name="1 Título"/>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9" name="8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20" name="19 Marcador de contenido"/>
          <p:cNvSpPr>
            <a:spLocks noGrp="1"/>
          </p:cNvSpPr>
          <p:nvPr>
            <p:ph sz="quarter" idx="1"/>
          </p:nvPr>
        </p:nvSpPr>
        <p:spPr>
          <a:xfrm>
            <a:off x="3124200" y="685800"/>
            <a:ext cx="5638800" cy="5410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0" name="9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1" name="10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7" name="6 Marcador de número de diapositiva"/>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21" name="20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5" name="4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6" name="5 Marcador de pie de página"/>
          <p:cNvSpPr>
            <a:spLocks noGrp="1"/>
          </p:cNvSpPr>
          <p:nvPr>
            <p:ph type="ftr" sz="quarter" idx="11"/>
          </p:nvPr>
        </p:nvSpPr>
        <p:spPr>
          <a:xfrm>
            <a:off x="301752" y="6410848"/>
            <a:ext cx="3383280" cy="365760"/>
          </a:xfrm>
        </p:spPr>
        <p:txBody>
          <a:bodyPr/>
          <a:lstStyle/>
          <a:p>
            <a:endParaRPr lang="es-AR"/>
          </a:p>
        </p:txBody>
      </p:sp>
    </p:spTree>
    <p:extLst>
      <p:ext uri="{BB962C8B-B14F-4D97-AF65-F5344CB8AC3E}">
        <p14:creationId xmlns:p14="http://schemas.microsoft.com/office/powerpoint/2010/main" xmlns="" val="858654729"/>
      </p:ext>
    </p:extLst>
  </p:cSld>
  <p:clrMapOvr>
    <a:overrideClrMapping bg1="lt1" tx1="dk1" bg2="lt2" tx2="dk2" accent1="accent1" accent2="accent2" accent3="accent3" accent4="accent4" accent5="accent5" accent6="accent6" hlink="hlink" folHlink="folHlink"/>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1" name="20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6" name="15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7" name="16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20" name="19 Rectángulo"/>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8" name="7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5" name="14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12" name="11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3" name="12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7" name="6 Marcador de número de diapositiva"/>
          <p:cNvSpPr>
            <a:spLocks noGrp="1"/>
          </p:cNvSpPr>
          <p:nvPr>
            <p:ph type="sldNum" sz="quarter" idx="12"/>
          </p:nvPr>
        </p:nvSpPr>
        <p:spPr>
          <a:xfrm>
            <a:off x="1371600" y="312738"/>
            <a:ext cx="457200" cy="441325"/>
          </a:xfrm>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2" name="1 Título"/>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3000375" y="609600"/>
            <a:ext cx="5867400" cy="4267200"/>
          </a:xfrm>
        </p:spPr>
        <p:txBody>
          <a:bodyPr/>
          <a:lstStyle>
            <a:lvl1pPr marL="0" indent="0">
              <a:buNone/>
              <a:defRPr sz="3200"/>
            </a:lvl1pPr>
          </a:lstStyle>
          <a:p>
            <a:r>
              <a:rPr kumimoji="0" lang="es-ES"/>
              <a:t>Haga clic en el icono para agregar una imagen</a:t>
            </a:r>
            <a:endParaRPr kumimoji="0" lang="en-US" dirty="0"/>
          </a:p>
        </p:txBody>
      </p:sp>
      <p:sp>
        <p:nvSpPr>
          <p:cNvPr id="4" name="3 Marcador de texto"/>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22" name="21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5" name="4 Marcador de fecha"/>
          <p:cNvSpPr>
            <a:spLocks noGrp="1"/>
          </p:cNvSpPr>
          <p:nvPr>
            <p:ph type="dt" sz="half" idx="10"/>
          </p:nvPr>
        </p:nvSpPr>
        <p:spPr>
          <a:xfrm>
            <a:off x="5788152" y="6404984"/>
            <a:ext cx="3044952" cy="365760"/>
          </a:xfrm>
        </p:spPr>
        <p:txBody>
          <a:bodyPr/>
          <a:lstStyle/>
          <a:p>
            <a:fld id="{FA3AC6F6-30EC-427D-96F4-B24CC6D8E0AA}" type="datetimeFigureOut">
              <a:rPr lang="es-AR" smtClean="0"/>
              <a:pPr/>
              <a:t>13/4/2016</a:t>
            </a:fld>
            <a:endParaRPr lang="es-AR"/>
          </a:p>
        </p:txBody>
      </p:sp>
      <p:sp>
        <p:nvSpPr>
          <p:cNvPr id="6" name="5 Marcador de pie de página"/>
          <p:cNvSpPr>
            <a:spLocks noGrp="1"/>
          </p:cNvSpPr>
          <p:nvPr>
            <p:ph type="ftr" sz="quarter" idx="11"/>
          </p:nvPr>
        </p:nvSpPr>
        <p:spPr>
          <a:xfrm>
            <a:off x="301752" y="6410848"/>
            <a:ext cx="3584448" cy="365760"/>
          </a:xfrm>
        </p:spPr>
        <p:txBody>
          <a:bodyPr/>
          <a:lstStyle/>
          <a:p>
            <a:endParaRPr lang="es-AR"/>
          </a:p>
        </p:txBody>
      </p:sp>
    </p:spTree>
    <p:extLst>
      <p:ext uri="{BB962C8B-B14F-4D97-AF65-F5344CB8AC3E}">
        <p14:creationId xmlns:p14="http://schemas.microsoft.com/office/powerpoint/2010/main" xmlns="" val="4240130561"/>
      </p:ext>
    </p:extLst>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type="vertTx" preserve="1">
  <p:cSld name="Título y texto vertical">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Tree>
    <p:extLst>
      <p:ext uri="{BB962C8B-B14F-4D97-AF65-F5344CB8AC3E}">
        <p14:creationId xmlns:p14="http://schemas.microsoft.com/office/powerpoint/2010/main" xmlns="" val="1446490610"/>
      </p:ext>
    </p:extLst>
  </p:cSld>
  <p:clrMapOvr>
    <a:overrideClrMapping bg1="lt1" tx1="dk1" bg2="lt2" tx2="dk2" accent1="accent1" accent2="accent2" accent3="accent3" accent4="accent4" accent5="accent5" accent6="accent6" hlink="hlink" folHlink="folHlink"/>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Ref idx="1001">
        <a:schemeClr val="bg2"/>
      </p:bgRef>
    </p:bg>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8" name="7 Rectángulo"/>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9" name="8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0" name="9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1" name="10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2" name="11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13" name="12 Conector recto"/>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4" name="13 Elipse"/>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5" name="14 Elipse"/>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6" name="5 Marcador de número de diapositiva"/>
          <p:cNvSpPr>
            <a:spLocks noGrp="1"/>
          </p:cNvSpPr>
          <p:nvPr>
            <p:ph type="sldNum" sz="quarter" idx="12"/>
          </p:nvPr>
        </p:nvSpPr>
        <p:spPr>
          <a:xfrm>
            <a:off x="6915912" y="3009901"/>
            <a:ext cx="457200" cy="441325"/>
          </a:xfrm>
        </p:spPr>
        <p:txBody>
          <a:bodyPr/>
          <a:lstStyle/>
          <a:p>
            <a:fld id="{F9DDB746-0745-4B4F-BBEA-792FE6D18A4D}" type="slidenum">
              <a:rPr lang="es-AR" smtClean="0">
                <a:solidFill>
                  <a:srgbClr val="9C007F">
                    <a:shade val="75000"/>
                  </a:srgbClr>
                </a:solidFill>
              </a:rPr>
              <a:pPr/>
              <a:t>‹Nº›</a:t>
            </a:fld>
            <a:endParaRPr lang="es-AR">
              <a:solidFill>
                <a:srgbClr val="9C007F">
                  <a:shade val="75000"/>
                </a:srgbClr>
              </a:solidFill>
            </a:endParaRPr>
          </a:p>
        </p:txBody>
      </p:sp>
      <p:sp>
        <p:nvSpPr>
          <p:cNvPr id="3" name="2 Marcador de texto vertical"/>
          <p:cNvSpPr>
            <a:spLocks noGrp="1"/>
          </p:cNvSpPr>
          <p:nvPr>
            <p:ph type="body" orient="vert" idx="1"/>
          </p:nvPr>
        </p:nvSpPr>
        <p:spPr>
          <a:xfrm>
            <a:off x="304800" y="304800"/>
            <a:ext cx="6553200" cy="5821366"/>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FA3AC6F6-30EC-427D-96F4-B24CC6D8E0AA}" type="datetimeFigureOut">
              <a:rPr lang="es-AR" smtClean="0"/>
              <a:pPr/>
              <a:t>13/4/2016</a:t>
            </a:fld>
            <a:endParaRPr lang="es-AR"/>
          </a:p>
        </p:txBody>
      </p:sp>
      <p:sp>
        <p:nvSpPr>
          <p:cNvPr id="5" name="4 Marcador de pie de página"/>
          <p:cNvSpPr>
            <a:spLocks noGrp="1"/>
          </p:cNvSpPr>
          <p:nvPr>
            <p:ph type="ftr" sz="quarter" idx="11"/>
          </p:nvPr>
        </p:nvSpPr>
        <p:spPr/>
        <p:txBody>
          <a:bodyPr/>
          <a:lstStyle/>
          <a:p>
            <a:endParaRPr lang="es-AR"/>
          </a:p>
        </p:txBody>
      </p:sp>
      <p:sp>
        <p:nvSpPr>
          <p:cNvPr id="2" name="1 Título vertical"/>
          <p:cNvSpPr>
            <a:spLocks noGrp="1"/>
          </p:cNvSpPr>
          <p:nvPr>
            <p:ph type="title" orient="vert"/>
          </p:nvPr>
        </p:nvSpPr>
        <p:spPr>
          <a:xfrm>
            <a:off x="7391400" y="304801"/>
            <a:ext cx="1447800" cy="5851525"/>
          </a:xfrm>
        </p:spPr>
        <p:txBody>
          <a:bodyPr vert="eaVert"/>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2269264465"/>
      </p:ext>
    </p:extLst>
  </p:cSld>
  <p:clrMapOvr>
    <a:overrideClrMapping bg1="lt1" tx1="dk1" bg2="lt2" tx2="dk2" accent1="accent1" accent2="accent2" accent3="accent3" accent4="accent4" accent5="accent5" accent6="accent6" hlink="hlink" folHlink="folHlink"/>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12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5" name="13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4891BF4F-53DF-4039-B3C8-E1472ECB5CA6}" type="datetimeFigureOut">
              <a:rPr lang="es-AR"/>
              <a:pPr>
                <a:defRPr/>
              </a:pPr>
              <a:t>13/4/2016</a:t>
            </a:fld>
            <a:endParaRPr lang="es-AR"/>
          </a:p>
        </p:txBody>
      </p:sp>
      <p:sp>
        <p:nvSpPr>
          <p:cNvPr id="7" name="19 Marcador de pie de página"/>
          <p:cNvSpPr>
            <a:spLocks noGrp="1"/>
          </p:cNvSpPr>
          <p:nvPr>
            <p:ph type="ftr" sz="quarter" idx="11"/>
          </p:nvPr>
        </p:nvSpPr>
        <p:spPr/>
        <p:txBody>
          <a:bodyPr/>
          <a:lstStyle>
            <a:lvl1pPr>
              <a:defRPr/>
            </a:lvl1pPr>
            <a:extLst/>
          </a:lstStyle>
          <a:p>
            <a:pPr>
              <a:defRPr/>
            </a:pPr>
            <a:endParaRPr lang="es-AR"/>
          </a:p>
        </p:txBody>
      </p:sp>
      <p:sp>
        <p:nvSpPr>
          <p:cNvPr id="8" name="9 Marcador de número de diapositiva"/>
          <p:cNvSpPr>
            <a:spLocks noGrp="1"/>
          </p:cNvSpPr>
          <p:nvPr>
            <p:ph type="sldNum" sz="quarter" idx="12"/>
          </p:nvPr>
        </p:nvSpPr>
        <p:spPr/>
        <p:txBody>
          <a:bodyPr/>
          <a:lstStyle>
            <a:lvl1pPr>
              <a:defRPr/>
            </a:lvl1pPr>
          </a:lstStyle>
          <a:p>
            <a:pPr>
              <a:defRPr/>
            </a:pPr>
            <a:fld id="{13A23898-475A-4D6F-B47D-FD8D86353F2B}" type="slidenum">
              <a:rPr lang="es-AR" altLang="es-AR"/>
              <a:pPr>
                <a:defRPr/>
              </a:pPr>
              <a:t>‹Nº›</a:t>
            </a:fld>
            <a:endParaRPr lang="es-AR" altLang="es-AR"/>
          </a:p>
        </p:txBody>
      </p:sp>
    </p:spTree>
    <p:extLst>
      <p:ext uri="{BB962C8B-B14F-4D97-AF65-F5344CB8AC3E}">
        <p14:creationId xmlns:p14="http://schemas.microsoft.com/office/powerpoint/2010/main" xmlns="" val="195551359"/>
      </p:ext>
    </p:extLst>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C6F2B506-4B3A-4077-A61A-A93FCB37FBD5}" type="datetimeFigureOut">
              <a:rPr lang="es-AR"/>
              <a:pPr>
                <a:defRPr/>
              </a:pPr>
              <a:t>13/4/2016</a:t>
            </a:fld>
            <a:endParaRPr lang="es-AR"/>
          </a:p>
        </p:txBody>
      </p:sp>
      <p:sp>
        <p:nvSpPr>
          <p:cNvPr id="5" name="9 Marcador de pie de página"/>
          <p:cNvSpPr>
            <a:spLocks noGrp="1"/>
          </p:cNvSpPr>
          <p:nvPr>
            <p:ph type="ftr" sz="quarter" idx="11"/>
          </p:nvPr>
        </p:nvSpPr>
        <p:spPr/>
        <p:txBody>
          <a:bodyPr/>
          <a:lstStyle>
            <a:lvl1pPr>
              <a:defRPr/>
            </a:lvl1pPr>
          </a:lstStyle>
          <a:p>
            <a:pPr>
              <a:defRPr/>
            </a:pPr>
            <a:endParaRPr lang="es-AR"/>
          </a:p>
        </p:txBody>
      </p:sp>
      <p:sp>
        <p:nvSpPr>
          <p:cNvPr id="6" name="21 Marcador de número de diapositiva"/>
          <p:cNvSpPr>
            <a:spLocks noGrp="1"/>
          </p:cNvSpPr>
          <p:nvPr>
            <p:ph type="sldNum" sz="quarter" idx="12"/>
          </p:nvPr>
        </p:nvSpPr>
        <p:spPr/>
        <p:txBody>
          <a:bodyPr/>
          <a:lstStyle>
            <a:lvl1pPr>
              <a:defRPr/>
            </a:lvl1pPr>
          </a:lstStyle>
          <a:p>
            <a:pPr>
              <a:defRPr/>
            </a:pPr>
            <a:fld id="{C4D91921-58D2-485C-9070-3F90817F3629}" type="slidenum">
              <a:rPr lang="es-AR" altLang="es-AR"/>
              <a:pPr>
                <a:defRPr/>
              </a:pPr>
              <a:t>‹Nº›</a:t>
            </a:fld>
            <a:endParaRPr lang="es-AR" altLang="es-AR"/>
          </a:p>
        </p:txBody>
      </p:sp>
    </p:spTree>
    <p:extLst>
      <p:ext uri="{BB962C8B-B14F-4D97-AF65-F5344CB8AC3E}">
        <p14:creationId xmlns:p14="http://schemas.microsoft.com/office/powerpoint/2010/main" xmlns="" val="76196554"/>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12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13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1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7" name="1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9F89D195-F2A2-49B6-9E97-21092B245BA8}" type="datetimeFigureOut">
              <a:rPr lang="es-AR"/>
              <a:pPr>
                <a:defRPr/>
              </a:pPr>
              <a:t>13/4/2016</a:t>
            </a:fld>
            <a:endParaRPr lang="es-AR"/>
          </a:p>
        </p:txBody>
      </p:sp>
      <p:sp>
        <p:nvSpPr>
          <p:cNvPr id="9" name="4 Marcador de pie de página"/>
          <p:cNvSpPr>
            <a:spLocks noGrp="1"/>
          </p:cNvSpPr>
          <p:nvPr>
            <p:ph type="ftr" sz="quarter" idx="11"/>
          </p:nvPr>
        </p:nvSpPr>
        <p:spPr/>
        <p:txBody>
          <a:bodyPr/>
          <a:lstStyle>
            <a:lvl1pPr>
              <a:defRPr/>
            </a:lvl1pPr>
            <a:extLst/>
          </a:lstStyle>
          <a:p>
            <a:pPr>
              <a:defRPr/>
            </a:pPr>
            <a:endParaRPr lang="es-AR"/>
          </a:p>
        </p:txBody>
      </p:sp>
      <p:sp>
        <p:nvSpPr>
          <p:cNvPr id="10" name="5 Marcador de número de diapositiva"/>
          <p:cNvSpPr>
            <a:spLocks noGrp="1"/>
          </p:cNvSpPr>
          <p:nvPr>
            <p:ph type="sldNum" sz="quarter" idx="12"/>
          </p:nvPr>
        </p:nvSpPr>
        <p:spPr/>
        <p:txBody>
          <a:bodyPr/>
          <a:lstStyle>
            <a:lvl1pPr>
              <a:defRPr/>
            </a:lvl1pPr>
          </a:lstStyle>
          <a:p>
            <a:pPr>
              <a:defRPr/>
            </a:pPr>
            <a:fld id="{DC74FC7F-BC28-46A7-9838-FA112159C8B2}" type="slidenum">
              <a:rPr lang="es-AR" altLang="es-AR"/>
              <a:pPr>
                <a:defRPr/>
              </a:pPr>
              <a:t>‹Nº›</a:t>
            </a:fld>
            <a:endParaRPr lang="es-AR" altLang="es-AR"/>
          </a:p>
        </p:txBody>
      </p:sp>
    </p:spTree>
    <p:extLst>
      <p:ext uri="{BB962C8B-B14F-4D97-AF65-F5344CB8AC3E}">
        <p14:creationId xmlns:p14="http://schemas.microsoft.com/office/powerpoint/2010/main" xmlns="" val="3318116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pPr>
              <a:defRPr/>
            </a:pPr>
            <a:fld id="{6FAA1524-A8E0-44E7-8450-729201580399}" type="datetime12">
              <a:rPr lang="es-AR" smtClean="0">
                <a:solidFill>
                  <a:srgbClr val="FFFFFF"/>
                </a:solidFill>
              </a:rPr>
              <a:pPr>
                <a:defRPr/>
              </a:pPr>
              <a:t>2:21 p. m.</a:t>
            </a:fld>
            <a:endParaRPr lang="es-AR">
              <a:solidFill>
                <a:srgbClr val="FFFFFF"/>
              </a:solidFill>
            </a:endParaRPr>
          </a:p>
        </p:txBody>
      </p:sp>
      <p:sp>
        <p:nvSpPr>
          <p:cNvPr id="4" name="3 Marcador de pie de página"/>
          <p:cNvSpPr>
            <a:spLocks noGrp="1"/>
          </p:cNvSpPr>
          <p:nvPr>
            <p:ph type="ftr" sz="quarter" idx="11"/>
          </p:nvPr>
        </p:nvSpPr>
        <p:spPr/>
        <p:txBody>
          <a:bodyPr/>
          <a:lstStyle/>
          <a:p>
            <a:pPr>
              <a:defRPr/>
            </a:pPr>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D95D26B5-1C27-4C2F-914F-E82FC366F305}"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4187765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a:t>Haga clic para modificar el estilo de título del patrón</a:t>
            </a:r>
            <a:endParaRPr kumimoji="0" lang="en-US"/>
          </a:p>
        </p:txBody>
      </p:sp>
      <p:sp>
        <p:nvSpPr>
          <p:cNvPr id="7" name="6 Marcador de fecha"/>
          <p:cNvSpPr>
            <a:spLocks noGrp="1"/>
          </p:cNvSpPr>
          <p:nvPr>
            <p:ph type="dt" sz="half" idx="10"/>
          </p:nvPr>
        </p:nvSpPr>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8" name="7 Marcador de pie de página"/>
          <p:cNvSpPr>
            <a:spLocks noGrp="1"/>
          </p:cNvSpPr>
          <p:nvPr>
            <p:ph type="ftr" sz="quarter" idx="11"/>
          </p:nvPr>
        </p:nvSpPr>
        <p:spPr/>
        <p:txBody>
          <a:bodyPr/>
          <a:lstStyle/>
          <a:p>
            <a:endParaRPr lang="es-ES">
              <a:solidFill>
                <a:srgbClr val="444D26"/>
              </a:solidFill>
            </a:endParaRPr>
          </a:p>
        </p:txBody>
      </p:sp>
      <p:sp>
        <p:nvSpPr>
          <p:cNvPr id="9" name="8 Marcador de número de diapositiva"/>
          <p:cNvSpPr>
            <a:spLocks noGrp="1"/>
          </p:cNvSpPr>
          <p:nvPr>
            <p:ph type="sldNum" sz="quarter" idx="12"/>
          </p:nvPr>
        </p:nvSpPr>
        <p:spPr/>
        <p:txBody>
          <a:bodyPr/>
          <a:lstStyle/>
          <a:p>
            <a:fld id="{18AA9FB8-D527-4C32-833B-E896D8C2ED43}" type="slidenum">
              <a:rPr lang="es-ES" smtClean="0"/>
              <a:pPr/>
              <a:t>‹Nº›</a:t>
            </a:fld>
            <a:endParaRPr lang="es-ES"/>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a:t>Haga clic para modificar el estilo de texto del patrón</a:t>
            </a:r>
          </a:p>
        </p:txBody>
      </p:sp>
    </p:spTree>
    <p:extLst>
      <p:ext uri="{BB962C8B-B14F-4D97-AF65-F5344CB8AC3E}">
        <p14:creationId xmlns:p14="http://schemas.microsoft.com/office/powerpoint/2010/main" xmlns="" val="1647847901"/>
      </p:ext>
    </p:extLst>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3 Marcador de fecha"/>
          <p:cNvSpPr>
            <a:spLocks noGrp="1"/>
          </p:cNvSpPr>
          <p:nvPr>
            <p:ph type="dt" sz="half" idx="10"/>
          </p:nvPr>
        </p:nvSpPr>
        <p:spPr/>
        <p:txBody>
          <a:bodyPr/>
          <a:lstStyle>
            <a:lvl1pPr>
              <a:defRPr/>
            </a:lvl1pPr>
          </a:lstStyle>
          <a:p>
            <a:pPr>
              <a:defRPr/>
            </a:pPr>
            <a:fld id="{8E831E05-B53C-47F1-8CD7-E8580BECA470}" type="datetimeFigureOut">
              <a:rPr lang="es-AR"/>
              <a:pPr>
                <a:defRPr/>
              </a:pPr>
              <a:t>13/4/2016</a:t>
            </a:fld>
            <a:endParaRPr lang="es-AR"/>
          </a:p>
        </p:txBody>
      </p:sp>
      <p:sp>
        <p:nvSpPr>
          <p:cNvPr id="6" name="9 Marcador de pie de página"/>
          <p:cNvSpPr>
            <a:spLocks noGrp="1"/>
          </p:cNvSpPr>
          <p:nvPr>
            <p:ph type="ftr" sz="quarter" idx="11"/>
          </p:nvPr>
        </p:nvSpPr>
        <p:spPr/>
        <p:txBody>
          <a:bodyPr/>
          <a:lstStyle>
            <a:lvl1pPr>
              <a:defRPr/>
            </a:lvl1pPr>
          </a:lstStyle>
          <a:p>
            <a:pPr>
              <a:defRPr/>
            </a:pPr>
            <a:endParaRPr lang="es-AR"/>
          </a:p>
        </p:txBody>
      </p:sp>
      <p:sp>
        <p:nvSpPr>
          <p:cNvPr id="7" name="21 Marcador de número de diapositiva"/>
          <p:cNvSpPr>
            <a:spLocks noGrp="1"/>
          </p:cNvSpPr>
          <p:nvPr>
            <p:ph type="sldNum" sz="quarter" idx="12"/>
          </p:nvPr>
        </p:nvSpPr>
        <p:spPr/>
        <p:txBody>
          <a:bodyPr/>
          <a:lstStyle>
            <a:lvl1pPr>
              <a:defRPr/>
            </a:lvl1pPr>
          </a:lstStyle>
          <a:p>
            <a:pPr>
              <a:defRPr/>
            </a:pPr>
            <a:fld id="{9F2686FF-6FDA-486D-AEF2-854CA78D6869}" type="slidenum">
              <a:rPr lang="es-AR" altLang="es-AR"/>
              <a:pPr>
                <a:defRPr/>
              </a:pPr>
              <a:t>‹Nº›</a:t>
            </a:fld>
            <a:endParaRPr lang="es-AR" altLang="es-AR"/>
          </a:p>
        </p:txBody>
      </p:sp>
    </p:spTree>
    <p:extLst>
      <p:ext uri="{BB962C8B-B14F-4D97-AF65-F5344CB8AC3E}">
        <p14:creationId xmlns:p14="http://schemas.microsoft.com/office/powerpoint/2010/main" xmlns="" val="4238131601"/>
      </p:ext>
    </p:extLst>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B807DE7F-9D14-4934-A24F-8E4E334B2665}" type="datetimeFigureOut">
              <a:rPr lang="es-AR"/>
              <a:pPr>
                <a:defRPr/>
              </a:pPr>
              <a:t>13/4/2016</a:t>
            </a:fld>
            <a:endParaRPr lang="es-AR"/>
          </a:p>
        </p:txBody>
      </p:sp>
      <p:sp>
        <p:nvSpPr>
          <p:cNvPr id="8" name="7 Marcador de pie de página"/>
          <p:cNvSpPr>
            <a:spLocks noGrp="1"/>
          </p:cNvSpPr>
          <p:nvPr>
            <p:ph type="ftr" sz="quarter" idx="11"/>
          </p:nvPr>
        </p:nvSpPr>
        <p:spPr/>
        <p:txBody>
          <a:bodyPr/>
          <a:lstStyle>
            <a:lvl1pPr>
              <a:defRPr/>
            </a:lvl1pPr>
            <a:extLst/>
          </a:lstStyle>
          <a:p>
            <a:pPr>
              <a:defRPr/>
            </a:pPr>
            <a:endParaRPr lang="es-AR"/>
          </a:p>
        </p:txBody>
      </p:sp>
      <p:sp>
        <p:nvSpPr>
          <p:cNvPr id="9" name="8 Marcador de número de diapositiva"/>
          <p:cNvSpPr>
            <a:spLocks noGrp="1"/>
          </p:cNvSpPr>
          <p:nvPr>
            <p:ph type="sldNum" sz="quarter" idx="12"/>
          </p:nvPr>
        </p:nvSpPr>
        <p:spPr/>
        <p:txBody>
          <a:bodyPr/>
          <a:lstStyle>
            <a:lvl1pPr>
              <a:defRPr/>
            </a:lvl1pPr>
          </a:lstStyle>
          <a:p>
            <a:pPr>
              <a:defRPr/>
            </a:pPr>
            <a:fld id="{3C67026C-BC01-4618-B43B-914F4A39A84E}" type="slidenum">
              <a:rPr lang="es-AR" altLang="es-AR"/>
              <a:pPr>
                <a:defRPr/>
              </a:pPr>
              <a:t>‹Nº›</a:t>
            </a:fld>
            <a:endParaRPr lang="es-AR" altLang="es-AR"/>
          </a:p>
        </p:txBody>
      </p:sp>
    </p:spTree>
    <p:extLst>
      <p:ext uri="{BB962C8B-B14F-4D97-AF65-F5344CB8AC3E}">
        <p14:creationId xmlns:p14="http://schemas.microsoft.com/office/powerpoint/2010/main" xmlns="" val="2899316894"/>
      </p:ext>
    </p:extLst>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p>
            <a:r>
              <a:rPr lang="es-ES"/>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38F4E69A-E354-4556-8A8E-2CB4DD114DD8}" type="datetimeFigureOut">
              <a:rPr lang="es-AR"/>
              <a:pPr>
                <a:defRPr/>
              </a:pPr>
              <a:t>13/4/2016</a:t>
            </a:fld>
            <a:endParaRPr lang="es-AR"/>
          </a:p>
        </p:txBody>
      </p:sp>
      <p:sp>
        <p:nvSpPr>
          <p:cNvPr id="4" name="9 Marcador de pie de página"/>
          <p:cNvSpPr>
            <a:spLocks noGrp="1"/>
          </p:cNvSpPr>
          <p:nvPr>
            <p:ph type="ftr" sz="quarter" idx="11"/>
          </p:nvPr>
        </p:nvSpPr>
        <p:spPr/>
        <p:txBody>
          <a:bodyPr/>
          <a:lstStyle>
            <a:lvl1pPr>
              <a:defRPr/>
            </a:lvl1pPr>
          </a:lstStyle>
          <a:p>
            <a:pPr>
              <a:defRPr/>
            </a:pPr>
            <a:endParaRPr lang="es-AR"/>
          </a:p>
        </p:txBody>
      </p:sp>
      <p:sp>
        <p:nvSpPr>
          <p:cNvPr id="5" name="21 Marcador de número de diapositiva"/>
          <p:cNvSpPr>
            <a:spLocks noGrp="1"/>
          </p:cNvSpPr>
          <p:nvPr>
            <p:ph type="sldNum" sz="quarter" idx="12"/>
          </p:nvPr>
        </p:nvSpPr>
        <p:spPr/>
        <p:txBody>
          <a:bodyPr/>
          <a:lstStyle>
            <a:lvl1pPr>
              <a:defRPr/>
            </a:lvl1pPr>
          </a:lstStyle>
          <a:p>
            <a:pPr>
              <a:defRPr/>
            </a:pPr>
            <a:fld id="{F925BDDA-273E-4170-A18B-247457FD9F78}" type="slidenum">
              <a:rPr lang="es-AR" altLang="es-AR"/>
              <a:pPr>
                <a:defRPr/>
              </a:pPr>
              <a:t>‹Nº›</a:t>
            </a:fld>
            <a:endParaRPr lang="es-AR" altLang="es-AR"/>
          </a:p>
        </p:txBody>
      </p:sp>
    </p:spTree>
    <p:extLst>
      <p:ext uri="{BB962C8B-B14F-4D97-AF65-F5344CB8AC3E}">
        <p14:creationId xmlns:p14="http://schemas.microsoft.com/office/powerpoint/2010/main" xmlns="" val="4205310814"/>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2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13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1 Marcador de fecha"/>
          <p:cNvSpPr>
            <a:spLocks noGrp="1"/>
          </p:cNvSpPr>
          <p:nvPr>
            <p:ph type="dt" sz="half" idx="10"/>
          </p:nvPr>
        </p:nvSpPr>
        <p:spPr/>
        <p:txBody>
          <a:bodyPr/>
          <a:lstStyle>
            <a:lvl1pPr>
              <a:defRPr/>
            </a:lvl1pPr>
            <a:extLst/>
          </a:lstStyle>
          <a:p>
            <a:pPr>
              <a:defRPr/>
            </a:pPr>
            <a:fld id="{EDB0B0E3-E6FD-4DDE-B84F-9739E740CA77}" type="datetimeFigureOut">
              <a:rPr lang="es-AR"/>
              <a:pPr>
                <a:defRPr/>
              </a:pPr>
              <a:t>13/4/2016</a:t>
            </a:fld>
            <a:endParaRPr lang="es-AR"/>
          </a:p>
        </p:txBody>
      </p:sp>
      <p:sp>
        <p:nvSpPr>
          <p:cNvPr id="5" name="2 Marcador de pie de página"/>
          <p:cNvSpPr>
            <a:spLocks noGrp="1"/>
          </p:cNvSpPr>
          <p:nvPr>
            <p:ph type="ftr" sz="quarter" idx="11"/>
          </p:nvPr>
        </p:nvSpPr>
        <p:spPr/>
        <p:txBody>
          <a:bodyPr/>
          <a:lstStyle>
            <a:lvl1pPr>
              <a:defRPr/>
            </a:lvl1pPr>
            <a:extLst/>
          </a:lstStyle>
          <a:p>
            <a:pPr>
              <a:defRPr/>
            </a:pPr>
            <a:endParaRPr lang="es-AR"/>
          </a:p>
        </p:txBody>
      </p:sp>
      <p:sp>
        <p:nvSpPr>
          <p:cNvPr id="6" name="3 Marcador de número de diapositiva"/>
          <p:cNvSpPr>
            <a:spLocks noGrp="1"/>
          </p:cNvSpPr>
          <p:nvPr>
            <p:ph type="sldNum" sz="quarter" idx="12"/>
          </p:nvPr>
        </p:nvSpPr>
        <p:spPr/>
        <p:txBody>
          <a:bodyPr/>
          <a:lstStyle>
            <a:lvl1pPr>
              <a:defRPr/>
            </a:lvl1pPr>
          </a:lstStyle>
          <a:p>
            <a:pPr>
              <a:defRPr/>
            </a:pPr>
            <a:fld id="{AD16F1C8-215C-4710-BC10-163637F16A43}" type="slidenum">
              <a:rPr lang="es-AR" altLang="es-AR"/>
              <a:pPr>
                <a:defRPr/>
              </a:pPr>
              <a:t>‹Nº›</a:t>
            </a:fld>
            <a:endParaRPr lang="es-AR" altLang="es-AR"/>
          </a:p>
        </p:txBody>
      </p:sp>
    </p:spTree>
    <p:extLst>
      <p:ext uri="{BB962C8B-B14F-4D97-AF65-F5344CB8AC3E}">
        <p14:creationId xmlns:p14="http://schemas.microsoft.com/office/powerpoint/2010/main" xmlns="" val="2489142128"/>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88266B63-74E6-4A14-AB6D-EEC15F09D2B3}" type="datetimeFigureOut">
              <a:rPr lang="es-AR"/>
              <a:pPr>
                <a:defRPr/>
              </a:pPr>
              <a:t>13/4/2016</a:t>
            </a:fld>
            <a:endParaRPr lang="es-AR"/>
          </a:p>
        </p:txBody>
      </p:sp>
      <p:sp>
        <p:nvSpPr>
          <p:cNvPr id="6" name="5 Marcador de pie de página"/>
          <p:cNvSpPr>
            <a:spLocks noGrp="1"/>
          </p:cNvSpPr>
          <p:nvPr>
            <p:ph type="ftr" sz="quarter" idx="11"/>
          </p:nvPr>
        </p:nvSpPr>
        <p:spPr/>
        <p:txBody>
          <a:bodyPr/>
          <a:lstStyle>
            <a:lvl1pPr>
              <a:defRPr/>
            </a:lvl1pPr>
            <a:extLst/>
          </a:lstStyle>
          <a:p>
            <a:pPr>
              <a:defRPr/>
            </a:pPr>
            <a:endParaRPr lang="es-AR"/>
          </a:p>
        </p:txBody>
      </p:sp>
      <p:sp>
        <p:nvSpPr>
          <p:cNvPr id="7" name="6 Marcador de número de diapositiva"/>
          <p:cNvSpPr>
            <a:spLocks noGrp="1"/>
          </p:cNvSpPr>
          <p:nvPr>
            <p:ph type="sldNum" sz="quarter" idx="12"/>
          </p:nvPr>
        </p:nvSpPr>
        <p:spPr/>
        <p:txBody>
          <a:bodyPr/>
          <a:lstStyle>
            <a:lvl1pPr>
              <a:defRPr/>
            </a:lvl1pPr>
          </a:lstStyle>
          <a:p>
            <a:pPr>
              <a:defRPr/>
            </a:pPr>
            <a:fld id="{10367A4F-D430-48B1-94F3-DAAE463FC8F3}" type="slidenum">
              <a:rPr lang="es-AR" altLang="es-AR"/>
              <a:pPr>
                <a:defRPr/>
              </a:pPr>
              <a:t>‹Nº›</a:t>
            </a:fld>
            <a:endParaRPr lang="es-AR" altLang="es-AR"/>
          </a:p>
        </p:txBody>
      </p:sp>
    </p:spTree>
    <p:extLst>
      <p:ext uri="{BB962C8B-B14F-4D97-AF65-F5344CB8AC3E}">
        <p14:creationId xmlns:p14="http://schemas.microsoft.com/office/powerpoint/2010/main" xmlns="" val="535002857"/>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12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eaLnBrk="1" fontAlgn="auto" hangingPunct="1">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13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15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A15FFA3F-213C-4822-B648-F4ACF99202F4}" type="datetimeFigureOut">
              <a:rPr lang="es-AR"/>
              <a:pPr>
                <a:defRPr/>
              </a:pPr>
              <a:t>13/4/2016</a:t>
            </a:fld>
            <a:endParaRPr lang="es-AR"/>
          </a:p>
        </p:txBody>
      </p:sp>
      <p:sp>
        <p:nvSpPr>
          <p:cNvPr id="9" name="5 Marcador de pie de página"/>
          <p:cNvSpPr>
            <a:spLocks noGrp="1"/>
          </p:cNvSpPr>
          <p:nvPr>
            <p:ph type="ftr" sz="quarter" idx="11"/>
          </p:nvPr>
        </p:nvSpPr>
        <p:spPr/>
        <p:txBody>
          <a:bodyPr/>
          <a:lstStyle>
            <a:lvl1pPr>
              <a:defRPr/>
            </a:lvl1pPr>
            <a:extLst/>
          </a:lstStyle>
          <a:p>
            <a:pPr>
              <a:defRPr/>
            </a:pPr>
            <a:endParaRPr lang="es-AR"/>
          </a:p>
        </p:txBody>
      </p:sp>
      <p:sp>
        <p:nvSpPr>
          <p:cNvPr id="10" name="6 Marcador de número de diapositiva"/>
          <p:cNvSpPr>
            <a:spLocks noGrp="1"/>
          </p:cNvSpPr>
          <p:nvPr>
            <p:ph type="sldNum" sz="quarter" idx="12"/>
          </p:nvPr>
        </p:nvSpPr>
        <p:spPr/>
        <p:txBody>
          <a:bodyPr/>
          <a:lstStyle>
            <a:lvl1pPr>
              <a:defRPr/>
            </a:lvl1pPr>
          </a:lstStyle>
          <a:p>
            <a:pPr>
              <a:defRPr/>
            </a:pPr>
            <a:fld id="{C4DCBB92-0C41-4E24-879A-26B2412A5522}" type="slidenum">
              <a:rPr lang="es-AR" altLang="es-AR"/>
              <a:pPr>
                <a:defRPr/>
              </a:pPr>
              <a:t>‹Nº›</a:t>
            </a:fld>
            <a:endParaRPr lang="es-AR" altLang="es-AR"/>
          </a:p>
        </p:txBody>
      </p:sp>
    </p:spTree>
    <p:extLst>
      <p:ext uri="{BB962C8B-B14F-4D97-AF65-F5344CB8AC3E}">
        <p14:creationId xmlns:p14="http://schemas.microsoft.com/office/powerpoint/2010/main" xmlns="" val="2127916120"/>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A1BA2117-F39D-4735-8267-169BDE09117A}" type="datetimeFigureOut">
              <a:rPr lang="es-AR"/>
              <a:pPr>
                <a:defRPr/>
              </a:pPr>
              <a:t>13/4/2016</a:t>
            </a:fld>
            <a:endParaRPr lang="es-AR"/>
          </a:p>
        </p:txBody>
      </p:sp>
      <p:sp>
        <p:nvSpPr>
          <p:cNvPr id="5" name="9 Marcador de pie de página"/>
          <p:cNvSpPr>
            <a:spLocks noGrp="1"/>
          </p:cNvSpPr>
          <p:nvPr>
            <p:ph type="ftr" sz="quarter" idx="11"/>
          </p:nvPr>
        </p:nvSpPr>
        <p:spPr/>
        <p:txBody>
          <a:bodyPr/>
          <a:lstStyle>
            <a:lvl1pPr>
              <a:defRPr/>
            </a:lvl1pPr>
          </a:lstStyle>
          <a:p>
            <a:pPr>
              <a:defRPr/>
            </a:pPr>
            <a:endParaRPr lang="es-AR"/>
          </a:p>
        </p:txBody>
      </p:sp>
      <p:sp>
        <p:nvSpPr>
          <p:cNvPr id="6" name="21 Marcador de número de diapositiva"/>
          <p:cNvSpPr>
            <a:spLocks noGrp="1"/>
          </p:cNvSpPr>
          <p:nvPr>
            <p:ph type="sldNum" sz="quarter" idx="12"/>
          </p:nvPr>
        </p:nvSpPr>
        <p:spPr/>
        <p:txBody>
          <a:bodyPr/>
          <a:lstStyle>
            <a:lvl1pPr>
              <a:defRPr/>
            </a:lvl1pPr>
          </a:lstStyle>
          <a:p>
            <a:pPr>
              <a:defRPr/>
            </a:pPr>
            <a:fld id="{1FE92D42-2A3F-47BD-83D8-70E4B682E558}" type="slidenum">
              <a:rPr lang="es-AR" altLang="es-AR"/>
              <a:pPr>
                <a:defRPr/>
              </a:pPr>
              <a:t>‹Nº›</a:t>
            </a:fld>
            <a:endParaRPr lang="es-AR" altLang="es-AR"/>
          </a:p>
        </p:txBody>
      </p:sp>
    </p:spTree>
    <p:extLst>
      <p:ext uri="{BB962C8B-B14F-4D97-AF65-F5344CB8AC3E}">
        <p14:creationId xmlns:p14="http://schemas.microsoft.com/office/powerpoint/2010/main" xmlns="" val="443364213"/>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3 Marcador de fecha"/>
          <p:cNvSpPr>
            <a:spLocks noGrp="1"/>
          </p:cNvSpPr>
          <p:nvPr>
            <p:ph type="dt" sz="half" idx="10"/>
          </p:nvPr>
        </p:nvSpPr>
        <p:spPr/>
        <p:txBody>
          <a:bodyPr/>
          <a:lstStyle>
            <a:lvl1pPr>
              <a:defRPr/>
            </a:lvl1pPr>
          </a:lstStyle>
          <a:p>
            <a:pPr>
              <a:defRPr/>
            </a:pPr>
            <a:fld id="{0363FC39-D406-4186-BDBA-13D00B39F121}" type="datetimeFigureOut">
              <a:rPr lang="es-AR"/>
              <a:pPr>
                <a:defRPr/>
              </a:pPr>
              <a:t>13/4/2016</a:t>
            </a:fld>
            <a:endParaRPr lang="es-AR"/>
          </a:p>
        </p:txBody>
      </p:sp>
      <p:sp>
        <p:nvSpPr>
          <p:cNvPr id="5" name="9 Marcador de pie de página"/>
          <p:cNvSpPr>
            <a:spLocks noGrp="1"/>
          </p:cNvSpPr>
          <p:nvPr>
            <p:ph type="ftr" sz="quarter" idx="11"/>
          </p:nvPr>
        </p:nvSpPr>
        <p:spPr/>
        <p:txBody>
          <a:bodyPr/>
          <a:lstStyle>
            <a:lvl1pPr>
              <a:defRPr/>
            </a:lvl1pPr>
          </a:lstStyle>
          <a:p>
            <a:pPr>
              <a:defRPr/>
            </a:pPr>
            <a:endParaRPr lang="es-AR"/>
          </a:p>
        </p:txBody>
      </p:sp>
      <p:sp>
        <p:nvSpPr>
          <p:cNvPr id="6" name="21 Marcador de número de diapositiva"/>
          <p:cNvSpPr>
            <a:spLocks noGrp="1"/>
          </p:cNvSpPr>
          <p:nvPr>
            <p:ph type="sldNum" sz="quarter" idx="12"/>
          </p:nvPr>
        </p:nvSpPr>
        <p:spPr/>
        <p:txBody>
          <a:bodyPr/>
          <a:lstStyle>
            <a:lvl1pPr>
              <a:defRPr/>
            </a:lvl1pPr>
          </a:lstStyle>
          <a:p>
            <a:pPr>
              <a:defRPr/>
            </a:pPr>
            <a:fld id="{437481F6-A434-47F0-800B-285492F546A4}" type="slidenum">
              <a:rPr lang="es-AR" altLang="es-AR"/>
              <a:pPr>
                <a:defRPr/>
              </a:pPr>
              <a:t>‹Nº›</a:t>
            </a:fld>
            <a:endParaRPr lang="es-AR" altLang="es-AR"/>
          </a:p>
        </p:txBody>
      </p:sp>
    </p:spTree>
    <p:extLst>
      <p:ext uri="{BB962C8B-B14F-4D97-AF65-F5344CB8AC3E}">
        <p14:creationId xmlns:p14="http://schemas.microsoft.com/office/powerpoint/2010/main" xmlns="" val="2983640580"/>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50F9F8BA-C619-4972-882D-05D4B4CABA7A}" type="datetimeFigureOut">
              <a:rPr lang="es-AR"/>
              <a:pPr>
                <a:defRPr/>
              </a:pPr>
              <a:t>13/4/2016</a:t>
            </a:fld>
            <a:endParaRPr lang="es-AR"/>
          </a:p>
        </p:txBody>
      </p:sp>
      <p:sp>
        <p:nvSpPr>
          <p:cNvPr id="3" name="9 Marcador de pie de página"/>
          <p:cNvSpPr>
            <a:spLocks noGrp="1"/>
          </p:cNvSpPr>
          <p:nvPr>
            <p:ph type="ftr" sz="quarter" idx="11"/>
          </p:nvPr>
        </p:nvSpPr>
        <p:spPr/>
        <p:txBody>
          <a:bodyPr/>
          <a:lstStyle>
            <a:lvl1pPr>
              <a:defRPr/>
            </a:lvl1pPr>
          </a:lstStyle>
          <a:p>
            <a:pPr>
              <a:defRPr/>
            </a:pPr>
            <a:endParaRPr lang="es-AR"/>
          </a:p>
        </p:txBody>
      </p:sp>
      <p:sp>
        <p:nvSpPr>
          <p:cNvPr id="4" name="21 Marcador de número de diapositiva"/>
          <p:cNvSpPr>
            <a:spLocks noGrp="1"/>
          </p:cNvSpPr>
          <p:nvPr>
            <p:ph type="sldNum" sz="quarter" idx="12"/>
          </p:nvPr>
        </p:nvSpPr>
        <p:spPr/>
        <p:txBody>
          <a:bodyPr/>
          <a:lstStyle>
            <a:lvl1pPr>
              <a:defRPr/>
            </a:lvl1pPr>
          </a:lstStyle>
          <a:p>
            <a:pPr>
              <a:defRPr/>
            </a:pPr>
            <a:fld id="{139B7512-28D7-48C9-A25E-123A40D8BF27}" type="slidenum">
              <a:rPr lang="es-AR" altLang="es-AR"/>
              <a:pPr>
                <a:defRPr/>
              </a:pPr>
              <a:t>‹Nº›</a:t>
            </a:fld>
            <a:endParaRPr lang="es-AR" altLang="es-AR"/>
          </a:p>
        </p:txBody>
      </p:sp>
    </p:spTree>
    <p:extLst>
      <p:ext uri="{BB962C8B-B14F-4D97-AF65-F5344CB8AC3E}">
        <p14:creationId xmlns:p14="http://schemas.microsoft.com/office/powerpoint/2010/main" xmlns="" val="2250954915"/>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lvl1pPr>
              <a:defRPr>
                <a:cs typeface="Arial" charset="0"/>
              </a:defRPr>
            </a:lvl1pPr>
          </a:lstStyle>
          <a:p>
            <a:pPr>
              <a:defRPr/>
            </a:pPr>
            <a:endParaRPr lang="es-AR"/>
          </a:p>
        </p:txBody>
      </p:sp>
      <p:sp>
        <p:nvSpPr>
          <p:cNvPr id="6" name="5 Marcador de pie de página"/>
          <p:cNvSpPr>
            <a:spLocks noGrp="1"/>
          </p:cNvSpPr>
          <p:nvPr>
            <p:ph type="ftr" sz="quarter" idx="11"/>
          </p:nvPr>
        </p:nvSpPr>
        <p:spPr/>
        <p:txBody>
          <a:bodyPr/>
          <a:lstStyle>
            <a:lvl1pPr>
              <a:defRPr>
                <a:cs typeface="Arial" charset="0"/>
              </a:defRPr>
            </a:lvl1pPr>
          </a:lstStyle>
          <a:p>
            <a:pPr>
              <a:defRPr/>
            </a:pPr>
            <a:endParaRPr lang="es-AR"/>
          </a:p>
        </p:txBody>
      </p:sp>
      <p:sp>
        <p:nvSpPr>
          <p:cNvPr id="7" name="6 Marcador de número de diapositiva"/>
          <p:cNvSpPr>
            <a:spLocks noGrp="1"/>
          </p:cNvSpPr>
          <p:nvPr>
            <p:ph type="sldNum" sz="quarter" idx="12"/>
          </p:nvPr>
        </p:nvSpPr>
        <p:spPr/>
        <p:txBody>
          <a:bodyPr/>
          <a:lstStyle>
            <a:lvl1pPr>
              <a:defRPr/>
            </a:lvl1pPr>
          </a:lstStyle>
          <a:p>
            <a:pPr>
              <a:defRPr/>
            </a:pPr>
            <a:fld id="{42395F31-78DA-4BC6-9837-CC70AE5E5D49}" type="slidenum">
              <a:rPr lang="es-AR" altLang="es-AR"/>
              <a:pPr>
                <a:defRPr/>
              </a:pPr>
              <a:t>‹Nº›</a:t>
            </a:fld>
            <a:endParaRPr lang="es-AR" altLang="es-AR"/>
          </a:p>
        </p:txBody>
      </p:sp>
    </p:spTree>
    <p:extLst>
      <p:ext uri="{BB962C8B-B14F-4D97-AF65-F5344CB8AC3E}">
        <p14:creationId xmlns:p14="http://schemas.microsoft.com/office/powerpoint/2010/main" xmlns="" val="24396476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33491021-53D1-442F-B369-F7A8C2A484BA}" type="datetimeFigureOut">
              <a:rPr lang="es-ES" smtClean="0">
                <a:solidFill>
                  <a:srgbClr val="444D26"/>
                </a:solidFill>
              </a:rPr>
              <a:pPr/>
              <a:t>13/04/2016</a:t>
            </a:fld>
            <a:endParaRPr lang="es-ES">
              <a:solidFill>
                <a:srgbClr val="444D26"/>
              </a:solidFill>
            </a:endParaRPr>
          </a:p>
        </p:txBody>
      </p:sp>
      <p:sp>
        <p:nvSpPr>
          <p:cNvPr id="7" name="6 Marcador de número de diapositiva"/>
          <p:cNvSpPr>
            <a:spLocks noGrp="1"/>
          </p:cNvSpPr>
          <p:nvPr>
            <p:ph type="sldNum" sz="quarter" idx="11"/>
          </p:nvPr>
        </p:nvSpPr>
        <p:spPr/>
        <p:txBody>
          <a:bodyPr rtlCol="0"/>
          <a:lstStyle/>
          <a:p>
            <a:fld id="{18AA9FB8-D527-4C32-833B-E896D8C2ED43}" type="slidenum">
              <a:rPr lang="es-ES" smtClean="0"/>
              <a:pPr/>
              <a:t>‹Nº›</a:t>
            </a:fld>
            <a:endParaRPr lang="es-ES"/>
          </a:p>
        </p:txBody>
      </p:sp>
      <p:sp>
        <p:nvSpPr>
          <p:cNvPr id="8" name="7 Marcador de pie de página"/>
          <p:cNvSpPr>
            <a:spLocks noGrp="1"/>
          </p:cNvSpPr>
          <p:nvPr>
            <p:ph type="ftr" sz="quarter" idx="12"/>
          </p:nvPr>
        </p:nvSpPr>
        <p:spPr/>
        <p:txBody>
          <a:bodyPr rtlCol="0"/>
          <a:lstStyle/>
          <a:p>
            <a:endParaRPr lang="es-ES">
              <a:solidFill>
                <a:srgbClr val="444D26"/>
              </a:solidFill>
            </a:endParaRPr>
          </a:p>
        </p:txBody>
      </p:sp>
    </p:spTree>
    <p:extLst>
      <p:ext uri="{BB962C8B-B14F-4D97-AF65-F5344CB8AC3E}">
        <p14:creationId xmlns:p14="http://schemas.microsoft.com/office/powerpoint/2010/main" xmlns="" val="1168865980"/>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solidFill>
                  <a:srgbClr val="000000"/>
                </a:solidFill>
              </a:defRPr>
            </a:lvl1pPr>
          </a:lstStyle>
          <a:p>
            <a:pPr>
              <a:defRPr/>
            </a:pPr>
            <a:endParaRPr lang="es-AR"/>
          </a:p>
        </p:txBody>
      </p:sp>
      <p:sp>
        <p:nvSpPr>
          <p:cNvPr id="8" name="Rectangle 5"/>
          <p:cNvSpPr>
            <a:spLocks noGrp="1" noChangeArrowheads="1"/>
          </p:cNvSpPr>
          <p:nvPr>
            <p:ph type="ftr" sz="quarter" idx="11"/>
          </p:nvPr>
        </p:nvSpPr>
        <p:spPr/>
        <p:txBody>
          <a:bodyPr/>
          <a:lstStyle>
            <a:lvl1pPr>
              <a:defRPr>
                <a:solidFill>
                  <a:srgbClr val="000000"/>
                </a:solidFill>
              </a:defRPr>
            </a:lvl1pPr>
          </a:lstStyle>
          <a:p>
            <a:pPr>
              <a:defRPr/>
            </a:pPr>
            <a:endParaRPr lang="es-A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ADB135A5-0DAC-4CF5-A5DE-690DD1703F42}" type="slidenum">
              <a:rPr lang="es-AR" altLang="es-AR"/>
              <a:pPr>
                <a:defRPr/>
              </a:pPr>
              <a:t>‹Nº›</a:t>
            </a:fld>
            <a:endParaRPr lang="es-AR" altLang="es-AR"/>
          </a:p>
        </p:txBody>
      </p:sp>
    </p:spTree>
    <p:extLst>
      <p:ext uri="{BB962C8B-B14F-4D97-AF65-F5344CB8AC3E}">
        <p14:creationId xmlns:p14="http://schemas.microsoft.com/office/powerpoint/2010/main" xmlns="" val="2169579406"/>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514601"/>
            <a:ext cx="6686549" cy="2262781"/>
          </a:xfrm>
        </p:spPr>
        <p:txBody>
          <a:bodyPr anchor="b">
            <a:normAutofit/>
          </a:bodyPr>
          <a:lstStyle>
            <a:lvl1pPr>
              <a:defRPr sz="405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941910" y="4777380"/>
            <a:ext cx="6686549" cy="1126283"/>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7" name="Freeform 6"/>
          <p:cNvSpPr/>
          <p:nvPr/>
        </p:nvSpPr>
        <p:spPr bwMode="auto">
          <a:xfrm>
            <a:off x="0" y="4323811"/>
            <a:ext cx="1308489"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4529541"/>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663199487"/>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1941909" y="2133600"/>
            <a:ext cx="6686550" cy="377762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3345695587"/>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941910" y="2058750"/>
            <a:ext cx="6686549" cy="1468800"/>
          </a:xfrm>
        </p:spPr>
        <p:txBody>
          <a:bodyPr anchor="b"/>
          <a:lstStyle>
            <a:lvl1pPr algn="l">
              <a:defRPr sz="3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941910" y="3530129"/>
            <a:ext cx="6686549" cy="8604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3955192678"/>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941909" y="2133600"/>
            <a:ext cx="3235398"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393060" y="2126222"/>
            <a:ext cx="3235398" cy="3777622"/>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10"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787783"/>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1450744958"/>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204530" y="1972703"/>
            <a:ext cx="2994549"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4" name="Content Placeholder 3"/>
          <p:cNvSpPr>
            <a:spLocks noGrp="1"/>
          </p:cNvSpPr>
          <p:nvPr>
            <p:ph sz="half" idx="2"/>
          </p:nvPr>
        </p:nvSpPr>
        <p:spPr>
          <a:xfrm>
            <a:off x="1941909" y="2548966"/>
            <a:ext cx="3257170" cy="3354060"/>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29972" y="1969475"/>
            <a:ext cx="2999251"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el estilo de texto del patrón</a:t>
            </a:r>
          </a:p>
        </p:txBody>
      </p:sp>
      <p:sp>
        <p:nvSpPr>
          <p:cNvPr id="6" name="Content Placeholder 5"/>
          <p:cNvSpPr>
            <a:spLocks noGrp="1"/>
          </p:cNvSpPr>
          <p:nvPr>
            <p:ph sz="quarter" idx="4"/>
          </p:nvPr>
        </p:nvSpPr>
        <p:spPr>
          <a:xfrm>
            <a:off x="5375218" y="2545738"/>
            <a:ext cx="3254006" cy="3354060"/>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8" name="Footer Placeholder 7"/>
          <p:cNvSpPr>
            <a:spLocks noGrp="1"/>
          </p:cNvSpPr>
          <p:nvPr>
            <p:ph type="ftr" sz="quarter" idx="11"/>
          </p:nvPr>
        </p:nvSpPr>
        <p:spPr/>
        <p:txBody>
          <a:bodyPr/>
          <a:lstStyle/>
          <a:p>
            <a:endParaRPr lang="es-AR">
              <a:solidFill>
                <a:prstClr val="black">
                  <a:tint val="75000"/>
                </a:prstClr>
              </a:solidFill>
            </a:endParaRPr>
          </a:p>
        </p:txBody>
      </p:sp>
      <p:sp>
        <p:nvSpPr>
          <p:cNvPr id="12"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787783"/>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2329708880"/>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4" name="Footer Placeholder 3"/>
          <p:cNvSpPr>
            <a:spLocks noGrp="1"/>
          </p:cNvSpPr>
          <p:nvPr>
            <p:ph type="ftr" sz="quarter" idx="11"/>
          </p:nvPr>
        </p:nvSpPr>
        <p:spPr/>
        <p:txBody>
          <a:bodyPr/>
          <a:lstStyle/>
          <a:p>
            <a:endParaRPr lang="es-AR">
              <a:solidFill>
                <a:prstClr val="black">
                  <a:tint val="75000"/>
                </a:prstClr>
              </a:solidFill>
            </a:endParaRPr>
          </a:p>
        </p:txBody>
      </p:sp>
      <p:sp>
        <p:nvSpPr>
          <p:cNvPr id="7"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71620473"/>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3" name="Footer Placeholder 2"/>
          <p:cNvSpPr>
            <a:spLocks noGrp="1"/>
          </p:cNvSpPr>
          <p:nvPr>
            <p:ph type="ftr" sz="quarter" idx="11"/>
          </p:nvPr>
        </p:nvSpPr>
        <p:spPr/>
        <p:txBody>
          <a:bodyPr/>
          <a:lstStyle/>
          <a:p>
            <a:endParaRPr lang="es-AR">
              <a:solidFill>
                <a:prstClr val="black">
                  <a:tint val="75000"/>
                </a:prstClr>
              </a:solidFill>
            </a:endParaRPr>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1985540751"/>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941910" y="446088"/>
            <a:ext cx="2628899" cy="976312"/>
          </a:xfrm>
        </p:spPr>
        <p:txBody>
          <a:bodyPr anchor="b"/>
          <a:lstStyle>
            <a:lvl1pPr algn="l">
              <a:defRPr sz="15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42259" y="446089"/>
            <a:ext cx="3886200" cy="5414963"/>
          </a:xfrm>
        </p:spPr>
        <p:txBody>
          <a:bodyPr anchor="ct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941910" y="1598613"/>
            <a:ext cx="2628899" cy="4262436"/>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852629918"/>
      </p:ext>
    </p:extLst>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941910" y="4800600"/>
            <a:ext cx="6686550" cy="566738"/>
          </a:xfrm>
        </p:spPr>
        <p:txBody>
          <a:bodyPr anchor="b">
            <a:normAutofit/>
          </a:bodyPr>
          <a:lstStyle>
            <a:lvl1pPr algn="l">
              <a:defRPr sz="18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941909" y="634965"/>
            <a:ext cx="6686550" cy="3854970"/>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941910" y="5367338"/>
            <a:ext cx="6686550" cy="493712"/>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3646877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3" name="2 Marcador de pie de página"/>
          <p:cNvSpPr>
            <a:spLocks noGrp="1"/>
          </p:cNvSpPr>
          <p:nvPr>
            <p:ph type="ftr" sz="quarter" idx="11"/>
          </p:nvPr>
        </p:nvSpPr>
        <p:spPr/>
        <p:txBody>
          <a:bodyPr/>
          <a:lstStyle/>
          <a:p>
            <a:endParaRPr lang="es-ES">
              <a:solidFill>
                <a:srgbClr val="444D26"/>
              </a:solidFill>
            </a:endParaRPr>
          </a:p>
        </p:txBody>
      </p:sp>
      <p:sp>
        <p:nvSpPr>
          <p:cNvPr id="4" name="3 Marcador de número de diapositiva"/>
          <p:cNvSpPr>
            <a:spLocks noGrp="1"/>
          </p:cNvSpPr>
          <p:nvPr>
            <p:ph type="sldNum" sz="quarter" idx="12"/>
          </p:nvPr>
        </p:nvSpPr>
        <p:spPr/>
        <p:txBody>
          <a:body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109215508"/>
      </p:ext>
    </p:extLst>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941910" y="609600"/>
            <a:ext cx="6686549" cy="3117040"/>
          </a:xfrm>
        </p:spPr>
        <p:txBody>
          <a:bodyPr anchor="ctr">
            <a:normAutofit/>
          </a:bodyPr>
          <a:lstStyle>
            <a:lvl1pPr algn="l">
              <a:defRPr sz="36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759843162"/>
      </p:ext>
    </p:extLst>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137462" y="609600"/>
            <a:ext cx="6295445" cy="2895600"/>
          </a:xfrm>
        </p:spPr>
        <p:txBody>
          <a:bodyPr anchor="ctr">
            <a:normAutofit/>
          </a:bodyPr>
          <a:lstStyle>
            <a:lvl1pPr algn="l">
              <a:defRPr sz="36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2456259" y="3505200"/>
            <a:ext cx="5652416"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11"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9AFFE0EE-9E0B-46A2-8493-A1F4FB4097F4}" type="slidenum">
              <a:rPr lang="es-AR" smtClean="0"/>
              <a:pPr/>
              <a:t>‹Nº›</a:t>
            </a:fld>
            <a:endParaRPr lang="es-AR"/>
          </a:p>
        </p:txBody>
      </p:sp>
      <p:sp>
        <p:nvSpPr>
          <p:cNvPr id="14" name="TextBox 13"/>
          <p:cNvSpPr txBox="1"/>
          <p:nvPr/>
        </p:nvSpPr>
        <p:spPr>
          <a:xfrm>
            <a:off x="1850739" y="648005"/>
            <a:ext cx="457200" cy="584776"/>
          </a:xfrm>
          <a:prstGeom prst="rect">
            <a:avLst/>
          </a:prstGeom>
        </p:spPr>
        <p:txBody>
          <a:bodyPr vert="horz" lIns="68580" tIns="34290" rIns="68580" bIns="34290" rtlCol="0" anchor="ctr">
            <a:noAutofit/>
          </a:bodyPr>
          <a:lstStyle/>
          <a:p>
            <a:r>
              <a:rPr lang="en-US" sz="6000" dirty="0">
                <a:ln w="3175" cmpd="sng">
                  <a:noFill/>
                </a:ln>
                <a:solidFill>
                  <a:srgbClr val="E78712"/>
                </a:solidFill>
                <a:latin typeface="Arial"/>
              </a:rPr>
              <a:t>“</a:t>
            </a:r>
          </a:p>
        </p:txBody>
      </p:sp>
      <p:sp>
        <p:nvSpPr>
          <p:cNvPr id="15" name="TextBox 14"/>
          <p:cNvSpPr txBox="1"/>
          <p:nvPr/>
        </p:nvSpPr>
        <p:spPr>
          <a:xfrm>
            <a:off x="8336139" y="2905306"/>
            <a:ext cx="457200" cy="584776"/>
          </a:xfrm>
          <a:prstGeom prst="rect">
            <a:avLst/>
          </a:prstGeom>
        </p:spPr>
        <p:txBody>
          <a:bodyPr vert="horz" lIns="68580" tIns="34290" rIns="68580" bIns="34290" rtlCol="0" anchor="ctr">
            <a:noAutofit/>
          </a:bodyPr>
          <a:lstStyle/>
          <a:p>
            <a:r>
              <a:rPr lang="en-US" sz="6000" dirty="0">
                <a:ln w="3175" cmpd="sng">
                  <a:noFill/>
                </a:ln>
                <a:solidFill>
                  <a:srgbClr val="E78712"/>
                </a:solidFill>
                <a:latin typeface="Arial"/>
              </a:rPr>
              <a:t>”</a:t>
            </a:r>
          </a:p>
        </p:txBody>
      </p:sp>
    </p:spTree>
    <p:extLst>
      <p:ext uri="{BB962C8B-B14F-4D97-AF65-F5344CB8AC3E}">
        <p14:creationId xmlns:p14="http://schemas.microsoft.com/office/powerpoint/2010/main" xmlns="" val="4136720498"/>
      </p:ext>
    </p:extLst>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941910" y="2438401"/>
            <a:ext cx="6686550" cy="2724845"/>
          </a:xfrm>
        </p:spPr>
        <p:txBody>
          <a:bodyPr anchor="b">
            <a:normAutofit/>
          </a:bodyPr>
          <a:lstStyle>
            <a:lvl1pPr algn="l">
              <a:defRPr sz="36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3026272133"/>
      </p:ext>
    </p:extLst>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137462" y="609600"/>
            <a:ext cx="6295445" cy="2895600"/>
          </a:xfrm>
        </p:spPr>
        <p:txBody>
          <a:bodyPr anchor="ctr">
            <a:normAutofit/>
          </a:bodyPr>
          <a:lstStyle>
            <a:lvl1pPr algn="l">
              <a:defRPr sz="36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el estilo de texto del patrón</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11"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9AFFE0EE-9E0B-46A2-8493-A1F4FB4097F4}" type="slidenum">
              <a:rPr lang="es-AR" smtClean="0"/>
              <a:pPr/>
              <a:t>‹Nº›</a:t>
            </a:fld>
            <a:endParaRPr lang="es-AR"/>
          </a:p>
        </p:txBody>
      </p:sp>
      <p:sp>
        <p:nvSpPr>
          <p:cNvPr id="17" name="TextBox 16"/>
          <p:cNvSpPr txBox="1"/>
          <p:nvPr/>
        </p:nvSpPr>
        <p:spPr>
          <a:xfrm>
            <a:off x="1850739" y="648005"/>
            <a:ext cx="457200" cy="584776"/>
          </a:xfrm>
          <a:prstGeom prst="rect">
            <a:avLst/>
          </a:prstGeom>
        </p:spPr>
        <p:txBody>
          <a:bodyPr vert="horz" lIns="68580" tIns="34290" rIns="68580" bIns="34290" rtlCol="0" anchor="ctr">
            <a:noAutofit/>
          </a:bodyPr>
          <a:lstStyle/>
          <a:p>
            <a:r>
              <a:rPr lang="en-US" sz="6000" dirty="0">
                <a:ln w="3175" cmpd="sng">
                  <a:noFill/>
                </a:ln>
                <a:solidFill>
                  <a:srgbClr val="E78712"/>
                </a:solidFill>
                <a:latin typeface="Arial"/>
              </a:rPr>
              <a:t>“</a:t>
            </a:r>
          </a:p>
        </p:txBody>
      </p:sp>
      <p:sp>
        <p:nvSpPr>
          <p:cNvPr id="18" name="TextBox 17"/>
          <p:cNvSpPr txBox="1"/>
          <p:nvPr/>
        </p:nvSpPr>
        <p:spPr>
          <a:xfrm>
            <a:off x="8336139" y="2905306"/>
            <a:ext cx="457200" cy="584776"/>
          </a:xfrm>
          <a:prstGeom prst="rect">
            <a:avLst/>
          </a:prstGeom>
        </p:spPr>
        <p:txBody>
          <a:bodyPr vert="horz" lIns="68580" tIns="34290" rIns="68580" bIns="34290" rtlCol="0" anchor="ctr">
            <a:noAutofit/>
          </a:bodyPr>
          <a:lstStyle/>
          <a:p>
            <a:r>
              <a:rPr lang="en-US" sz="6000" dirty="0">
                <a:ln w="3175" cmpd="sng">
                  <a:noFill/>
                </a:ln>
                <a:solidFill>
                  <a:srgbClr val="E78712"/>
                </a:solidFill>
                <a:latin typeface="Arial"/>
              </a:rPr>
              <a:t>”</a:t>
            </a:r>
          </a:p>
        </p:txBody>
      </p:sp>
    </p:spTree>
    <p:extLst>
      <p:ext uri="{BB962C8B-B14F-4D97-AF65-F5344CB8AC3E}">
        <p14:creationId xmlns:p14="http://schemas.microsoft.com/office/powerpoint/2010/main" xmlns="" val="4170211910"/>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941910" y="627407"/>
            <a:ext cx="6686549" cy="2880020"/>
          </a:xfrm>
        </p:spPr>
        <p:txBody>
          <a:bodyPr anchor="ctr">
            <a:normAutofit/>
          </a:bodyPr>
          <a:lstStyle>
            <a:lvl1pPr algn="l">
              <a:defRPr sz="36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el estilo de texto del patrón</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Haga clic para modificar el estilo de texto del patrón</a:t>
            </a:r>
          </a:p>
        </p:txBody>
      </p:sp>
      <p:sp>
        <p:nvSpPr>
          <p:cNvPr id="5" name="Date Placeholder 4"/>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2303147007"/>
      </p:ext>
    </p:extLst>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2487181382"/>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627406"/>
            <a:ext cx="16557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941909" y="627406"/>
            <a:ext cx="4857750" cy="5283817"/>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3575963705"/>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1709980935"/>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969602155"/>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26919742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4"/>
          </p:nvPr>
        </p:nvSpPr>
        <p:spPr/>
        <p:txBody>
          <a:bodyPr rtlCol="0"/>
          <a:lstStyle/>
          <a:p>
            <a:fld id="{33491021-53D1-442F-B369-F7A8C2A484BA}" type="datetimeFigureOut">
              <a:rPr lang="es-ES" smtClean="0">
                <a:solidFill>
                  <a:srgbClr val="444D26"/>
                </a:solidFill>
              </a:rPr>
              <a:pPr/>
              <a:t>13/04/2016</a:t>
            </a:fld>
            <a:endParaRPr lang="es-ES">
              <a:solidFill>
                <a:srgbClr val="444D26"/>
              </a:solidFill>
            </a:endParaRPr>
          </a:p>
        </p:txBody>
      </p:sp>
      <p:sp>
        <p:nvSpPr>
          <p:cNvPr id="22" name="21 Marcador de número de diapositiva"/>
          <p:cNvSpPr>
            <a:spLocks noGrp="1"/>
          </p:cNvSpPr>
          <p:nvPr>
            <p:ph type="sldNum" sz="quarter" idx="15"/>
          </p:nvPr>
        </p:nvSpPr>
        <p:spPr/>
        <p:txBody>
          <a:bodyPr rtlCol="0"/>
          <a:lstStyle/>
          <a:p>
            <a:fld id="{18AA9FB8-D527-4C32-833B-E896D8C2ED43}" type="slidenum">
              <a:rPr lang="es-ES" smtClean="0"/>
              <a:pPr/>
              <a:t>‹Nº›</a:t>
            </a:fld>
            <a:endParaRPr lang="es-ES"/>
          </a:p>
        </p:txBody>
      </p:sp>
      <p:sp>
        <p:nvSpPr>
          <p:cNvPr id="23" name="22 Marcador de pie de página"/>
          <p:cNvSpPr>
            <a:spLocks noGrp="1"/>
          </p:cNvSpPr>
          <p:nvPr>
            <p:ph type="ftr" sz="quarter" idx="16"/>
          </p:nvPr>
        </p:nvSpPr>
        <p:spPr/>
        <p:txBody>
          <a:bodyPr rtlCol="0"/>
          <a:lstStyle/>
          <a:p>
            <a:endParaRPr lang="es-ES">
              <a:solidFill>
                <a:srgbClr val="444D26"/>
              </a:solidFill>
            </a:endParaRPr>
          </a:p>
        </p:txBody>
      </p:sp>
    </p:spTree>
    <p:extLst>
      <p:ext uri="{BB962C8B-B14F-4D97-AF65-F5344CB8AC3E}">
        <p14:creationId xmlns:p14="http://schemas.microsoft.com/office/powerpoint/2010/main" xmlns="" val="4010483122"/>
      </p:ext>
    </p:extLst>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946365181"/>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2903195245"/>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437067012"/>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3461258457"/>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1376036515"/>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2160093131"/>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1119142821"/>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3885607204"/>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s-ES"/>
              <a:t>Haga clic para modificar el estilo de título del patrón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CEB09A1-7B3A-4570-8C11-7AB84C2FFAE6}" type="datetime12">
              <a:rPr lang="es-AR" smtClean="0"/>
              <a:pPr/>
              <a:t>2:21 p. m.</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275634373"/>
      </p:ext>
    </p:extLst>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CA38F1-1098-4B2C-88A5-2338680B72DC}" type="datetime12">
              <a:rPr lang="es-AR" smtClean="0"/>
              <a:pPr/>
              <a:t>2:21 p. m.</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1082563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16 Marcador de fecha"/>
          <p:cNvSpPr>
            <a:spLocks noGrp="1"/>
          </p:cNvSpPr>
          <p:nvPr>
            <p:ph type="dt" sz="half" idx="10"/>
          </p:nvPr>
        </p:nvSpPr>
        <p:spPr/>
        <p:txBody>
          <a:bodyPr rtlCol="0"/>
          <a:lstStyle/>
          <a:p>
            <a:fld id="{33491021-53D1-442F-B369-F7A8C2A484BA}" type="datetimeFigureOut">
              <a:rPr lang="es-ES" smtClean="0">
                <a:solidFill>
                  <a:srgbClr val="444D26"/>
                </a:solidFill>
              </a:rPr>
              <a:pPr/>
              <a:t>13/04/2016</a:t>
            </a:fld>
            <a:endParaRPr lang="es-ES">
              <a:solidFill>
                <a:srgbClr val="444D26"/>
              </a:solidFill>
            </a:endParaRPr>
          </a:p>
        </p:txBody>
      </p:sp>
      <p:sp>
        <p:nvSpPr>
          <p:cNvPr id="18" name="17 Marcador de número de diapositiva"/>
          <p:cNvSpPr>
            <a:spLocks noGrp="1"/>
          </p:cNvSpPr>
          <p:nvPr>
            <p:ph type="sldNum" sz="quarter" idx="11"/>
          </p:nvPr>
        </p:nvSpPr>
        <p:spPr/>
        <p:txBody>
          <a:bodyPr rtlCol="0"/>
          <a:lstStyle/>
          <a:p>
            <a:fld id="{18AA9FB8-D527-4C32-833B-E896D8C2ED43}" type="slidenum">
              <a:rPr lang="es-ES" smtClean="0"/>
              <a:pPr/>
              <a:t>‹Nº›</a:t>
            </a:fld>
            <a:endParaRPr lang="es-ES"/>
          </a:p>
        </p:txBody>
      </p:sp>
      <p:sp>
        <p:nvSpPr>
          <p:cNvPr id="21" name="20 Marcador de pie de página"/>
          <p:cNvSpPr>
            <a:spLocks noGrp="1"/>
          </p:cNvSpPr>
          <p:nvPr>
            <p:ph type="ftr" sz="quarter" idx="12"/>
          </p:nvPr>
        </p:nvSpPr>
        <p:spPr/>
        <p:txBody>
          <a:bodyPr rtlCol="0"/>
          <a:lstStyle/>
          <a:p>
            <a:endParaRPr lang="es-ES">
              <a:solidFill>
                <a:srgbClr val="444D26"/>
              </a:solidFill>
            </a:endParaRPr>
          </a:p>
        </p:txBody>
      </p:sp>
    </p:spTree>
    <p:extLst>
      <p:ext uri="{BB962C8B-B14F-4D97-AF65-F5344CB8AC3E}">
        <p14:creationId xmlns:p14="http://schemas.microsoft.com/office/powerpoint/2010/main" xmlns="" val="4086958258"/>
      </p:ext>
    </p:extLst>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4" name="Date Placeholder 3"/>
          <p:cNvSpPr>
            <a:spLocks noGrp="1"/>
          </p:cNvSpPr>
          <p:nvPr>
            <p:ph type="dt" sz="half" idx="10"/>
          </p:nvPr>
        </p:nvSpPr>
        <p:spPr/>
        <p:txBody>
          <a:bodyPr/>
          <a:lstStyle/>
          <a:p>
            <a:fld id="{5A3871DB-2F0A-4288-8011-2F6E4D5FF1E3}" type="datetime12">
              <a:rPr lang="es-AR" smtClean="0"/>
              <a:pPr/>
              <a:t>2:21 p. m.</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2622192994"/>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8223518-D43B-4460-B541-99C97719004A}" type="datetime12">
              <a:rPr lang="es-AR" smtClean="0"/>
              <a:pPr/>
              <a:t>2:21 p. m.</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073B6D6A-A095-49E8-8886-609295839F3B}" type="slidenum">
              <a:rPr lang="es-AR" smtClean="0"/>
              <a:pPr/>
              <a:t>‹Nº›</a:t>
            </a:fld>
            <a:endParaRPr lang="es-AR"/>
          </a:p>
        </p:txBody>
      </p:sp>
      <p:sp>
        <p:nvSpPr>
          <p:cNvPr id="8" name="Title 7"/>
          <p:cNvSpPr>
            <a:spLocks noGrp="1"/>
          </p:cNvSpPr>
          <p:nvPr>
            <p:ph type="title"/>
          </p:nvPr>
        </p:nvSpPr>
        <p:spPr/>
        <p:txBody>
          <a:bodyPr/>
          <a:lstStyle/>
          <a:p>
            <a:r>
              <a:rPr lang="es-ES"/>
              <a:t>Haga clic para modificar el estilo de título del patrón</a:t>
            </a:r>
            <a:endParaRPr lang="en-US"/>
          </a:p>
        </p:txBody>
      </p:sp>
    </p:spTree>
    <p:extLst>
      <p:ext uri="{BB962C8B-B14F-4D97-AF65-F5344CB8AC3E}">
        <p14:creationId xmlns:p14="http://schemas.microsoft.com/office/powerpoint/2010/main" xmlns="" val="2568810497"/>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a:t>Haga clic para modificar el estilo de texto del patrón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EEE07A35-B749-4F16-A4AE-5D193B75E2F8}" type="datetime12">
              <a:rPr lang="es-AR" smtClean="0"/>
              <a:pPr/>
              <a:t>2:21 p. m.</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1700100387"/>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FDB5DF67-4122-4374-B0DF-3B6F1CF8F014}" type="datetime12">
              <a:rPr lang="es-AR" smtClean="0"/>
              <a:pPr/>
              <a:t>2:21 p. m.</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2715995470"/>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E0CBD6-42FF-4BCD-984A-997A6D045800}" type="datetime12">
              <a:rPr lang="es-AR" smtClean="0"/>
              <a:pPr/>
              <a:t>2:21 p. m.</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3655466922"/>
      </p:ext>
    </p:extLst>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t>Haga clic para modificar el estilo de título del patrón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s-ES"/>
              <a:t>Haga clic para modificar el estilo de texto del patrón</a:t>
            </a:r>
          </a:p>
        </p:txBody>
      </p:sp>
      <p:sp>
        <p:nvSpPr>
          <p:cNvPr id="5" name="Date Placeholder 4"/>
          <p:cNvSpPr>
            <a:spLocks noGrp="1"/>
          </p:cNvSpPr>
          <p:nvPr>
            <p:ph type="dt" sz="half" idx="10"/>
          </p:nvPr>
        </p:nvSpPr>
        <p:spPr/>
        <p:txBody>
          <a:bodyPr/>
          <a:lstStyle/>
          <a:p>
            <a:fld id="{B496CF78-E490-4C42-A0E9-D44BD7CC0EEE}" type="datetime12">
              <a:rPr lang="es-AR" smtClean="0"/>
              <a:pPr/>
              <a:t>2:21 p. m.</a:t>
            </a:fld>
            <a:endParaRPr lang="es-A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s-AR">
              <a:solidFill>
                <a:srgbClr val="434342"/>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073B6D6A-A095-49E8-8886-609295839F3B}" type="slidenum">
              <a:rPr lang="es-AR" smtClean="0">
                <a:solidFill>
                  <a:srgbClr val="434342"/>
                </a:solidFill>
              </a:rPr>
              <a:pPr/>
              <a:t>‹Nº›</a:t>
            </a:fld>
            <a:endParaRPr lang="es-AR">
              <a:solidFill>
                <a:srgbClr val="434342"/>
              </a:solidFill>
            </a:endParaRPr>
          </a:p>
        </p:txBody>
      </p:sp>
    </p:spTree>
    <p:extLst>
      <p:ext uri="{BB962C8B-B14F-4D97-AF65-F5344CB8AC3E}">
        <p14:creationId xmlns:p14="http://schemas.microsoft.com/office/powerpoint/2010/main" xmlns="" val="2176167315"/>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s-ES"/>
              <a:t>Haga clic en el icono para agregar una imagen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E9C7292-6A97-422A-A4E0-88791CCBAD07}" type="datetime12">
              <a:rPr lang="es-AR" smtClean="0"/>
              <a:pPr/>
              <a:t>2:21 p. m.</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4240543716"/>
      </p:ext>
    </p:extLst>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F6552CA-52E7-4AD4-A50D-06BE4FC39385}" type="datetime12">
              <a:rPr lang="es-AR" smtClean="0"/>
              <a:pPr/>
              <a:t>2:21 p. m.</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4073364014"/>
      </p:ext>
    </p:extLst>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61F02361-4E4A-4A65-9097-66C56A733773}" type="datetime12">
              <a:rPr lang="es-AR" smtClean="0"/>
              <a:pPr/>
              <a:t>2:21 p. m.</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3721926257"/>
      </p:ext>
    </p:extLst>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3078CB35-32B7-4847-B61E-27BC57334D06}" type="datetime12">
              <a:rPr lang="es-AR" smtClean="0">
                <a:solidFill>
                  <a:srgbClr val="000000"/>
                </a:solidFill>
              </a:rPr>
              <a:pPr>
                <a:defRPr/>
              </a:pPr>
              <a:t>2:21 p. m.</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71F4759-3293-44DF-AAB0-E59BECF4F9C6}"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66038244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5" name="4 Marcador de pie de página"/>
          <p:cNvSpPr>
            <a:spLocks noGrp="1"/>
          </p:cNvSpPr>
          <p:nvPr>
            <p:ph type="ftr" sz="quarter" idx="11"/>
          </p:nvPr>
        </p:nvSpPr>
        <p:spPr/>
        <p:txBody>
          <a:bodyPr/>
          <a:lstStyle/>
          <a:p>
            <a:endParaRPr lang="es-ES">
              <a:solidFill>
                <a:srgbClr val="444D26"/>
              </a:solidFill>
            </a:endParaRPr>
          </a:p>
        </p:txBody>
      </p:sp>
      <p:sp>
        <p:nvSpPr>
          <p:cNvPr id="6" name="5 Marcador de número de diapositiva"/>
          <p:cNvSpPr>
            <a:spLocks noGrp="1"/>
          </p:cNvSpPr>
          <p:nvPr>
            <p:ph type="sldNum" sz="quarter" idx="12"/>
          </p:nvPr>
        </p:nvSpPr>
        <p:spPr/>
        <p:txBody>
          <a:body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3396108206"/>
      </p:ext>
    </p:extLst>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6262BC65-C423-42FD-A9A4-FAAEB00D8BCA}" type="datetime12">
              <a:rPr lang="es-AR" smtClean="0">
                <a:solidFill>
                  <a:srgbClr val="000000"/>
                </a:solidFill>
              </a:rPr>
              <a:pPr>
                <a:defRPr/>
              </a:pPr>
              <a:t>2:21 p. m.</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5E41B6-1414-4972-9D5C-D29B8109D65C}"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05582622"/>
      </p:ext>
    </p:extLst>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F66BE9C9-3B2F-4CF6-A087-A3483F370FFB}" type="datetime12">
              <a:rPr lang="es-AR" smtClean="0">
                <a:solidFill>
                  <a:srgbClr val="000000"/>
                </a:solidFill>
              </a:rPr>
              <a:pPr>
                <a:defRPr/>
              </a:pPr>
              <a:t>2:21 p. m.</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E7948A-BA4D-4EE5-888D-A01F8163CCCA}"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873072237"/>
      </p:ext>
    </p:extLst>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
          <p:cNvSpPr>
            <a:spLocks noGrp="1" noChangeArrowheads="1"/>
          </p:cNvSpPr>
          <p:nvPr>
            <p:ph type="dt" sz="half" idx="10"/>
          </p:nvPr>
        </p:nvSpPr>
        <p:spPr>
          <a:ln/>
        </p:spPr>
        <p:txBody>
          <a:bodyPr/>
          <a:lstStyle>
            <a:lvl1pPr>
              <a:defRPr/>
            </a:lvl1pPr>
          </a:lstStyle>
          <a:p>
            <a:pPr>
              <a:defRPr/>
            </a:pPr>
            <a:fld id="{DA641FA8-2390-4045-8F03-3D02B6E3DD60}" type="datetime12">
              <a:rPr lang="es-AR" smtClean="0">
                <a:solidFill>
                  <a:srgbClr val="000000"/>
                </a:solidFill>
              </a:rPr>
              <a:pPr>
                <a:defRPr/>
              </a:pPr>
              <a:t>2:21 p. m.</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9BA4DA1-B31B-45B6-9278-BDA3440D28EB}"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787410549"/>
      </p:ext>
    </p:extLst>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fld id="{3B57A6D3-443D-4412-B232-5A3066CF648A}" type="datetime12">
              <a:rPr lang="es-AR" smtClean="0">
                <a:solidFill>
                  <a:srgbClr val="000000"/>
                </a:solidFill>
              </a:rPr>
              <a:pPr>
                <a:defRPr/>
              </a:pPr>
              <a:t>2:21 p. m.</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0172511-F047-428E-B526-D09361366A42}"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552060599"/>
      </p:ext>
    </p:extLst>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
          <p:cNvSpPr>
            <a:spLocks noGrp="1" noChangeArrowheads="1"/>
          </p:cNvSpPr>
          <p:nvPr>
            <p:ph type="dt" sz="half" idx="10"/>
          </p:nvPr>
        </p:nvSpPr>
        <p:spPr>
          <a:ln/>
        </p:spPr>
        <p:txBody>
          <a:bodyPr/>
          <a:lstStyle>
            <a:lvl1pPr>
              <a:defRPr/>
            </a:lvl1pPr>
          </a:lstStyle>
          <a:p>
            <a:pPr>
              <a:defRPr/>
            </a:pPr>
            <a:fld id="{491647F4-BFEA-46E8-8FC5-2CAF675948B5}" type="datetime12">
              <a:rPr lang="es-AR" smtClean="0">
                <a:solidFill>
                  <a:srgbClr val="000000"/>
                </a:solidFill>
              </a:rPr>
              <a:pPr>
                <a:defRPr/>
              </a:pPr>
              <a:t>2:21 p. m.</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BD618E7-B904-4915-BF67-FDFDAEC9170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786761930"/>
      </p:ext>
    </p:extLst>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165CE42-942E-449B-AD7F-2D331D2BC653}" type="datetime12">
              <a:rPr lang="es-AR" smtClean="0">
                <a:solidFill>
                  <a:srgbClr val="000000"/>
                </a:solidFill>
              </a:rPr>
              <a:pPr>
                <a:defRPr/>
              </a:pPr>
              <a:t>2:21 p. m.</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0EC4F67-8CA9-4A19-B61C-CCACDA4CDF5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301848820"/>
      </p:ext>
    </p:extLst>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74176109-B806-410F-84CE-908BF65A81B1}" type="datetime12">
              <a:rPr lang="es-AR" smtClean="0">
                <a:solidFill>
                  <a:srgbClr val="000000"/>
                </a:solidFill>
              </a:rPr>
              <a:pPr>
                <a:defRPr/>
              </a:pPr>
              <a:t>2:21 p. m.</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2AB143-EB6A-4318-84A2-46AB119D18B6}"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234344697"/>
      </p:ext>
    </p:extLst>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56597DA4-58DB-4FB8-8F4D-8F3DBE7DA548}" type="datetime12">
              <a:rPr lang="es-AR" smtClean="0">
                <a:solidFill>
                  <a:srgbClr val="000000"/>
                </a:solidFill>
              </a:rPr>
              <a:pPr>
                <a:defRPr/>
              </a:pPr>
              <a:t>2:21 p. m.</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0E31B3A-B752-4185-A6E6-5ECAC4DD2108}"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38841827"/>
      </p:ext>
    </p:extLst>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EA020B19-1B05-41D2-A6FB-1F7C64ED91F0}" type="datetime12">
              <a:rPr lang="es-AR" smtClean="0">
                <a:solidFill>
                  <a:srgbClr val="000000"/>
                </a:solidFill>
              </a:rPr>
              <a:pPr>
                <a:defRPr/>
              </a:pPr>
              <a:t>2:21 p. m.</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353CF-00FB-42B7-A40E-5808E569DF54}"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603513774"/>
      </p:ext>
    </p:extLst>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2AD2822D-7344-4FB3-BAEF-93A4BC7F4826}" type="datetime12">
              <a:rPr lang="es-AR" smtClean="0">
                <a:solidFill>
                  <a:srgbClr val="000000"/>
                </a:solidFill>
              </a:rPr>
              <a:pPr>
                <a:defRPr/>
              </a:pPr>
              <a:t>2:21 p. m.</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B56486-CD77-48E9-889C-BB60CFDD9D59}"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0172897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5" name="4 Marcador de pie de página"/>
          <p:cNvSpPr>
            <a:spLocks noGrp="1"/>
          </p:cNvSpPr>
          <p:nvPr>
            <p:ph type="ftr" sz="quarter" idx="11"/>
          </p:nvPr>
        </p:nvSpPr>
        <p:spPr/>
        <p:txBody>
          <a:bodyPr/>
          <a:lstStyle/>
          <a:p>
            <a:endParaRPr lang="es-ES">
              <a:solidFill>
                <a:srgbClr val="444D26"/>
              </a:solidFill>
            </a:endParaRPr>
          </a:p>
        </p:txBody>
      </p:sp>
      <p:sp>
        <p:nvSpPr>
          <p:cNvPr id="6" name="5 Marcador de número de diapositiva"/>
          <p:cNvSpPr>
            <a:spLocks noGrp="1"/>
          </p:cNvSpPr>
          <p:nvPr>
            <p:ph type="sldNum" sz="quarter" idx="12"/>
          </p:nvPr>
        </p:nvSpPr>
        <p:spPr/>
        <p:txBody>
          <a:body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4083196598"/>
      </p:ext>
    </p:extLst>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4" name="Picture 6" descr="wireframeOverlay-Home.png"/>
          <p:cNvPicPr>
            <a:picLocks noChangeAspect="1"/>
          </p:cNvPicPr>
          <p:nvPr/>
        </p:nvPicPr>
        <p:blipFill>
          <a:blip r:embed="rId2">
            <a:extLst>
              <a:ext uri="{28A0092B-C50C-407E-A947-70E740481C1C}">
                <a14:useLocalDpi xmlns:a14="http://schemas.microsoft.com/office/drawing/2010/main" xmlns="" val="0"/>
              </a:ext>
            </a:extLst>
          </a:blip>
          <a:srcRect t="-93973"/>
          <a:stretch>
            <a:fillRect/>
          </a:stretch>
        </p:blipFill>
        <p:spPr bwMode="auto">
          <a:xfrm>
            <a:off x="179388" y="1182688"/>
            <a:ext cx="8786812" cy="52768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5" name="Picture 7" descr="DirectionalButtons-RightOnly.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7821613" y="533400"/>
            <a:ext cx="752475"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417513" y="2168338"/>
            <a:ext cx="8307387" cy="1619250"/>
          </a:xfrm>
        </p:spPr>
        <p:txBody>
          <a:bodyPr/>
          <a:lstStyle>
            <a:lvl1pPr algn="ctr">
              <a:defRPr sz="4800"/>
            </a:lvl1pPr>
          </a:lstStyle>
          <a:p>
            <a:r>
              <a:rPr lang="es-ES_tradnl"/>
              <a:t>Clic para editar título</a:t>
            </a:r>
            <a:endParaRPr/>
          </a:p>
        </p:txBody>
      </p:sp>
      <p:sp>
        <p:nvSpPr>
          <p:cNvPr id="3" name="Subtitle 2"/>
          <p:cNvSpPr>
            <a:spLocks noGrp="1"/>
          </p:cNvSpPr>
          <p:nvPr>
            <p:ph type="subTitle" idx="1"/>
          </p:nvPr>
        </p:nvSpPr>
        <p:spPr>
          <a:xfrm>
            <a:off x="417513" y="3810000"/>
            <a:ext cx="8307387" cy="753036"/>
          </a:xfrm>
        </p:spPr>
        <p:txBody>
          <a:bodyPr>
            <a:normAutofit/>
          </a:bodyPr>
          <a:lstStyle>
            <a:lvl1pPr marL="0" indent="0" algn="ctr">
              <a:spcBef>
                <a:spcPts val="3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dirty="0"/>
          </a:p>
        </p:txBody>
      </p:sp>
      <p:sp>
        <p:nvSpPr>
          <p:cNvPr id="6" name="Date Placeholder 3"/>
          <p:cNvSpPr>
            <a:spLocks noGrp="1"/>
          </p:cNvSpPr>
          <p:nvPr>
            <p:ph type="dt" sz="half" idx="10"/>
          </p:nvPr>
        </p:nvSpPr>
        <p:spPr/>
        <p:txBody>
          <a:bodyPr wrap="square" numCol="1" anchorCtr="0" compatLnSpc="1">
            <a:prstTxWarp prst="textNoShape">
              <a:avLst/>
            </a:prstTxWarp>
          </a:bodyPr>
          <a:lstStyle>
            <a:lvl1pPr>
              <a:defRPr smtClean="0">
                <a:solidFill>
                  <a:srgbClr val="404040"/>
                </a:solidFill>
                <a:latin typeface="Arial" pitchFamily="34" charset="0"/>
                <a:ea typeface="ＭＳ Ｐゴシック" pitchFamily="34" charset="-128"/>
              </a:defRPr>
            </a:lvl1pPr>
          </a:lstStyle>
          <a:p>
            <a:endParaRPr lang="en-US"/>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lumMod val="75000"/>
                  <a:lumOff val="25000"/>
                </a:prstClr>
              </a:solidFill>
            </a:endParaRPr>
          </a:p>
        </p:txBody>
      </p:sp>
      <p:sp>
        <p:nvSpPr>
          <p:cNvPr id="8" name="Slide Number Placeholder 5"/>
          <p:cNvSpPr>
            <a:spLocks noGrp="1"/>
          </p:cNvSpPr>
          <p:nvPr>
            <p:ph type="sldNum" sz="quarter" idx="12"/>
          </p:nvPr>
        </p:nvSpPr>
        <p:spPr/>
        <p:txBody>
          <a:bodyPr/>
          <a:lstStyle>
            <a:lvl1pPr>
              <a:defRPr/>
            </a:lvl1pPr>
          </a:lstStyle>
          <a:p>
            <a:fld id="{75A9101C-C7DA-4B19-97A3-C485F852E082}" type="slidenum">
              <a:rPr lang="en-US">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153488878"/>
      </p:ext>
    </p:extLst>
  </p:cSld>
  <p:clrMapOvr>
    <a:masterClrMapping/>
  </p:clrMapOvr>
  <p:transition spd="med">
    <p:fade thruBlk="1"/>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4" name="Picture 6"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idx="1"/>
          </p:nvPr>
        </p:nvSpPr>
        <p:spPr>
          <a:xfrm>
            <a:off x="415925" y="2756646"/>
            <a:ext cx="8308975" cy="3491753"/>
          </a:xfrm>
        </p:spPr>
        <p:txBody>
          <a:bodyPr>
            <a:normAutofit/>
          </a:bodyPr>
          <a:lstStyle>
            <a:lvl1pPr>
              <a:defRPr sz="2000"/>
            </a:lvl1pPr>
            <a:lvl2pPr>
              <a:defRPr sz="1800"/>
            </a:lvl2pPr>
            <a:lvl3pPr>
              <a:defRPr sz="1800"/>
            </a:lvl3pPr>
            <a:lvl4pPr>
              <a:defRPr sz="1800"/>
            </a:lvl4pPr>
            <a:lvl5pPr>
              <a:defRPr sz="1800"/>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3"/>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7" name="Slide Number Placeholder 5"/>
          <p:cNvSpPr>
            <a:spLocks noGrp="1"/>
          </p:cNvSpPr>
          <p:nvPr>
            <p:ph type="sldNum" sz="quarter" idx="12"/>
          </p:nvPr>
        </p:nvSpPr>
        <p:spPr/>
        <p:txBody>
          <a:bodyPr/>
          <a:lstStyle>
            <a:lvl1pPr>
              <a:defRPr/>
            </a:lvl1pPr>
          </a:lstStyle>
          <a:p>
            <a:fld id="{5925C055-7F86-435C-9AE4-607CF1351024}"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878991145"/>
      </p:ext>
    </p:extLst>
  </p:cSld>
  <p:clrMapOvr>
    <a:masterClrMapping/>
  </p:clrMapOvr>
  <p:transition spd="med">
    <p:fade thruBlk="1"/>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type="obj" preserve="1">
  <p:cSld name="Título y objetos, alternativo">
    <p:spTree>
      <p:nvGrpSpPr>
        <p:cNvPr id="1" name=""/>
        <p:cNvGrpSpPr/>
        <p:nvPr/>
      </p:nvGrpSpPr>
      <p:grpSpPr>
        <a:xfrm>
          <a:off x="0" y="0"/>
          <a:ext cx="0" cy="0"/>
          <a:chOff x="0" y="0"/>
          <a:chExt cx="0" cy="0"/>
        </a:xfrm>
      </p:grpSpPr>
      <p:pic>
        <p:nvPicPr>
          <p:cNvPr id="4" name="Picture 7" descr="wireframeOverlay-TCFull.png"/>
          <p:cNvPicPr>
            <a:picLocks noChangeAspect="1"/>
          </p:cNvPicPr>
          <p:nvPr/>
        </p:nvPicPr>
        <p:blipFill>
          <a:blip r:embed="rId2">
            <a:extLst>
              <a:ext uri="{28A0092B-C50C-407E-A947-70E740481C1C}">
                <a14:useLocalDpi xmlns:a14="http://schemas.microsoft.com/office/drawing/2010/main" xmlns="" val="0"/>
              </a:ext>
            </a:extLst>
          </a:blip>
          <a:srcRect l="-198711"/>
          <a:stretch>
            <a:fillRect/>
          </a:stretch>
        </p:blipFill>
        <p:spPr bwMode="auto">
          <a:xfrm>
            <a:off x="177800" y="1179513"/>
            <a:ext cx="8788400" cy="5276850"/>
          </a:xfrm>
          <a:prstGeom prst="rect">
            <a:avLst/>
          </a:prstGeom>
          <a:gradFill rotWithShape="0">
            <a:gsLst>
              <a:gs pos="0">
                <a:schemeClr val="bg2"/>
              </a:gs>
              <a:gs pos="100000">
                <a:schemeClr val="tx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idx="1"/>
          </p:nvPr>
        </p:nvSpPr>
        <p:spPr/>
        <p:txBody>
          <a:bodyPr/>
          <a:lstStyle>
            <a:lvl1pPr>
              <a:buClrTx/>
              <a:defRPr>
                <a:solidFill>
                  <a:schemeClr val="bg1"/>
                </a:solidFill>
              </a:defRPr>
            </a:lvl1pPr>
            <a:lvl2pPr>
              <a:buClr>
                <a:schemeClr val="bg1">
                  <a:lumMod val="75000"/>
                </a:schemeClr>
              </a:buClr>
              <a:defRPr>
                <a:solidFill>
                  <a:schemeClr val="bg1"/>
                </a:solidFill>
              </a:defRPr>
            </a:lvl2pPr>
            <a:lvl3pPr>
              <a:buClrTx/>
              <a:defRPr>
                <a:solidFill>
                  <a:schemeClr val="bg1"/>
                </a:solidFill>
              </a:defRPr>
            </a:lvl3pPr>
            <a:lvl4pPr>
              <a:buClr>
                <a:schemeClr val="bg1">
                  <a:lumMod val="75000"/>
                </a:schemeClr>
              </a:buClr>
              <a:defRPr>
                <a:solidFill>
                  <a:schemeClr val="bg1"/>
                </a:solidFill>
              </a:defRPr>
            </a:lvl4pPr>
            <a:lvl5pPr>
              <a:buClrTx/>
              <a:defRPr>
                <a:solidFill>
                  <a:schemeClr val="bg1"/>
                </a:solidFill>
              </a:defRPr>
            </a:lvl5pPr>
            <a:lvl6pPr>
              <a:buClr>
                <a:schemeClr val="bg1">
                  <a:lumMod val="75000"/>
                </a:schemeClr>
              </a:buClr>
              <a:defRPr lang="en-US" sz="1800" kern="1200" dirty="0" smtClean="0">
                <a:solidFill>
                  <a:schemeClr val="bg1"/>
                </a:solidFill>
                <a:latin typeface="+mn-lt"/>
                <a:ea typeface="+mn-ea"/>
                <a:cs typeface="+mn-cs"/>
              </a:defRPr>
            </a:lvl6pPr>
            <a:lvl7pPr>
              <a:buClr>
                <a:schemeClr val="bg1"/>
              </a:buClr>
              <a:defRPr lang="en-US" sz="1800" kern="1200" dirty="0" smtClean="0">
                <a:solidFill>
                  <a:schemeClr val="bg1"/>
                </a:solidFill>
                <a:latin typeface="+mn-lt"/>
                <a:ea typeface="+mn-ea"/>
                <a:cs typeface="+mn-cs"/>
              </a:defRPr>
            </a:lvl7pPr>
            <a:lvl8pPr>
              <a:buClr>
                <a:schemeClr val="bg1">
                  <a:lumMod val="75000"/>
                </a:schemeClr>
              </a:buClr>
              <a:defRPr lang="en-US" sz="1800" kern="1200" dirty="0" smtClean="0">
                <a:solidFill>
                  <a:schemeClr val="bg1"/>
                </a:solidFill>
                <a:latin typeface="+mn-lt"/>
                <a:ea typeface="+mn-ea"/>
                <a:cs typeface="+mn-cs"/>
              </a:defRPr>
            </a:lvl8pPr>
            <a:lvl9pPr>
              <a:buClr>
                <a:schemeClr val="bg1"/>
              </a:buClr>
              <a:defRPr sz="1800" kern="1200" dirty="0">
                <a:solidFill>
                  <a:schemeClr val="bg1"/>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lumMod val="75000"/>
                  <a:lumOff val="2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75000"/>
                  <a:lumOff val="25000"/>
                </a:prstClr>
              </a:solidFill>
            </a:endParaRPr>
          </a:p>
        </p:txBody>
      </p:sp>
      <p:sp>
        <p:nvSpPr>
          <p:cNvPr id="7" name="Slide Number Placeholder 5"/>
          <p:cNvSpPr>
            <a:spLocks noGrp="1"/>
          </p:cNvSpPr>
          <p:nvPr>
            <p:ph type="sldNum" sz="quarter" idx="12"/>
          </p:nvPr>
        </p:nvSpPr>
        <p:spPr/>
        <p:txBody>
          <a:bodyPr/>
          <a:lstStyle>
            <a:lvl1pPr>
              <a:defRPr/>
            </a:lvl1pPr>
          </a:lstStyle>
          <a:p>
            <a:fld id="{C7CD01DC-8BEC-4CAB-8FAA-C99C3EE33003}" type="slidenum">
              <a:rPr lang="en-US">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1325296641"/>
      </p:ext>
    </p:extLst>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4" name="Picture 6" descr="wireframeOverlay-SectionH.png"/>
          <p:cNvPicPr>
            <a:picLocks noChangeAspect="1"/>
          </p:cNvPicPr>
          <p:nvPr/>
        </p:nvPicPr>
        <p:blipFill>
          <a:blip r:embed="rId2">
            <a:extLst>
              <a:ext uri="{28A0092B-C50C-407E-A947-70E740481C1C}">
                <a14:useLocalDpi xmlns:a14="http://schemas.microsoft.com/office/drawing/2010/main" xmlns="" val="0"/>
              </a:ext>
            </a:extLst>
          </a:blip>
          <a:srcRect r="-91875"/>
          <a:stretch>
            <a:fillRect/>
          </a:stretch>
        </p:blipFill>
        <p:spPr bwMode="auto">
          <a:xfrm>
            <a:off x="182563" y="1179513"/>
            <a:ext cx="8785225" cy="52768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2133600" y="3429000"/>
            <a:ext cx="6591300" cy="1371600"/>
          </a:xfrm>
        </p:spPr>
        <p:txBody>
          <a:bodyPr/>
          <a:lstStyle>
            <a:lvl1pPr algn="r">
              <a:defRPr sz="4800" b="0" cap="none" baseline="0"/>
            </a:lvl1pPr>
          </a:lstStyle>
          <a:p>
            <a:r>
              <a:rPr lang="es-ES_tradnl"/>
              <a:t>Clic para editar título</a:t>
            </a:r>
            <a:endParaRPr dirty="0"/>
          </a:p>
        </p:txBody>
      </p:sp>
      <p:sp>
        <p:nvSpPr>
          <p:cNvPr id="3" name="Text Placeholder 2"/>
          <p:cNvSpPr>
            <a:spLocks noGrp="1"/>
          </p:cNvSpPr>
          <p:nvPr>
            <p:ph type="body" idx="1"/>
          </p:nvPr>
        </p:nvSpPr>
        <p:spPr>
          <a:xfrm>
            <a:off x="2133600" y="4800599"/>
            <a:ext cx="6591300" cy="1066801"/>
          </a:xfrm>
        </p:spPr>
        <p:txBody>
          <a:bodyPr>
            <a:normAutofit/>
          </a:bodyPr>
          <a:lstStyle>
            <a:lvl1pPr marL="0" indent="0" algn="r">
              <a:spcBef>
                <a:spcPts val="30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5" name="Date Placeholder 3"/>
          <p:cNvSpPr>
            <a:spLocks noGrp="1"/>
          </p:cNvSpPr>
          <p:nvPr>
            <p:ph type="dt" sz="half" idx="10"/>
          </p:nvPr>
        </p:nvSpPr>
        <p:spPr/>
        <p:txBody>
          <a:bodyPr wrap="square" numCol="1" anchorCtr="0" compatLnSpc="1">
            <a:prstTxWarp prst="textNoShape">
              <a:avLst/>
            </a:prstTxWarp>
          </a:bodyPr>
          <a:lstStyle>
            <a:lvl1pPr>
              <a:defRPr smtClean="0">
                <a:solidFill>
                  <a:srgbClr val="404040"/>
                </a:solidFill>
                <a:latin typeface="Arial" pitchFamily="34" charset="0"/>
                <a:ea typeface="ＭＳ Ｐゴシック" pitchFamily="34" charset="-128"/>
              </a:defRPr>
            </a:lvl1pPr>
          </a:lstStyle>
          <a:p>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75000"/>
                  <a:lumOff val="25000"/>
                </a:prstClr>
              </a:solidFill>
            </a:endParaRPr>
          </a:p>
        </p:txBody>
      </p:sp>
      <p:sp>
        <p:nvSpPr>
          <p:cNvPr id="7" name="Slide Number Placeholder 5"/>
          <p:cNvSpPr>
            <a:spLocks noGrp="1"/>
          </p:cNvSpPr>
          <p:nvPr>
            <p:ph type="sldNum" sz="quarter" idx="12"/>
          </p:nvPr>
        </p:nvSpPr>
        <p:spPr/>
        <p:txBody>
          <a:bodyPr/>
          <a:lstStyle>
            <a:lvl1pPr>
              <a:defRPr/>
            </a:lvl1pPr>
          </a:lstStyle>
          <a:p>
            <a:fld id="{C274D6B6-6F8B-43BF-BD0E-7D162EA8D80E}" type="slidenum">
              <a:rPr lang="en-US">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3118862423"/>
      </p:ext>
    </p:extLst>
  </p:cSld>
  <p:clrMapOvr>
    <a:masterClrMapping/>
  </p:clrMapOvr>
  <p:transition spd="med">
    <p:fade thruBlk="1"/>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5" name="Picture 7"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sz="half" idx="1"/>
          </p:nvPr>
        </p:nvSpPr>
        <p:spPr>
          <a:xfrm>
            <a:off x="416859"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Content Placeholder 3"/>
          <p:cNvSpPr>
            <a:spLocks noGrp="1"/>
          </p:cNvSpPr>
          <p:nvPr>
            <p:ph sz="half" idx="2"/>
          </p:nvPr>
        </p:nvSpPr>
        <p:spPr>
          <a:xfrm>
            <a:off x="4873214"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6" name="Date Placeholder 4"/>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8" name="Slide Number Placeholder 6"/>
          <p:cNvSpPr>
            <a:spLocks noGrp="1"/>
          </p:cNvSpPr>
          <p:nvPr>
            <p:ph type="sldNum" sz="quarter" idx="12"/>
          </p:nvPr>
        </p:nvSpPr>
        <p:spPr/>
        <p:txBody>
          <a:bodyPr/>
          <a:lstStyle>
            <a:lvl1pPr>
              <a:defRPr/>
            </a:lvl1pPr>
          </a:lstStyle>
          <a:p>
            <a:fld id="{EDC7E71F-D145-426C-A843-C428EC43BE88}"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837691818"/>
      </p:ext>
    </p:extLst>
  </p:cSld>
  <p:clrMapOvr>
    <a:masterClrMapping/>
  </p:clrMapOvr>
  <p:transition spd="med">
    <p:fade thruBlk="1"/>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7" name="Picture 9"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s-ES_tradnl"/>
              <a:t>Clic para editar título</a:t>
            </a:r>
            <a:endParaRPr/>
          </a:p>
        </p:txBody>
      </p:sp>
      <p:sp>
        <p:nvSpPr>
          <p:cNvPr id="3" name="Text Placeholder 2"/>
          <p:cNvSpPr>
            <a:spLocks noGrp="1"/>
          </p:cNvSpPr>
          <p:nvPr>
            <p:ph type="body" idx="1"/>
          </p:nvPr>
        </p:nvSpPr>
        <p:spPr>
          <a:xfrm>
            <a:off x="416859" y="2675964"/>
            <a:ext cx="3840480" cy="645459"/>
          </a:xfrm>
        </p:spPr>
        <p:txBody>
          <a:bodyPr anchor="ctr">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16859"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Text Placeholder 4"/>
          <p:cNvSpPr>
            <a:spLocks noGrp="1"/>
          </p:cNvSpPr>
          <p:nvPr>
            <p:ph type="body" sz="quarter" idx="3"/>
          </p:nvPr>
        </p:nvSpPr>
        <p:spPr>
          <a:xfrm>
            <a:off x="4873752" y="2675964"/>
            <a:ext cx="3840480" cy="645459"/>
          </a:xfrm>
        </p:spPr>
        <p:txBody>
          <a:bodyPr anchor="ctr">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873752"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8" name="Date Placeholder 6"/>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9" name="Footer Placeholder 7"/>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10" name="Slide Number Placeholder 8"/>
          <p:cNvSpPr>
            <a:spLocks noGrp="1"/>
          </p:cNvSpPr>
          <p:nvPr>
            <p:ph type="sldNum" sz="quarter" idx="12"/>
          </p:nvPr>
        </p:nvSpPr>
        <p:spPr/>
        <p:txBody>
          <a:bodyPr/>
          <a:lstStyle>
            <a:lvl1pPr>
              <a:defRPr/>
            </a:lvl1pPr>
          </a:lstStyle>
          <a:p>
            <a:fld id="{ECBB7B20-EC64-4B92-9ADB-8F26C48AD562}"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024447096"/>
      </p:ext>
    </p:extLst>
  </p:cSld>
  <p:clrMapOvr>
    <a:masterClrMapping/>
  </p:clrMapOvr>
  <p:transition spd="med">
    <p:fade thruBlk="1"/>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pic>
        <p:nvPicPr>
          <p:cNvPr id="3" name="Picture 5"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s-ES_tradnl"/>
              <a:t>Clic para editar título</a:t>
            </a:r>
            <a:endParaRPr/>
          </a:p>
        </p:txBody>
      </p:sp>
      <p:sp>
        <p:nvSpPr>
          <p:cNvPr id="4" name="Date Placeholder 2"/>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5" name="Footer Placeholder 3"/>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6" name="Slide Number Placeholder 4"/>
          <p:cNvSpPr>
            <a:spLocks noGrp="1"/>
          </p:cNvSpPr>
          <p:nvPr>
            <p:ph type="sldNum" sz="quarter" idx="12"/>
          </p:nvPr>
        </p:nvSpPr>
        <p:spPr/>
        <p:txBody>
          <a:bodyPr/>
          <a:lstStyle>
            <a:lvl1pPr>
              <a:defRPr/>
            </a:lvl1pPr>
          </a:lstStyle>
          <a:p>
            <a:fld id="{7F9F1835-A339-426A-AF33-1BA0E0A24AB1}"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880071583"/>
      </p:ext>
    </p:extLst>
  </p:cSld>
  <p:clrMapOvr>
    <a:masterClrMapping/>
  </p:clrMapOvr>
  <p:transition spd="med">
    <p:fade thruBlk="1"/>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4" name="Slide Number Placeholder 3"/>
          <p:cNvSpPr>
            <a:spLocks noGrp="1"/>
          </p:cNvSpPr>
          <p:nvPr>
            <p:ph type="sldNum" sz="quarter" idx="12"/>
          </p:nvPr>
        </p:nvSpPr>
        <p:spPr/>
        <p:txBody>
          <a:bodyPr/>
          <a:lstStyle>
            <a:lvl1pPr>
              <a:defRPr/>
            </a:lvl1pPr>
          </a:lstStyle>
          <a:p>
            <a:fld id="{D6D18A21-79CF-4689-ACCF-A9294254E5A0}"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837995849"/>
      </p:ext>
    </p:extLst>
  </p:cSld>
  <p:clrMapOvr>
    <a:masterClrMapping/>
  </p:clrMapOvr>
  <p:transition spd="med">
    <p:fade thruBlk="1"/>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5" name="Picture 7" descr="wireframeOverlay-ContentCap.png"/>
          <p:cNvPicPr>
            <a:picLocks noChangeAspect="1"/>
          </p:cNvPicPr>
          <p:nvPr/>
        </p:nvPicPr>
        <p:blipFill>
          <a:blip r:embed="rId2">
            <a:extLst>
              <a:ext uri="{28A0092B-C50C-407E-A947-70E740481C1C}">
                <a14:useLocalDpi xmlns:a14="http://schemas.microsoft.com/office/drawing/2010/main" xmlns="" val="0"/>
              </a:ext>
            </a:extLst>
          </a:blip>
          <a:srcRect b="-135870"/>
          <a:stretch>
            <a:fillRect/>
          </a:stretch>
        </p:blipFill>
        <p:spPr bwMode="auto">
          <a:xfrm>
            <a:off x="182563" y="1179513"/>
            <a:ext cx="4229100" cy="5273675"/>
          </a:xfrm>
          <a:prstGeom prst="rect">
            <a:avLst/>
          </a:prstGeom>
          <a:gradFill rotWithShape="0">
            <a:gsLst>
              <a:gs pos="0">
                <a:schemeClr val="bg2"/>
              </a:gs>
              <a:gs pos="100000">
                <a:schemeClr val="tx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16859" y="1680882"/>
            <a:ext cx="3697941" cy="1162050"/>
          </a:xfrm>
        </p:spPr>
        <p:txBody>
          <a:bodyPr/>
          <a:lstStyle>
            <a:lvl1pPr algn="l">
              <a:defRPr sz="2800" b="0">
                <a:solidFill>
                  <a:schemeClr val="bg1"/>
                </a:solidFill>
              </a:defRPr>
            </a:lvl1pPr>
          </a:lstStyle>
          <a:p>
            <a:r>
              <a:rPr lang="es-ES_tradnl"/>
              <a:t>Clic para editar título</a:t>
            </a:r>
            <a:endParaRPr/>
          </a:p>
        </p:txBody>
      </p:sp>
      <p:sp>
        <p:nvSpPr>
          <p:cNvPr id="3" name="Content Placeholder 2"/>
          <p:cNvSpPr>
            <a:spLocks noGrp="1"/>
          </p:cNvSpPr>
          <p:nvPr>
            <p:ph idx="1"/>
          </p:nvPr>
        </p:nvSpPr>
        <p:spPr>
          <a:xfrm>
            <a:off x="4612341" y="1600200"/>
            <a:ext cx="4101353" cy="46529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Text Placeholder 3"/>
          <p:cNvSpPr>
            <a:spLocks noGrp="1"/>
          </p:cNvSpPr>
          <p:nvPr>
            <p:ph type="body" sz="half" idx="2"/>
          </p:nvPr>
        </p:nvSpPr>
        <p:spPr>
          <a:xfrm>
            <a:off x="416859" y="2837329"/>
            <a:ext cx="3697941" cy="3415834"/>
          </a:xfrm>
        </p:spPr>
        <p:txBody>
          <a:bodyPr rtlCol="0">
            <a:normAutofit/>
          </a:bodyPr>
          <a:lstStyle>
            <a:lvl1pPr marL="0" indent="0">
              <a:spcBef>
                <a:spcPts val="600"/>
              </a:spcBef>
              <a:buNone/>
              <a:defRPr sz="1600" kern="1200">
                <a:solidFill>
                  <a:schemeClr val="bg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6" name="Date Placeholder 4"/>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8" name="Slide Number Placeholder 6"/>
          <p:cNvSpPr>
            <a:spLocks noGrp="1"/>
          </p:cNvSpPr>
          <p:nvPr>
            <p:ph type="sldNum" sz="quarter" idx="12"/>
          </p:nvPr>
        </p:nvSpPr>
        <p:spPr/>
        <p:txBody>
          <a:bodyPr/>
          <a:lstStyle>
            <a:lvl1pPr>
              <a:defRPr/>
            </a:lvl1pPr>
          </a:lstStyle>
          <a:p>
            <a:fld id="{97548572-13F2-4F1C-B342-0874232A229F}"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719031366"/>
      </p:ext>
    </p:extLst>
  </p:cSld>
  <p:clrMapOvr>
    <a:masterClrMapping/>
  </p:clrMapOvr>
  <p:transition spd="med">
    <p:fade thruBlk="1"/>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5" name="Picture 8"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16859" y="1466850"/>
            <a:ext cx="8308039" cy="1128432"/>
          </a:xfrm>
        </p:spPr>
        <p:txBody>
          <a:bodyPr rtlCol="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es-ES_tradnl"/>
              <a:t>Clic para editar título</a:t>
            </a:r>
            <a:endParaRPr/>
          </a:p>
        </p:txBody>
      </p:sp>
      <p:sp>
        <p:nvSpPr>
          <p:cNvPr id="3" name="Picture Placeholder 2"/>
          <p:cNvSpPr>
            <a:spLocks noGrp="1"/>
          </p:cNvSpPr>
          <p:nvPr>
            <p:ph type="pic" idx="1"/>
          </p:nvPr>
        </p:nvSpPr>
        <p:spPr>
          <a:xfrm>
            <a:off x="4007224" y="2623296"/>
            <a:ext cx="4717676" cy="383129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a:t>Arrastre la imagen al marcador de posición o haga clic en el icono para agregar</a:t>
            </a:r>
            <a:endParaRPr noProof="0"/>
          </a:p>
        </p:txBody>
      </p:sp>
      <p:sp>
        <p:nvSpPr>
          <p:cNvPr id="4" name="Text Placeholder 3"/>
          <p:cNvSpPr>
            <a:spLocks noGrp="1"/>
          </p:cNvSpPr>
          <p:nvPr>
            <p:ph type="body" sz="half" idx="2"/>
          </p:nvPr>
        </p:nvSpPr>
        <p:spPr>
          <a:xfrm>
            <a:off x="430213" y="2770187"/>
            <a:ext cx="3429093" cy="3576825"/>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6" name="Date Placeholder 4"/>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8" name="Slide Number Placeholder 6"/>
          <p:cNvSpPr>
            <a:spLocks noGrp="1"/>
          </p:cNvSpPr>
          <p:nvPr>
            <p:ph type="sldNum" sz="quarter" idx="12"/>
          </p:nvPr>
        </p:nvSpPr>
        <p:spPr/>
        <p:txBody>
          <a:bodyPr/>
          <a:lstStyle>
            <a:lvl1pPr>
              <a:defRPr/>
            </a:lvl1pPr>
          </a:lstStyle>
          <a:p>
            <a:fld id="{8A9F26B1-8FD4-442F-A862-3D8C3E0F323A}"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51635555"/>
      </p:ext>
    </p:extLst>
  </p:cSld>
  <p:clrMapOvr>
    <a:masterClrMapping/>
  </p:clrMapOvr>
  <p:transition spd="med">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s-AR">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627635514"/>
      </p:ext>
    </p:extLst>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p:cSld name="Imagen con título, alternativo">
    <p:spTree>
      <p:nvGrpSpPr>
        <p:cNvPr id="1" name=""/>
        <p:cNvGrpSpPr/>
        <p:nvPr/>
      </p:nvGrpSpPr>
      <p:grpSpPr>
        <a:xfrm>
          <a:off x="0" y="0"/>
          <a:ext cx="0" cy="0"/>
          <a:chOff x="0" y="0"/>
          <a:chExt cx="0" cy="0"/>
        </a:xfrm>
      </p:grpSpPr>
      <p:pic>
        <p:nvPicPr>
          <p:cNvPr id="5" name="Picture 8" descr="wireframeOverlay-PCVertical.png"/>
          <p:cNvPicPr>
            <a:picLocks noChangeAspect="1"/>
          </p:cNvPicPr>
          <p:nvPr/>
        </p:nvPicPr>
        <p:blipFill>
          <a:blip r:embed="rId2">
            <a:extLst>
              <a:ext uri="{28A0092B-C50C-407E-A947-70E740481C1C}">
                <a14:useLocalDpi xmlns:a14="http://schemas.microsoft.com/office/drawing/2010/main" xmlns="" val="0"/>
              </a:ext>
            </a:extLst>
          </a:blip>
          <a:srcRect b="-123309"/>
          <a:stretch>
            <a:fillRect/>
          </a:stretch>
        </p:blipFill>
        <p:spPr bwMode="auto">
          <a:xfrm>
            <a:off x="182563" y="1179513"/>
            <a:ext cx="5133975" cy="5275262"/>
          </a:xfrm>
          <a:prstGeom prst="rect">
            <a:avLst/>
          </a:prstGeom>
          <a:gradFill rotWithShape="0">
            <a:gsLst>
              <a:gs pos="0">
                <a:schemeClr val="bg2"/>
              </a:gs>
              <a:gs pos="100000">
                <a:schemeClr val="tx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16859" y="1680882"/>
            <a:ext cx="4313891" cy="1162050"/>
          </a:xfrm>
        </p:spPr>
        <p:txBody>
          <a:bodyPr/>
          <a:lstStyle>
            <a:lvl1pPr algn="l">
              <a:defRPr sz="2800" b="0">
                <a:solidFill>
                  <a:schemeClr val="bg1"/>
                </a:solidFill>
              </a:defRPr>
            </a:lvl1pPr>
          </a:lstStyle>
          <a:p>
            <a:r>
              <a:rPr lang="es-ES_tradnl"/>
              <a:t>Clic para editar título</a:t>
            </a:r>
            <a:endParaRPr dirty="0"/>
          </a:p>
        </p:txBody>
      </p:sp>
      <p:sp>
        <p:nvSpPr>
          <p:cNvPr id="4" name="Text Placeholder 3"/>
          <p:cNvSpPr>
            <a:spLocks noGrp="1"/>
          </p:cNvSpPr>
          <p:nvPr>
            <p:ph type="body" sz="half" idx="2"/>
          </p:nvPr>
        </p:nvSpPr>
        <p:spPr>
          <a:xfrm>
            <a:off x="416859"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11" name="Picture Placeholder 10"/>
          <p:cNvSpPr>
            <a:spLocks noGrp="1"/>
          </p:cNvSpPr>
          <p:nvPr>
            <p:ph type="pic" sz="quarter" idx="13"/>
          </p:nvPr>
        </p:nvSpPr>
        <p:spPr>
          <a:xfrm>
            <a:off x="5298140" y="1169894"/>
            <a:ext cx="3671047" cy="5276088"/>
          </a:xfrm>
        </p:spPr>
        <p:txBody>
          <a:bodyPr rtlCol="0">
            <a:normAutofit/>
          </a:bodyPr>
          <a:lstStyle>
            <a:lvl1pPr>
              <a:buNone/>
              <a:defRPr/>
            </a:lvl1pPr>
          </a:lstStyle>
          <a:p>
            <a:pPr lvl="0"/>
            <a:r>
              <a:rPr lang="es-ES_tradnl" noProof="0"/>
              <a:t>Arrastre la imagen al marcador de posición o haga clic en el icono para agregar</a:t>
            </a:r>
            <a:endParaRPr noProof="0"/>
          </a:p>
        </p:txBody>
      </p:sp>
      <p:sp>
        <p:nvSpPr>
          <p:cNvPr id="6" name="Date Placeholder 4"/>
          <p:cNvSpPr>
            <a:spLocks noGrp="1"/>
          </p:cNvSpPr>
          <p:nvPr>
            <p:ph type="dt" sz="half" idx="14"/>
          </p:nvPr>
        </p:nvSpPr>
        <p:spPr/>
        <p:txBody>
          <a:bodyPr/>
          <a:lstStyle>
            <a:lvl1pPr>
              <a:defRPr/>
            </a:lvl1pPr>
          </a:lstStyle>
          <a:p>
            <a:pPr>
              <a:defRPr/>
            </a:pPr>
            <a:endParaRPr lang="en-US">
              <a:solidFill>
                <a:prstClr val="black">
                  <a:lumMod val="75000"/>
                  <a:lumOff val="25000"/>
                </a:prstClr>
              </a:solidFill>
            </a:endParaRPr>
          </a:p>
        </p:txBody>
      </p:sp>
      <p:sp>
        <p:nvSpPr>
          <p:cNvPr id="7" name="Footer Placeholder 5"/>
          <p:cNvSpPr>
            <a:spLocks noGrp="1"/>
          </p:cNvSpPr>
          <p:nvPr>
            <p:ph type="ftr" sz="quarter" idx="15"/>
          </p:nvPr>
        </p:nvSpPr>
        <p:spPr/>
        <p:txBody>
          <a:bodyPr/>
          <a:lstStyle>
            <a:lvl1pPr>
              <a:defRPr/>
            </a:lvl1pPr>
          </a:lstStyle>
          <a:p>
            <a:pPr>
              <a:defRPr/>
            </a:pPr>
            <a:endParaRPr lang="en-US">
              <a:solidFill>
                <a:prstClr val="black">
                  <a:lumMod val="75000"/>
                  <a:lumOff val="25000"/>
                </a:prstClr>
              </a:solidFill>
            </a:endParaRPr>
          </a:p>
        </p:txBody>
      </p:sp>
    </p:spTree>
    <p:extLst>
      <p:ext uri="{BB962C8B-B14F-4D97-AF65-F5344CB8AC3E}">
        <p14:creationId xmlns:p14="http://schemas.microsoft.com/office/powerpoint/2010/main" xmlns="" val="3074580076"/>
      </p:ext>
    </p:extLst>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preserve="1">
  <p:cSld name="Imagen encima del título">
    <p:spTree>
      <p:nvGrpSpPr>
        <p:cNvPr id="1" name=""/>
        <p:cNvGrpSpPr/>
        <p:nvPr/>
      </p:nvGrpSpPr>
      <p:grpSpPr>
        <a:xfrm>
          <a:off x="0" y="0"/>
          <a:ext cx="0" cy="0"/>
          <a:chOff x="0" y="0"/>
          <a:chExt cx="0" cy="0"/>
        </a:xfrm>
      </p:grpSpPr>
      <p:sp>
        <p:nvSpPr>
          <p:cNvPr id="5" name="Rectangle 9"/>
          <p:cNvSpPr/>
          <p:nvPr/>
        </p:nvSpPr>
        <p:spPr>
          <a:xfrm>
            <a:off x="182563" y="3281363"/>
            <a:ext cx="8788400" cy="3175000"/>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a:solidFill>
                <a:prstClr val="white"/>
              </a:solidFill>
            </a:endParaRPr>
          </a:p>
        </p:txBody>
      </p:sp>
      <p:sp>
        <p:nvSpPr>
          <p:cNvPr id="11" name="Picture Placeholder 10"/>
          <p:cNvSpPr>
            <a:spLocks noGrp="1"/>
          </p:cNvSpPr>
          <p:nvPr>
            <p:ph type="pic" sz="quarter" idx="13"/>
          </p:nvPr>
        </p:nvSpPr>
        <p:spPr>
          <a:xfrm>
            <a:off x="182880" y="1169894"/>
            <a:ext cx="8787384" cy="2106706"/>
          </a:xfrm>
        </p:spPr>
        <p:txBody>
          <a:bodyPr rtlCol="0">
            <a:normAutofit/>
          </a:bodyPr>
          <a:lstStyle>
            <a:lvl1pPr>
              <a:buNone/>
              <a:defRPr/>
            </a:lvl1pPr>
          </a:lstStyle>
          <a:p>
            <a:pPr lvl="0"/>
            <a:r>
              <a:rPr lang="es-ES_tradnl" noProof="0"/>
              <a:t>Arrastre la imagen al marcador de posición o haga clic en el icono para agregar</a:t>
            </a:r>
            <a:endParaRPr noProof="0"/>
          </a:p>
        </p:txBody>
      </p:sp>
      <p:sp>
        <p:nvSpPr>
          <p:cNvPr id="2" name="Title 1"/>
          <p:cNvSpPr>
            <a:spLocks noGrp="1"/>
          </p:cNvSpPr>
          <p:nvPr>
            <p:ph type="title"/>
          </p:nvPr>
        </p:nvSpPr>
        <p:spPr>
          <a:xfrm>
            <a:off x="416859" y="3329268"/>
            <a:ext cx="8346141" cy="1014132"/>
          </a:xfrm>
        </p:spPr>
        <p:txBody>
          <a:bodyPr/>
          <a:lstStyle>
            <a:lvl1pPr algn="l">
              <a:defRPr sz="3600" b="0">
                <a:solidFill>
                  <a:schemeClr val="bg1"/>
                </a:solidFill>
              </a:defRPr>
            </a:lvl1pPr>
          </a:lstStyle>
          <a:p>
            <a:r>
              <a:rPr lang="es-ES_tradnl"/>
              <a:t>Clic para editar título</a:t>
            </a:r>
            <a:endParaRPr/>
          </a:p>
        </p:txBody>
      </p:sp>
      <p:sp>
        <p:nvSpPr>
          <p:cNvPr id="4" name="Text Placeholder 3"/>
          <p:cNvSpPr>
            <a:spLocks noGrp="1"/>
          </p:cNvSpPr>
          <p:nvPr>
            <p:ph type="body" sz="half" idx="2"/>
          </p:nvPr>
        </p:nvSpPr>
        <p:spPr>
          <a:xfrm>
            <a:off x="416859" y="4343399"/>
            <a:ext cx="8346141" cy="1909763"/>
          </a:xfrm>
        </p:spPr>
        <p:txBody>
          <a:bodyPr>
            <a:normAutofit/>
          </a:bodyPr>
          <a:lstStyle>
            <a:lvl1pPr marL="0" indent="0">
              <a:lnSpc>
                <a:spcPct val="110000"/>
              </a:lnSpc>
              <a:spcBef>
                <a:spcPts val="600"/>
              </a:spcBef>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6" name="Date Placeholder 4"/>
          <p:cNvSpPr>
            <a:spLocks noGrp="1"/>
          </p:cNvSpPr>
          <p:nvPr>
            <p:ph type="dt" sz="half" idx="14"/>
          </p:nvPr>
        </p:nvSpPr>
        <p:spPr/>
        <p:txBody>
          <a:bodyPr/>
          <a:lstStyle>
            <a:lvl1pPr>
              <a:defRPr/>
            </a:lvl1pPr>
          </a:lstStyle>
          <a:p>
            <a:pPr>
              <a:defRPr/>
            </a:pPr>
            <a:endParaRPr lang="en-US">
              <a:solidFill>
                <a:prstClr val="black">
                  <a:lumMod val="75000"/>
                  <a:lumOff val="25000"/>
                </a:prstClr>
              </a:solidFill>
            </a:endParaRPr>
          </a:p>
        </p:txBody>
      </p:sp>
      <p:sp>
        <p:nvSpPr>
          <p:cNvPr id="7" name="Footer Placeholder 5"/>
          <p:cNvSpPr>
            <a:spLocks noGrp="1"/>
          </p:cNvSpPr>
          <p:nvPr>
            <p:ph type="ftr" sz="quarter" idx="15"/>
          </p:nvPr>
        </p:nvSpPr>
        <p:spPr/>
        <p:txBody>
          <a:bodyPr/>
          <a:lstStyle>
            <a:lvl1pPr>
              <a:defRPr/>
            </a:lvl1pPr>
          </a:lstStyle>
          <a:p>
            <a:pPr>
              <a:defRPr/>
            </a:pPr>
            <a:endParaRPr lang="en-US">
              <a:solidFill>
                <a:prstClr val="black">
                  <a:lumMod val="75000"/>
                  <a:lumOff val="25000"/>
                </a:prstClr>
              </a:solidFill>
            </a:endParaRPr>
          </a:p>
        </p:txBody>
      </p:sp>
    </p:spTree>
    <p:extLst>
      <p:ext uri="{BB962C8B-B14F-4D97-AF65-F5344CB8AC3E}">
        <p14:creationId xmlns:p14="http://schemas.microsoft.com/office/powerpoint/2010/main" xmlns="" val="2591146487"/>
      </p:ext>
    </p:extLst>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preserve="1">
  <p:cSld name="3 imágenes con título">
    <p:spTree>
      <p:nvGrpSpPr>
        <p:cNvPr id="1" name=""/>
        <p:cNvGrpSpPr/>
        <p:nvPr/>
      </p:nvGrpSpPr>
      <p:grpSpPr>
        <a:xfrm>
          <a:off x="0" y="0"/>
          <a:ext cx="0" cy="0"/>
          <a:chOff x="0" y="0"/>
          <a:chExt cx="0" cy="0"/>
        </a:xfrm>
      </p:grpSpPr>
      <p:pic>
        <p:nvPicPr>
          <p:cNvPr id="7" name="Picture 8" descr="wireframeOverlay-PCVertical.png"/>
          <p:cNvPicPr>
            <a:picLocks noChangeAspect="1"/>
          </p:cNvPicPr>
          <p:nvPr/>
        </p:nvPicPr>
        <p:blipFill>
          <a:blip r:embed="rId2">
            <a:extLst>
              <a:ext uri="{28A0092B-C50C-407E-A947-70E740481C1C}">
                <a14:useLocalDpi xmlns:a14="http://schemas.microsoft.com/office/drawing/2010/main" xmlns="" val="0"/>
              </a:ext>
            </a:extLst>
          </a:blip>
          <a:srcRect b="-123309"/>
          <a:stretch>
            <a:fillRect/>
          </a:stretch>
        </p:blipFill>
        <p:spPr bwMode="auto">
          <a:xfrm>
            <a:off x="3835400" y="1179513"/>
            <a:ext cx="5133975" cy="5275262"/>
          </a:xfrm>
          <a:prstGeom prst="rect">
            <a:avLst/>
          </a:prstGeom>
          <a:gradFill rotWithShape="0">
            <a:gsLst>
              <a:gs pos="0">
                <a:schemeClr val="bg2"/>
              </a:gs>
              <a:gs pos="100000">
                <a:schemeClr val="tx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191000" y="1680882"/>
            <a:ext cx="4313891" cy="1162050"/>
          </a:xfrm>
        </p:spPr>
        <p:txBody>
          <a:bodyPr/>
          <a:lstStyle>
            <a:lvl1pPr algn="l">
              <a:defRPr sz="2800" b="0">
                <a:solidFill>
                  <a:schemeClr val="bg1"/>
                </a:solidFill>
              </a:defRPr>
            </a:lvl1pPr>
          </a:lstStyle>
          <a:p>
            <a:r>
              <a:rPr lang="es-ES_tradnl"/>
              <a:t>Clic para editar título</a:t>
            </a:r>
            <a:endParaRPr/>
          </a:p>
        </p:txBody>
      </p:sp>
      <p:sp>
        <p:nvSpPr>
          <p:cNvPr id="4" name="Text Placeholder 3"/>
          <p:cNvSpPr>
            <a:spLocks noGrp="1"/>
          </p:cNvSpPr>
          <p:nvPr>
            <p:ph type="body" sz="half" idx="2"/>
          </p:nvPr>
        </p:nvSpPr>
        <p:spPr>
          <a:xfrm>
            <a:off x="4191000"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8" name="Picture Placeholder 10"/>
          <p:cNvSpPr>
            <a:spLocks noGrp="1"/>
          </p:cNvSpPr>
          <p:nvPr>
            <p:ph type="pic" sz="quarter" idx="14"/>
          </p:nvPr>
        </p:nvSpPr>
        <p:spPr>
          <a:xfrm>
            <a:off x="182880" y="1179576"/>
            <a:ext cx="3671047" cy="2205318"/>
          </a:xfrm>
        </p:spPr>
        <p:txBody>
          <a:bodyPr rtlCol="0">
            <a:normAutofit/>
          </a:bodyPr>
          <a:lstStyle>
            <a:lvl1pPr>
              <a:buNone/>
              <a:defRPr/>
            </a:lvl1pPr>
          </a:lstStyle>
          <a:p>
            <a:pPr lvl="0"/>
            <a:r>
              <a:rPr lang="es-ES_tradnl" noProof="0"/>
              <a:t>Arrastre la imagen al marcador de posición o haga clic en el icono para agregar</a:t>
            </a:r>
            <a:endParaRPr noProof="0"/>
          </a:p>
        </p:txBody>
      </p:sp>
      <p:sp>
        <p:nvSpPr>
          <p:cNvPr id="10" name="Picture Placeholder 10"/>
          <p:cNvSpPr>
            <a:spLocks noGrp="1"/>
          </p:cNvSpPr>
          <p:nvPr>
            <p:ph type="pic" sz="quarter" idx="15"/>
          </p:nvPr>
        </p:nvSpPr>
        <p:spPr>
          <a:xfrm>
            <a:off x="2015983" y="3383280"/>
            <a:ext cx="1837944" cy="3072384"/>
          </a:xfrm>
        </p:spPr>
        <p:txBody>
          <a:bodyPr rtlCol="0">
            <a:normAutofit/>
          </a:bodyPr>
          <a:lstStyle>
            <a:lvl1pPr>
              <a:buNone/>
              <a:defRPr/>
            </a:lvl1pPr>
          </a:lstStyle>
          <a:p>
            <a:pPr lvl="0"/>
            <a:r>
              <a:rPr lang="es-ES_tradnl" noProof="0"/>
              <a:t>Arrastre la imagen al marcador de posición o haga clic en el icono para agregar</a:t>
            </a:r>
            <a:endParaRPr noProof="0"/>
          </a:p>
        </p:txBody>
      </p:sp>
      <p:sp>
        <p:nvSpPr>
          <p:cNvPr id="12" name="Picture Placeholder 10"/>
          <p:cNvSpPr>
            <a:spLocks noGrp="1"/>
          </p:cNvSpPr>
          <p:nvPr>
            <p:ph type="pic" sz="quarter" idx="16"/>
          </p:nvPr>
        </p:nvSpPr>
        <p:spPr>
          <a:xfrm>
            <a:off x="182880" y="3383280"/>
            <a:ext cx="1837944" cy="3072384"/>
          </a:xfrm>
        </p:spPr>
        <p:txBody>
          <a:bodyPr rtlCol="0">
            <a:normAutofit/>
          </a:bodyPr>
          <a:lstStyle>
            <a:lvl1pPr>
              <a:buNone/>
              <a:defRPr/>
            </a:lvl1pPr>
          </a:lstStyle>
          <a:p>
            <a:pPr lvl="0"/>
            <a:r>
              <a:rPr lang="es-ES_tradnl" noProof="0"/>
              <a:t>Arrastre la imagen al marcador de posición o haga clic en el icono para agregar</a:t>
            </a:r>
            <a:endParaRPr noProof="0"/>
          </a:p>
        </p:txBody>
      </p:sp>
      <p:sp>
        <p:nvSpPr>
          <p:cNvPr id="9" name="Date Placeholder 4"/>
          <p:cNvSpPr>
            <a:spLocks noGrp="1"/>
          </p:cNvSpPr>
          <p:nvPr>
            <p:ph type="dt" sz="half" idx="17"/>
          </p:nvPr>
        </p:nvSpPr>
        <p:spPr/>
        <p:txBody>
          <a:bodyPr/>
          <a:lstStyle>
            <a:lvl1pPr>
              <a:defRPr/>
            </a:lvl1pPr>
          </a:lstStyle>
          <a:p>
            <a:pPr>
              <a:defRPr/>
            </a:pPr>
            <a:endParaRPr lang="en-US">
              <a:solidFill>
                <a:prstClr val="black">
                  <a:lumMod val="75000"/>
                  <a:lumOff val="25000"/>
                </a:prstClr>
              </a:solidFill>
            </a:endParaRPr>
          </a:p>
        </p:txBody>
      </p:sp>
      <p:sp>
        <p:nvSpPr>
          <p:cNvPr id="11" name="Footer Placeholder 5"/>
          <p:cNvSpPr>
            <a:spLocks noGrp="1"/>
          </p:cNvSpPr>
          <p:nvPr>
            <p:ph type="ftr" sz="quarter" idx="18"/>
          </p:nvPr>
        </p:nvSpPr>
        <p:spPr/>
        <p:txBody>
          <a:bodyPr/>
          <a:lstStyle>
            <a:lvl1pPr>
              <a:defRPr/>
            </a:lvl1pPr>
          </a:lstStyle>
          <a:p>
            <a:pPr>
              <a:defRPr/>
            </a:pPr>
            <a:endParaRPr lang="en-US">
              <a:solidFill>
                <a:prstClr val="black">
                  <a:lumMod val="75000"/>
                  <a:lumOff val="25000"/>
                </a:prstClr>
              </a:solidFill>
            </a:endParaRPr>
          </a:p>
        </p:txBody>
      </p:sp>
      <p:sp>
        <p:nvSpPr>
          <p:cNvPr id="13" name="Slide Number Placeholder 5"/>
          <p:cNvSpPr>
            <a:spLocks noGrp="1"/>
          </p:cNvSpPr>
          <p:nvPr>
            <p:ph type="sldNum" sz="quarter" idx="19"/>
          </p:nvPr>
        </p:nvSpPr>
        <p:spPr/>
        <p:txBody>
          <a:bodyPr/>
          <a:lstStyle>
            <a:lvl1pPr>
              <a:defRPr/>
            </a:lvl1pPr>
          </a:lstStyle>
          <a:p>
            <a:fld id="{96A6785A-E1EE-48D7-9BDE-887EA5C8A52F}" type="slidenum">
              <a:rPr lang="en-US">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4035652803"/>
      </p:ext>
    </p:extLst>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4" name="Picture 6" descr="wireframeOverlay-Conten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388" y="1179513"/>
            <a:ext cx="8786812" cy="1441450"/>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s-ES_tradnl"/>
              <a:t>Clic para editar título</a:t>
            </a:r>
            <a:endParaRPr/>
          </a:p>
        </p:txBody>
      </p:sp>
      <p:sp>
        <p:nvSpPr>
          <p:cNvPr id="3" name="Vertical Text Placeholder 2"/>
          <p:cNvSpPr>
            <a:spLocks noGrp="1"/>
          </p:cNvSpPr>
          <p:nvPr>
            <p:ph type="body" orient="vert" idx="1"/>
          </p:nvPr>
        </p:nvSpPr>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3"/>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7" name="Slide Number Placeholder 5"/>
          <p:cNvSpPr>
            <a:spLocks noGrp="1"/>
          </p:cNvSpPr>
          <p:nvPr>
            <p:ph type="sldNum" sz="quarter" idx="12"/>
          </p:nvPr>
        </p:nvSpPr>
        <p:spPr/>
        <p:txBody>
          <a:bodyPr/>
          <a:lstStyle>
            <a:lvl1pPr>
              <a:defRPr/>
            </a:lvl1pPr>
          </a:lstStyle>
          <a:p>
            <a:fld id="{55340BDB-1909-490D-A48D-DEB6BC96E683}"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360201004"/>
      </p:ext>
    </p:extLst>
  </p:cSld>
  <p:clrMapOvr>
    <a:masterClrMapping/>
  </p:clrMapOvr>
  <p:transition spd="med">
    <p:fade thruBlk="1"/>
  </p:transition>
</p:sldLayout>
</file>

<file path=ppt/slideLayouts/slideLayout67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pic>
        <p:nvPicPr>
          <p:cNvPr id="4" name="Picture 6" descr="wireframeOverlay-VerticalTC.png"/>
          <p:cNvPicPr>
            <a:picLocks noChangeAspect="1"/>
          </p:cNvPicPr>
          <p:nvPr/>
        </p:nvPicPr>
        <p:blipFill>
          <a:blip r:embed="rId2">
            <a:extLst>
              <a:ext uri="{28A0092B-C50C-407E-A947-70E740481C1C}">
                <a14:useLocalDpi xmlns:a14="http://schemas.microsoft.com/office/drawing/2010/main" xmlns="" val="0"/>
              </a:ext>
            </a:extLst>
          </a:blip>
          <a:srcRect t="-93649"/>
          <a:stretch>
            <a:fillRect/>
          </a:stretch>
        </p:blipFill>
        <p:spPr bwMode="auto">
          <a:xfrm>
            <a:off x="7445375" y="1177925"/>
            <a:ext cx="1524000" cy="5275263"/>
          </a:xfrm>
          <a:prstGeom prst="rect">
            <a:avLst/>
          </a:prstGeom>
          <a:gradFill rotWithShape="0">
            <a:gsLst>
              <a:gs pos="0">
                <a:schemeClr val="tx2"/>
              </a:gs>
              <a:gs pos="100000">
                <a:schemeClr val="bg2"/>
              </a:gs>
            </a:gsLst>
            <a:lin ang="5400000"/>
          </a:gra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440705" y="1398494"/>
            <a:ext cx="1447800" cy="4849906"/>
          </a:xfrm>
        </p:spPr>
        <p:txBody>
          <a:bodyPr vert="eaVert"/>
          <a:lstStyle/>
          <a:p>
            <a:r>
              <a:rPr lang="es-ES_tradnl"/>
              <a:t>Clic para editar título</a:t>
            </a:r>
            <a:endParaRPr/>
          </a:p>
        </p:txBody>
      </p:sp>
      <p:sp>
        <p:nvSpPr>
          <p:cNvPr id="3" name="Vertical Text Placeholder 2"/>
          <p:cNvSpPr>
            <a:spLocks noGrp="1"/>
          </p:cNvSpPr>
          <p:nvPr>
            <p:ph type="body" orient="vert" idx="1"/>
          </p:nvPr>
        </p:nvSpPr>
        <p:spPr>
          <a:xfrm>
            <a:off x="417513" y="1398494"/>
            <a:ext cx="6669087" cy="4849906"/>
          </a:xfrm>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3"/>
          <p:cNvSpPr>
            <a:spLocks noGrp="1"/>
          </p:cNvSpPr>
          <p:nvPr>
            <p:ph type="dt" sz="half" idx="10"/>
          </p:nvPr>
        </p:nvSpPr>
        <p:spPr/>
        <p:txBody>
          <a:bodyPr/>
          <a:lstStyle>
            <a:lvl1pPr>
              <a:defRPr/>
            </a:lvl1pPr>
          </a:lstStyle>
          <a:p>
            <a:pPr>
              <a:defRPr/>
            </a:pPr>
            <a:endParaRPr lang="es-AR">
              <a:solidFill>
                <a:prstClr val="black">
                  <a:lumMod val="75000"/>
                  <a:lumOff val="2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s-AR">
              <a:solidFill>
                <a:prstClr val="black">
                  <a:lumMod val="75000"/>
                  <a:lumOff val="25000"/>
                </a:prstClr>
              </a:solidFill>
            </a:endParaRPr>
          </a:p>
        </p:txBody>
      </p:sp>
      <p:sp>
        <p:nvSpPr>
          <p:cNvPr id="7" name="Slide Number Placeholder 5"/>
          <p:cNvSpPr>
            <a:spLocks noGrp="1"/>
          </p:cNvSpPr>
          <p:nvPr>
            <p:ph type="sldNum" sz="quarter" idx="12"/>
          </p:nvPr>
        </p:nvSpPr>
        <p:spPr/>
        <p:txBody>
          <a:bodyPr/>
          <a:lstStyle>
            <a:lvl1pPr>
              <a:defRPr/>
            </a:lvl1pPr>
          </a:lstStyle>
          <a:p>
            <a:fld id="{6C0D3CBF-5698-4341-841E-93006446A760}" type="slidenum">
              <a:rPr lang="es-AR">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1051339821"/>
      </p:ext>
    </p:extLst>
  </p:cSld>
  <p:clrMapOvr>
    <a:masterClrMapping/>
  </p:clrMapOvr>
  <p:transition spd="med">
    <p:fade thruBlk="1"/>
  </p:transition>
</p:sldLayout>
</file>

<file path=ppt/slideLayouts/slideLayout675.xml><?xml version="1.0" encoding="utf-8"?>
<p:sldLayout xmlns:a="http://schemas.openxmlformats.org/drawingml/2006/main" xmlns:r="http://schemas.openxmlformats.org/officeDocument/2006/relationships" xmlns:p="http://schemas.openxmlformats.org/presentationml/2006/main" type="blank" preserve="1">
  <p:cSld name="Cierre">
    <p:spTree>
      <p:nvGrpSpPr>
        <p:cNvPr id="1" name=""/>
        <p:cNvGrpSpPr/>
        <p:nvPr/>
      </p:nvGrpSpPr>
      <p:grpSpPr>
        <a:xfrm>
          <a:off x="0" y="0"/>
          <a:ext cx="0" cy="0"/>
          <a:chOff x="0" y="0"/>
          <a:chExt cx="0" cy="0"/>
        </a:xfrm>
      </p:grpSpPr>
      <p:sp>
        <p:nvSpPr>
          <p:cNvPr id="2" name="Rectangle 4"/>
          <p:cNvSpPr/>
          <p:nvPr/>
        </p:nvSpPr>
        <p:spPr>
          <a:xfrm>
            <a:off x="182563" y="1179513"/>
            <a:ext cx="8788400" cy="5276850"/>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a:solidFill>
                <a:prstClr val="white"/>
              </a:solidFill>
            </a:endParaRPr>
          </a:p>
        </p:txBody>
      </p:sp>
      <p:pic>
        <p:nvPicPr>
          <p:cNvPr id="3" name="Picture 5" descr="DirectionalButtons-LeftOnlyOnly.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7837488" y="538163"/>
            <a:ext cx="752475"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Date Placeholder 1"/>
          <p:cNvSpPr>
            <a:spLocks noGrp="1"/>
          </p:cNvSpPr>
          <p:nvPr>
            <p:ph type="dt" sz="half" idx="10"/>
          </p:nvPr>
        </p:nvSpPr>
        <p:spPr/>
        <p:txBody>
          <a:bodyPr/>
          <a:lstStyle>
            <a:lvl1pPr>
              <a:defRPr/>
            </a:lvl1pPr>
          </a:lstStyle>
          <a:p>
            <a:pPr>
              <a:defRPr/>
            </a:pPr>
            <a:endParaRPr lang="en-US">
              <a:solidFill>
                <a:prstClr val="black">
                  <a:lumMod val="75000"/>
                  <a:lumOff val="25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black">
                  <a:lumMod val="75000"/>
                  <a:lumOff val="25000"/>
                </a:prstClr>
              </a:solidFill>
            </a:endParaRPr>
          </a:p>
        </p:txBody>
      </p:sp>
      <p:sp>
        <p:nvSpPr>
          <p:cNvPr id="6" name="Slide Number Placeholder 3"/>
          <p:cNvSpPr>
            <a:spLocks noGrp="1"/>
          </p:cNvSpPr>
          <p:nvPr>
            <p:ph type="sldNum" sz="quarter" idx="12"/>
          </p:nvPr>
        </p:nvSpPr>
        <p:spPr/>
        <p:txBody>
          <a:bodyPr/>
          <a:lstStyle>
            <a:lvl1pPr>
              <a:defRPr/>
            </a:lvl1pPr>
          </a:lstStyle>
          <a:p>
            <a:fld id="{B237F8CD-F78E-43D6-A611-49BE40F31262}" type="slidenum">
              <a:rPr lang="en-US">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1291569067"/>
      </p:ext>
    </p:extLst>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s-ES"/>
              <a:t>Haga clic para modificar el estilo de título del patrón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7" name="Date Placeholder 6"/>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8" name="Slide Number Placeholder 7"/>
          <p:cNvSpPr>
            <a:spLocks noGrp="1"/>
          </p:cNvSpPr>
          <p:nvPr>
            <p:ph type="sldNum" sz="quarter" idx="11"/>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
        <p:nvSpPr>
          <p:cNvPr id="9" name="Footer Placeholder 8"/>
          <p:cNvSpPr>
            <a:spLocks noGrp="1"/>
          </p:cNvSpPr>
          <p:nvPr>
            <p:ph type="ftr" sz="quarter" idx="12"/>
          </p:nvPr>
        </p:nvSpPr>
        <p:spPr/>
        <p:txBody>
          <a:bodyPr/>
          <a:lstStyle/>
          <a:p>
            <a:endParaRPr lang="es-AR">
              <a:solidFill>
                <a:prstClr val="white"/>
              </a:solidFill>
            </a:endParaRPr>
          </a:p>
        </p:txBody>
      </p:sp>
    </p:spTree>
    <p:extLst>
      <p:ext uri="{BB962C8B-B14F-4D97-AF65-F5344CB8AC3E}">
        <p14:creationId xmlns:p14="http://schemas.microsoft.com/office/powerpoint/2010/main" xmlns="" val="4103452901"/>
      </p:ext>
    </p:extLst>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5" name="Footer Placeholder 4"/>
          <p:cNvSpPr>
            <a:spLocks noGrp="1"/>
          </p:cNvSpPr>
          <p:nvPr>
            <p:ph type="ftr" sz="quarter" idx="11"/>
          </p:nvPr>
        </p:nvSpPr>
        <p:spPr/>
        <p:txBody>
          <a:bodyPr/>
          <a:lstStyle/>
          <a:p>
            <a:endParaRPr lang="es-AR">
              <a:solidFill>
                <a:prstClr val="white"/>
              </a:solidFill>
            </a:endParaRPr>
          </a:p>
        </p:txBody>
      </p:sp>
      <p:sp>
        <p:nvSpPr>
          <p:cNvPr id="6" name="Slide Number Placeholder 5"/>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326328576"/>
      </p:ext>
    </p:extLst>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5" name="Footer Placeholder 4"/>
          <p:cNvSpPr>
            <a:spLocks noGrp="1"/>
          </p:cNvSpPr>
          <p:nvPr>
            <p:ph type="ftr" sz="quarter" idx="11"/>
          </p:nvPr>
        </p:nvSpPr>
        <p:spPr/>
        <p:txBody>
          <a:bodyPr/>
          <a:lstStyle/>
          <a:p>
            <a:endParaRPr lang="es-AR">
              <a:solidFill>
                <a:prstClr val="white"/>
              </a:solidFill>
            </a:endParaRPr>
          </a:p>
        </p:txBody>
      </p:sp>
      <p:sp>
        <p:nvSpPr>
          <p:cNvPr id="6" name="Slide Number Placeholder 5"/>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423543031"/>
      </p:ext>
    </p:extLst>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6" name="Footer Placeholder 5"/>
          <p:cNvSpPr>
            <a:spLocks noGrp="1"/>
          </p:cNvSpPr>
          <p:nvPr>
            <p:ph type="ftr" sz="quarter" idx="11"/>
          </p:nvPr>
        </p:nvSpPr>
        <p:spPr/>
        <p:txBody>
          <a:bodyPr/>
          <a:lstStyle/>
          <a:p>
            <a:endParaRPr lang="es-AR">
              <a:solidFill>
                <a:prstClr val="white"/>
              </a:solidFill>
            </a:endParaRPr>
          </a:p>
        </p:txBody>
      </p:sp>
      <p:sp>
        <p:nvSpPr>
          <p:cNvPr id="7" name="Slide Number Placeholder 6"/>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
        <p:nvSpPr>
          <p:cNvPr id="9" name="Title 8"/>
          <p:cNvSpPr>
            <a:spLocks noGrp="1"/>
          </p:cNvSpPr>
          <p:nvPr>
            <p:ph type="title"/>
          </p:nvPr>
        </p:nvSpPr>
        <p:spPr>
          <a:xfrm>
            <a:off x="914400" y="1544715"/>
            <a:ext cx="7315200" cy="1154097"/>
          </a:xfrm>
        </p:spPr>
        <p:txBody>
          <a:bodyPr/>
          <a:lstStyle/>
          <a:p>
            <a:r>
              <a:rPr lang="es-ES"/>
              <a:t>Haga clic para modificar el estilo de título del patrón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xmlns="" val="18253494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s-AR">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2373294718"/>
      </p:ext>
    </p:extLst>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7" name="Date Placeholder 6"/>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8" name="Footer Placeholder 7"/>
          <p:cNvSpPr>
            <a:spLocks noGrp="1"/>
          </p:cNvSpPr>
          <p:nvPr>
            <p:ph type="ftr" sz="quarter" idx="11"/>
          </p:nvPr>
        </p:nvSpPr>
        <p:spPr/>
        <p:txBody>
          <a:bodyPr/>
          <a:lstStyle/>
          <a:p>
            <a:endParaRPr lang="es-AR">
              <a:solidFill>
                <a:prstClr val="white"/>
              </a:solidFill>
            </a:endParaRPr>
          </a:p>
        </p:txBody>
      </p:sp>
      <p:sp>
        <p:nvSpPr>
          <p:cNvPr id="9" name="Slide Number Placeholder 8"/>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
        <p:nvSpPr>
          <p:cNvPr id="10" name="Title 9"/>
          <p:cNvSpPr>
            <a:spLocks noGrp="1"/>
          </p:cNvSpPr>
          <p:nvPr>
            <p:ph type="title"/>
          </p:nvPr>
        </p:nvSpPr>
        <p:spPr>
          <a:xfrm>
            <a:off x="914400" y="1544715"/>
            <a:ext cx="7315200" cy="1154097"/>
          </a:xfrm>
        </p:spPr>
        <p:txBody>
          <a:bodyPr/>
          <a:lstStyle/>
          <a:p>
            <a:r>
              <a:rPr lang="es-ES"/>
              <a:t>Haga clic para modificar el estilo de título del patrón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xmlns="" val="551829479"/>
      </p:ext>
    </p:extLst>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4" name="Footer Placeholder 3"/>
          <p:cNvSpPr>
            <a:spLocks noGrp="1"/>
          </p:cNvSpPr>
          <p:nvPr>
            <p:ph type="ftr" sz="quarter" idx="11"/>
          </p:nvPr>
        </p:nvSpPr>
        <p:spPr/>
        <p:txBody>
          <a:bodyPr/>
          <a:lstStyle/>
          <a:p>
            <a:endParaRPr lang="es-AR">
              <a:solidFill>
                <a:prstClr val="white"/>
              </a:solidFill>
            </a:endParaRPr>
          </a:p>
        </p:txBody>
      </p:sp>
      <p:sp>
        <p:nvSpPr>
          <p:cNvPr id="5" name="Slide Number Placeholder 4"/>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080984384"/>
      </p:ext>
    </p:extLst>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3" name="Footer Placeholder 2"/>
          <p:cNvSpPr>
            <a:spLocks noGrp="1"/>
          </p:cNvSpPr>
          <p:nvPr>
            <p:ph type="ftr" sz="quarter" idx="11"/>
          </p:nvPr>
        </p:nvSpPr>
        <p:spPr/>
        <p:txBody>
          <a:bodyPr/>
          <a:lstStyle/>
          <a:p>
            <a:endParaRPr lang="es-AR">
              <a:solidFill>
                <a:prstClr val="white"/>
              </a:solidFill>
            </a:endParaRPr>
          </a:p>
        </p:txBody>
      </p:sp>
      <p:sp>
        <p:nvSpPr>
          <p:cNvPr id="4" name="Slide Number Placeholder 3"/>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421108940"/>
      </p:ext>
    </p:extLst>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6" name="Footer Placeholder 5"/>
          <p:cNvSpPr>
            <a:spLocks noGrp="1"/>
          </p:cNvSpPr>
          <p:nvPr>
            <p:ph type="ftr" sz="quarter" idx="11"/>
          </p:nvPr>
        </p:nvSpPr>
        <p:spPr/>
        <p:txBody>
          <a:bodyPr/>
          <a:lstStyle/>
          <a:p>
            <a:endParaRPr lang="es-AR">
              <a:solidFill>
                <a:prstClr val="white"/>
              </a:solidFill>
            </a:endParaRPr>
          </a:p>
        </p:txBody>
      </p:sp>
      <p:sp>
        <p:nvSpPr>
          <p:cNvPr id="7" name="Slide Number Placeholder 6"/>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12117810"/>
      </p:ext>
    </p:extLst>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6" name="Footer Placeholder 5"/>
          <p:cNvSpPr>
            <a:spLocks noGrp="1"/>
          </p:cNvSpPr>
          <p:nvPr>
            <p:ph type="ftr" sz="quarter" idx="11"/>
          </p:nvPr>
        </p:nvSpPr>
        <p:spPr/>
        <p:txBody>
          <a:bodyPr/>
          <a:lstStyle/>
          <a:p>
            <a:endParaRPr lang="es-AR">
              <a:solidFill>
                <a:prstClr val="white"/>
              </a:solidFill>
            </a:endParaRPr>
          </a:p>
        </p:txBody>
      </p:sp>
      <p:sp>
        <p:nvSpPr>
          <p:cNvPr id="7" name="Slide Number Placeholder 6"/>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2348291953"/>
      </p:ext>
    </p:extLst>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5" name="Footer Placeholder 4"/>
          <p:cNvSpPr>
            <a:spLocks noGrp="1"/>
          </p:cNvSpPr>
          <p:nvPr>
            <p:ph type="ftr" sz="quarter" idx="11"/>
          </p:nvPr>
        </p:nvSpPr>
        <p:spPr/>
        <p:txBody>
          <a:bodyPr/>
          <a:lstStyle/>
          <a:p>
            <a:endParaRPr lang="es-AR">
              <a:solidFill>
                <a:prstClr val="white"/>
              </a:solidFill>
            </a:endParaRPr>
          </a:p>
        </p:txBody>
      </p:sp>
      <p:sp>
        <p:nvSpPr>
          <p:cNvPr id="6" name="Slide Number Placeholder 5"/>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1007893305"/>
      </p:ext>
    </p:extLst>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5" name="Footer Placeholder 4"/>
          <p:cNvSpPr>
            <a:spLocks noGrp="1"/>
          </p:cNvSpPr>
          <p:nvPr>
            <p:ph type="ftr" sz="quarter" idx="11"/>
          </p:nvPr>
        </p:nvSpPr>
        <p:spPr/>
        <p:txBody>
          <a:bodyPr/>
          <a:lstStyle/>
          <a:p>
            <a:endParaRPr lang="es-AR">
              <a:solidFill>
                <a:prstClr val="white"/>
              </a:solidFill>
            </a:endParaRPr>
          </a:p>
        </p:txBody>
      </p:sp>
      <p:sp>
        <p:nvSpPr>
          <p:cNvPr id="6" name="Slide Number Placeholder 5"/>
          <p:cNvSpPr>
            <a:spLocks noGrp="1"/>
          </p:cNvSpPr>
          <p:nvPr>
            <p:ph type="sldNum" sz="quarter" idx="12"/>
          </p:nvPr>
        </p:nvSpPr>
        <p:spPr/>
        <p:txBody>
          <a:bodyPr/>
          <a:lstStyle/>
          <a:p>
            <a:fld id="{71F49FD1-AD81-4A5A-BBFE-343A155923AD}" type="slidenum">
              <a:rPr lang="es-AR" smtClean="0">
                <a:solidFill>
                  <a:prstClr val="white"/>
                </a:solidFill>
              </a:rPr>
              <a:pPr/>
              <a:t>‹Nº›</a:t>
            </a:fld>
            <a:endParaRPr lang="es-AR">
              <a:solidFill>
                <a:prstClr val="white"/>
              </a:solidFill>
            </a:endParaRPr>
          </a:p>
        </p:txBody>
      </p:sp>
    </p:spTree>
    <p:extLst>
      <p:ext uri="{BB962C8B-B14F-4D97-AF65-F5344CB8AC3E}">
        <p14:creationId xmlns:p14="http://schemas.microsoft.com/office/powerpoint/2010/main" xmlns="" val="3223428504"/>
      </p:ext>
    </p:extLst>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4"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5" name="Group 15"/>
          <p:cNvGrpSpPr>
            <a:grpSpLocks/>
          </p:cNvGrpSpPr>
          <p:nvPr/>
        </p:nvGrpSpPr>
        <p:grpSpPr bwMode="auto">
          <a:xfrm rot="-1066324">
            <a:off x="617538" y="3922713"/>
            <a:ext cx="2509837" cy="2527300"/>
            <a:chOff x="494947" y="417279"/>
            <a:chExt cx="2417578" cy="2421351"/>
          </a:xfrm>
        </p:grpSpPr>
        <p:sp>
          <p:nvSpPr>
            <p:cNvPr id="6"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10"/>
            <p:cNvSpPr/>
            <p:nvPr/>
          </p:nvSpPr>
          <p:spPr>
            <a:xfrm>
              <a:off x="590646" y="417140"/>
              <a:ext cx="2321242" cy="2320968"/>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8" name="Picture 13" descr="stickie-shadow.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614456" y="436040"/>
              <a:ext cx="404704" cy="461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4" descr="stickie-shadow.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rot="-5400000">
              <a:off x="637932" y="2282410"/>
              <a:ext cx="404704" cy="461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0" name="Picture 7" descr="TitleCard.pn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rot="343346">
            <a:off x="2855913" y="2587625"/>
            <a:ext cx="5773737" cy="385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12" name="Date Placeholder 3"/>
          <p:cNvSpPr>
            <a:spLocks noGrp="1"/>
          </p:cNvSpPr>
          <p:nvPr>
            <p:ph type="dt" sz="half" idx="10"/>
          </p:nvPr>
        </p:nvSpPr>
        <p:spPr>
          <a:xfrm rot="20520000">
            <a:off x="963613" y="5060950"/>
            <a:ext cx="1968500" cy="534988"/>
          </a:xfrm>
        </p:spPr>
        <p:txBody>
          <a:bodyPr anchor="t"/>
          <a:lstStyle>
            <a:lvl1pPr algn="ctr">
              <a:defRPr sz="2200">
                <a:solidFill>
                  <a:schemeClr val="accent1"/>
                </a:solidFill>
              </a:defRPr>
            </a:lvl1pPr>
          </a:lstStyle>
          <a:p>
            <a:pPr>
              <a:defRPr/>
            </a:pPr>
            <a:fld id="{0B09647E-732E-40A5-B979-7C1A7C66A468}" type="datetime1">
              <a:rPr lang="es-AR">
                <a:solidFill>
                  <a:srgbClr val="A63212"/>
                </a:solidFill>
              </a:rPr>
              <a:pPr>
                <a:defRPr/>
              </a:pPr>
              <a:t>13/4/2016</a:t>
            </a:fld>
            <a:endParaRPr lang="es-AR">
              <a:solidFill>
                <a:srgbClr val="FFFEE6">
                  <a:shade val="50000"/>
                </a:srgbClr>
              </a:solidFill>
            </a:endParaRPr>
          </a:p>
        </p:txBody>
      </p:sp>
      <p:sp>
        <p:nvSpPr>
          <p:cNvPr id="13" name="Footer Placeholder 4"/>
          <p:cNvSpPr>
            <a:spLocks noGrp="1"/>
          </p:cNvSpPr>
          <p:nvPr>
            <p:ph type="ftr" sz="quarter" idx="11"/>
          </p:nvPr>
        </p:nvSpPr>
        <p:spPr>
          <a:xfrm rot="20520000">
            <a:off x="647700" y="4135438"/>
            <a:ext cx="2085975" cy="835025"/>
          </a:xfrm>
        </p:spPr>
        <p:txBody>
          <a:bodyPr/>
          <a:lstStyle>
            <a:lvl1pPr algn="l">
              <a:defRPr sz="1600">
                <a:solidFill>
                  <a:schemeClr val="accent5">
                    <a:lumMod val="50000"/>
                  </a:schemeClr>
                </a:solidFill>
              </a:defRPr>
            </a:lvl1pPr>
          </a:lstStyle>
          <a:p>
            <a:pPr>
              <a:defRPr/>
            </a:pPr>
            <a:endParaRPr lang="es-AR">
              <a:solidFill>
                <a:srgbClr val="4E66B2">
                  <a:lumMod val="50000"/>
                </a:srgbClr>
              </a:solidFill>
            </a:endParaRPr>
          </a:p>
        </p:txBody>
      </p:sp>
      <p:sp>
        <p:nvSpPr>
          <p:cNvPr id="14" name="Slide Number Placeholder 5"/>
          <p:cNvSpPr>
            <a:spLocks noGrp="1"/>
          </p:cNvSpPr>
          <p:nvPr>
            <p:ph type="sldNum" sz="quarter" idx="12"/>
          </p:nvPr>
        </p:nvSpPr>
        <p:spPr>
          <a:xfrm rot="20520000">
            <a:off x="1981200" y="5510213"/>
            <a:ext cx="738188" cy="425450"/>
          </a:xfrm>
        </p:spPr>
        <p:txBody>
          <a:bodyPr/>
          <a:lstStyle>
            <a:lvl1pPr algn="r">
              <a:defRPr>
                <a:solidFill>
                  <a:schemeClr val="accent1">
                    <a:lumMod val="75000"/>
                  </a:schemeClr>
                </a:solidFill>
              </a:defRPr>
            </a:lvl1pPr>
          </a:lstStyle>
          <a:p>
            <a:pPr>
              <a:defRPr/>
            </a:pPr>
            <a:fld id="{1025A0A5-DF0F-45BC-9C44-5CACE61309CB}" type="slidenum">
              <a:rPr lang="es-AR">
                <a:solidFill>
                  <a:srgbClr val="A63212">
                    <a:lumMod val="75000"/>
                  </a:srgbClr>
                </a:solidFill>
              </a:rPr>
              <a:pPr>
                <a:defRPr/>
              </a:pPr>
              <a:t>‹Nº›</a:t>
            </a:fld>
            <a:endParaRPr lang="es-AR" sz="1200">
              <a:solidFill>
                <a:srgbClr val="FFFEE6">
                  <a:shade val="50000"/>
                </a:srgbClr>
              </a:solidFill>
            </a:endParaRPr>
          </a:p>
        </p:txBody>
      </p:sp>
    </p:spTree>
    <p:extLst>
      <p:ext uri="{BB962C8B-B14F-4D97-AF65-F5344CB8AC3E}">
        <p14:creationId xmlns:p14="http://schemas.microsoft.com/office/powerpoint/2010/main" xmlns="" val="2897569748"/>
      </p:ext>
    </p:extLst>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E44AECDE-6395-498F-AD58-85BD583AB412}"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ABE4E36-36AB-45CE-90F3-B15AA06412F9}" type="slidenum">
              <a:rPr lang="es-AR">
                <a:solidFill>
                  <a:prstClr val="black">
                    <a:lumMod val="50000"/>
                    <a:lumOff val="50000"/>
                  </a:prstClr>
                </a:solidFill>
              </a:rPr>
              <a:pPr>
                <a:defRPr/>
              </a:pPr>
              <a:t>‹Nº›</a:t>
            </a:fld>
            <a:endParaRPr lang="es-AR" sz="1200">
              <a:solidFill>
                <a:srgbClr val="FFFEE6">
                  <a:shade val="50000"/>
                  <a:satMod val="200000"/>
                </a:srgbClr>
              </a:solidFill>
            </a:endParaRPr>
          </a:p>
        </p:txBody>
      </p:sp>
    </p:spTree>
    <p:extLst>
      <p:ext uri="{BB962C8B-B14F-4D97-AF65-F5344CB8AC3E}">
        <p14:creationId xmlns:p14="http://schemas.microsoft.com/office/powerpoint/2010/main" xmlns="" val="2897686774"/>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199" y="3754402"/>
            <a:ext cx="7467601" cy="15001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E36291EA-18F3-45FD-8996-A336C0E3086D}"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AA136B1-5DEB-45C5-B3B3-13362F220C4F}" type="slidenum">
              <a:rPr lang="es-AR">
                <a:solidFill>
                  <a:prstClr val="black">
                    <a:lumMod val="50000"/>
                    <a:lumOff val="50000"/>
                  </a:prstClr>
                </a:solidFill>
              </a:rPr>
              <a:pPr>
                <a:defRPr/>
              </a:pPr>
              <a:t>‹Nº›</a:t>
            </a:fld>
            <a:endParaRPr lang="es-AR">
              <a:solidFill>
                <a:prstClr val="black">
                  <a:lumMod val="50000"/>
                  <a:lumOff val="50000"/>
                </a:prstClr>
              </a:solidFill>
            </a:endParaRPr>
          </a:p>
        </p:txBody>
      </p:sp>
    </p:spTree>
    <p:extLst>
      <p:ext uri="{BB962C8B-B14F-4D97-AF65-F5344CB8AC3E}">
        <p14:creationId xmlns:p14="http://schemas.microsoft.com/office/powerpoint/2010/main" xmlns="" val="28441533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s-AR">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1764908574"/>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3"/>
          <p:cNvSpPr>
            <a:spLocks noGrp="1"/>
          </p:cNvSpPr>
          <p:nvPr>
            <p:ph type="dt" sz="half" idx="15"/>
          </p:nvPr>
        </p:nvSpPr>
        <p:spPr/>
        <p:txBody>
          <a:bodyPr/>
          <a:lstStyle>
            <a:lvl1pPr>
              <a:defRPr/>
            </a:lvl1pPr>
          </a:lstStyle>
          <a:p>
            <a:pPr>
              <a:defRPr/>
            </a:pPr>
            <a:fld id="{2E56578F-A3D6-4B1A-8999-54374C6FDB8B}" type="datetime1">
              <a:rPr lang="es-AR">
                <a:solidFill>
                  <a:prstClr val="black">
                    <a:lumMod val="50000"/>
                    <a:lumOff val="50000"/>
                  </a:prstClr>
                </a:solidFill>
              </a:rPr>
              <a:pPr>
                <a:defRPr/>
              </a:pPr>
              <a:t>13/4/2016</a:t>
            </a:fld>
            <a:endParaRPr lang="es-AR">
              <a:solidFill>
                <a:srgbClr val="FFFEE6">
                  <a:shade val="50000"/>
                </a:srgbClr>
              </a:solidFill>
            </a:endParaRPr>
          </a:p>
        </p:txBody>
      </p:sp>
      <p:sp>
        <p:nvSpPr>
          <p:cNvPr id="6" name="Footer Placeholder 4"/>
          <p:cNvSpPr>
            <a:spLocks noGrp="1"/>
          </p:cNvSpPr>
          <p:nvPr>
            <p:ph type="ftr" sz="quarter" idx="16"/>
          </p:nvPr>
        </p:nvSpPr>
        <p:spPr/>
        <p:txBody>
          <a:bodyPr/>
          <a:lstStyle>
            <a:lvl1pPr>
              <a:defRPr/>
            </a:lvl1pPr>
          </a:lstStyle>
          <a:p>
            <a:pPr>
              <a:defRPr/>
            </a:pPr>
            <a:endParaRPr lang="es-AR">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5A0E7B60-21E7-40EE-90CF-1076B70E0208}" type="slidenum">
              <a:rPr lang="es-AR">
                <a:solidFill>
                  <a:prstClr val="black">
                    <a:lumMod val="50000"/>
                    <a:lumOff val="50000"/>
                  </a:prstClr>
                </a:solidFill>
              </a:rPr>
              <a:pPr>
                <a:defRPr/>
              </a:pPr>
              <a:t>‹Nº›</a:t>
            </a:fld>
            <a:endParaRPr lang="es-AR" sz="1200">
              <a:solidFill>
                <a:srgbClr val="FFFEE6">
                  <a:shade val="50000"/>
                </a:srgbClr>
              </a:solidFill>
            </a:endParaRPr>
          </a:p>
        </p:txBody>
      </p:sp>
    </p:spTree>
    <p:extLst>
      <p:ext uri="{BB962C8B-B14F-4D97-AF65-F5344CB8AC3E}">
        <p14:creationId xmlns:p14="http://schemas.microsoft.com/office/powerpoint/2010/main" xmlns="" val="1603804407"/>
      </p:ext>
    </p:extLst>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7" name="Freeform 22"/>
          <p:cNvSpPr>
            <a:spLocks/>
          </p:cNvSpPr>
          <p:nvPr/>
        </p:nvSpPr>
        <p:spPr bwMode="auto">
          <a:xfrm rot="20274567">
            <a:off x="3933825" y="4281488"/>
            <a:ext cx="1289050" cy="722312"/>
          </a:xfrm>
          <a:custGeom>
            <a:avLst/>
            <a:gdLst>
              <a:gd name="T0" fmla="*/ 338704 w 1288494"/>
              <a:gd name="T1" fmla="*/ 443170 h 722529"/>
              <a:gd name="T2" fmla="*/ 457445 w 1288494"/>
              <a:gd name="T3" fmla="*/ 487874 h 722529"/>
              <a:gd name="T4" fmla="*/ 142099 w 1288494"/>
              <a:gd name="T5" fmla="*/ 301277 h 722529"/>
              <a:gd name="T6" fmla="*/ 1076456 w 1288494"/>
              <a:gd name="T7" fmla="*/ 637541 h 722529"/>
              <a:gd name="T8" fmla="*/ 35038 w 1288494"/>
              <a:gd name="T9" fmla="*/ 156470 h 722529"/>
              <a:gd name="T10" fmla="*/ 26278 w 1288494"/>
              <a:gd name="T11" fmla="*/ 137033 h 722529"/>
              <a:gd name="T12" fmla="*/ 1237049 w 1288494"/>
              <a:gd name="T13" fmla="*/ 669614 h 722529"/>
              <a:gd name="T14" fmla="*/ 1230235 w 1288494"/>
              <a:gd name="T15" fmla="*/ 655035 h 722529"/>
              <a:gd name="T16" fmla="*/ 1049204 w 1288494"/>
              <a:gd name="T17" fmla="*/ 591865 h 722529"/>
              <a:gd name="T18" fmla="*/ 1235102 w 1288494"/>
              <a:gd name="T19" fmla="*/ 618104 h 722529"/>
              <a:gd name="T20" fmla="*/ 14599 w 1288494"/>
              <a:gd name="T21" fmla="*/ 104960 h 722529"/>
              <a:gd name="T22" fmla="*/ 2919 w 1288494"/>
              <a:gd name="T23" fmla="*/ 9718 h 722529"/>
              <a:gd name="T24" fmla="*/ 9733 w 1288494"/>
              <a:gd name="T25" fmla="*/ 44706 h 722529"/>
              <a:gd name="T26" fmla="*/ 23359 w 1288494"/>
              <a:gd name="T27" fmla="*/ 100102 h 722529"/>
              <a:gd name="T28" fmla="*/ 59371 w 1288494"/>
              <a:gd name="T29" fmla="*/ 179794 h 722529"/>
              <a:gd name="T30" fmla="*/ 143074 w 1288494"/>
              <a:gd name="T31" fmla="*/ 282812 h 722529"/>
              <a:gd name="T32" fmla="*/ 220936 w 1288494"/>
              <a:gd name="T33" fmla="*/ 351814 h 722529"/>
              <a:gd name="T34" fmla="*/ 282254 w 1288494"/>
              <a:gd name="T35" fmla="*/ 393605 h 722529"/>
              <a:gd name="T36" fmla="*/ 414621 w 1288494"/>
              <a:gd name="T37" fmla="*/ 467467 h 722529"/>
              <a:gd name="T38" fmla="*/ 480803 w 1288494"/>
              <a:gd name="T39" fmla="*/ 499538 h 722529"/>
              <a:gd name="T40" fmla="*/ 566453 w 1288494"/>
              <a:gd name="T41" fmla="*/ 532581 h 722529"/>
              <a:gd name="T42" fmla="*/ 685195 w 1288494"/>
              <a:gd name="T43" fmla="*/ 565624 h 722529"/>
              <a:gd name="T44" fmla="*/ 970368 w 1288494"/>
              <a:gd name="T45" fmla="*/ 621020 h 722529"/>
              <a:gd name="T46" fmla="*/ 1244348 w 1288494"/>
              <a:gd name="T47" fmla="*/ 638514 h 722529"/>
              <a:gd name="T48" fmla="*/ 1107602 w 1288494"/>
              <a:gd name="T49" fmla="*/ 640459 h 722529"/>
              <a:gd name="T50" fmla="*/ 1029738 w 1288494"/>
              <a:gd name="T51" fmla="*/ 634626 h 722529"/>
              <a:gd name="T52" fmla="*/ 949930 w 1288494"/>
              <a:gd name="T53" fmla="*/ 627823 h 722529"/>
              <a:gd name="T54" fmla="*/ 909051 w 1288494"/>
              <a:gd name="T55" fmla="*/ 622965 h 722529"/>
              <a:gd name="T56" fmla="*/ 815616 w 1288494"/>
              <a:gd name="T57" fmla="*/ 605470 h 722529"/>
              <a:gd name="T58" fmla="*/ 782523 w 1288494"/>
              <a:gd name="T59" fmla="*/ 598667 h 722529"/>
              <a:gd name="T60" fmla="*/ 728020 w 1288494"/>
              <a:gd name="T61" fmla="*/ 587977 h 722529"/>
              <a:gd name="T62" fmla="*/ 683249 w 1288494"/>
              <a:gd name="T63" fmla="*/ 574370 h 722529"/>
              <a:gd name="T64" fmla="*/ 642370 w 1288494"/>
              <a:gd name="T65" fmla="*/ 564652 h 722529"/>
              <a:gd name="T66" fmla="*/ 595653 w 1288494"/>
              <a:gd name="T67" fmla="*/ 552991 h 722529"/>
              <a:gd name="T68" fmla="*/ 554774 w 1288494"/>
              <a:gd name="T69" fmla="*/ 538411 h 722529"/>
              <a:gd name="T70" fmla="*/ 526549 w 1288494"/>
              <a:gd name="T71" fmla="*/ 528693 h 722529"/>
              <a:gd name="T72" fmla="*/ 494430 w 1288494"/>
              <a:gd name="T73" fmla="*/ 517032 h 722529"/>
              <a:gd name="T74" fmla="*/ 448686 w 1288494"/>
              <a:gd name="T75" fmla="*/ 498565 h 722529"/>
              <a:gd name="T76" fmla="*/ 423381 w 1288494"/>
              <a:gd name="T77" fmla="*/ 485931 h 722529"/>
              <a:gd name="T78" fmla="*/ 392235 w 1288494"/>
              <a:gd name="T79" fmla="*/ 469410 h 722529"/>
              <a:gd name="T80" fmla="*/ 354277 w 1288494"/>
              <a:gd name="T81" fmla="*/ 449973 h 722529"/>
              <a:gd name="T82" fmla="*/ 327997 w 1288494"/>
              <a:gd name="T83" fmla="*/ 436366 h 722529"/>
              <a:gd name="T84" fmla="*/ 293933 w 1288494"/>
              <a:gd name="T85" fmla="*/ 414985 h 722529"/>
              <a:gd name="T86" fmla="*/ 241375 w 1288494"/>
              <a:gd name="T87" fmla="*/ 379999 h 722529"/>
              <a:gd name="T88" fmla="*/ 211203 w 1288494"/>
              <a:gd name="T89" fmla="*/ 360561 h 722529"/>
              <a:gd name="T90" fmla="*/ 148913 w 1288494"/>
              <a:gd name="T91" fmla="*/ 308079 h 722529"/>
              <a:gd name="T92" fmla="*/ 135286 w 1288494"/>
              <a:gd name="T93" fmla="*/ 292530 h 722529"/>
              <a:gd name="T94" fmla="*/ 132367 w 1288494"/>
              <a:gd name="T95" fmla="*/ 287672 h 722529"/>
              <a:gd name="T96" fmla="*/ 122635 w 1288494"/>
              <a:gd name="T97" fmla="*/ 278924 h 722529"/>
              <a:gd name="T98" fmla="*/ 109008 w 1288494"/>
              <a:gd name="T99" fmla="*/ 266291 h 722529"/>
              <a:gd name="T100" fmla="*/ 91488 w 1288494"/>
              <a:gd name="T101" fmla="*/ 242965 h 722529"/>
              <a:gd name="T102" fmla="*/ 84677 w 1288494"/>
              <a:gd name="T103" fmla="*/ 234219 h 722529"/>
              <a:gd name="T104" fmla="*/ 70076 w 1288494"/>
              <a:gd name="T105" fmla="*/ 215753 h 722529"/>
              <a:gd name="T106" fmla="*/ 63263 w 1288494"/>
              <a:gd name="T107" fmla="*/ 199231 h 722529"/>
              <a:gd name="T108" fmla="*/ 46718 w 1288494"/>
              <a:gd name="T109" fmla="*/ 174934 h 722529"/>
              <a:gd name="T110" fmla="*/ 36985 w 1288494"/>
              <a:gd name="T111" fmla="*/ 160357 h 722529"/>
              <a:gd name="T112" fmla="*/ 34066 w 1288494"/>
              <a:gd name="T113" fmla="*/ 143835 h 722529"/>
              <a:gd name="T114" fmla="*/ 16546 w 1288494"/>
              <a:gd name="T115" fmla="*/ 101074 h 722529"/>
              <a:gd name="T116" fmla="*/ 4867 w 1288494"/>
              <a:gd name="T117" fmla="*/ 50536 h 722529"/>
              <a:gd name="T118" fmla="*/ 1886 w 1288494"/>
              <a:gd name="T119" fmla="*/ 3037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548461" y="537763"/>
                </a:moveTo>
                <a:lnTo>
                  <a:pt x="548461" y="537763"/>
                </a:lnTo>
                <a:close/>
                <a:moveTo>
                  <a:pt x="547489" y="536791"/>
                </a:moveTo>
                <a:lnTo>
                  <a:pt x="548461" y="537763"/>
                </a:lnTo>
                <a:lnTo>
                  <a:pt x="546516" y="536791"/>
                </a:lnTo>
                <a:lnTo>
                  <a:pt x="544572" y="535818"/>
                </a:lnTo>
                <a:lnTo>
                  <a:pt x="547489" y="536791"/>
                </a:lnTo>
                <a:close/>
                <a:moveTo>
                  <a:pt x="338413" y="443436"/>
                </a:moveTo>
                <a:lnTo>
                  <a:pt x="340357" y="444408"/>
                </a:lnTo>
                <a:lnTo>
                  <a:pt x="339385" y="444408"/>
                </a:lnTo>
                <a:lnTo>
                  <a:pt x="338413" y="443436"/>
                </a:lnTo>
                <a:close/>
                <a:moveTo>
                  <a:pt x="337440" y="442463"/>
                </a:moveTo>
                <a:lnTo>
                  <a:pt x="338413" y="443436"/>
                </a:lnTo>
                <a:lnTo>
                  <a:pt x="338412" y="443436"/>
                </a:lnTo>
                <a:lnTo>
                  <a:pt x="337440" y="442463"/>
                </a:lnTo>
                <a:close/>
                <a:moveTo>
                  <a:pt x="334522" y="440518"/>
                </a:moveTo>
                <a:lnTo>
                  <a:pt x="334523" y="441491"/>
                </a:lnTo>
                <a:lnTo>
                  <a:pt x="333550" y="441491"/>
                </a:lnTo>
                <a:lnTo>
                  <a:pt x="331605" y="439546"/>
                </a:lnTo>
                <a:lnTo>
                  <a:pt x="334522" y="440518"/>
                </a:lnTo>
                <a:close/>
                <a:moveTo>
                  <a:pt x="644733" y="565964"/>
                </a:moveTo>
                <a:lnTo>
                  <a:pt x="642788" y="565964"/>
                </a:lnTo>
                <a:lnTo>
                  <a:pt x="641816" y="565964"/>
                </a:lnTo>
                <a:lnTo>
                  <a:pt x="644733" y="565964"/>
                </a:lnTo>
                <a:close/>
                <a:moveTo>
                  <a:pt x="457051" y="488168"/>
                </a:moveTo>
                <a:lnTo>
                  <a:pt x="458996" y="489140"/>
                </a:lnTo>
                <a:lnTo>
                  <a:pt x="458993" y="489139"/>
                </a:lnTo>
                <a:lnTo>
                  <a:pt x="457051" y="488168"/>
                </a:lnTo>
                <a:close/>
                <a:moveTo>
                  <a:pt x="243112" y="383144"/>
                </a:moveTo>
                <a:lnTo>
                  <a:pt x="244085" y="384117"/>
                </a:lnTo>
                <a:lnTo>
                  <a:pt x="243112" y="383144"/>
                </a:lnTo>
                <a:close/>
                <a:moveTo>
                  <a:pt x="781848" y="599027"/>
                </a:moveTo>
                <a:lnTo>
                  <a:pt x="781848" y="599027"/>
                </a:lnTo>
                <a:lnTo>
                  <a:pt x="780876" y="599027"/>
                </a:lnTo>
                <a:lnTo>
                  <a:pt x="781848" y="599027"/>
                </a:lnTo>
                <a:close/>
                <a:moveTo>
                  <a:pt x="242140" y="366612"/>
                </a:moveTo>
                <a:lnTo>
                  <a:pt x="244085" y="368557"/>
                </a:lnTo>
                <a:lnTo>
                  <a:pt x="241797" y="366956"/>
                </a:lnTo>
                <a:lnTo>
                  <a:pt x="242140" y="366612"/>
                </a:lnTo>
                <a:close/>
                <a:moveTo>
                  <a:pt x="141978" y="301458"/>
                </a:moveTo>
                <a:lnTo>
                  <a:pt x="141978" y="301459"/>
                </a:lnTo>
                <a:lnTo>
                  <a:pt x="141977" y="301459"/>
                </a:lnTo>
                <a:lnTo>
                  <a:pt x="141978" y="301458"/>
                </a:lnTo>
                <a:close/>
                <a:moveTo>
                  <a:pt x="142950" y="301458"/>
                </a:moveTo>
                <a:lnTo>
                  <a:pt x="142950" y="302430"/>
                </a:lnTo>
                <a:lnTo>
                  <a:pt x="141978" y="301459"/>
                </a:lnTo>
                <a:lnTo>
                  <a:pt x="142950" y="301458"/>
                </a:lnTo>
                <a:close/>
                <a:moveTo>
                  <a:pt x="979256" y="620421"/>
                </a:moveTo>
                <a:lnTo>
                  <a:pt x="979165" y="620512"/>
                </a:lnTo>
                <a:lnTo>
                  <a:pt x="978283" y="620421"/>
                </a:lnTo>
                <a:lnTo>
                  <a:pt x="979256" y="620421"/>
                </a:lnTo>
                <a:close/>
                <a:moveTo>
                  <a:pt x="93355" y="247974"/>
                </a:moveTo>
                <a:lnTo>
                  <a:pt x="94328" y="248946"/>
                </a:lnTo>
                <a:lnTo>
                  <a:pt x="94328" y="249919"/>
                </a:lnTo>
                <a:lnTo>
                  <a:pt x="93355" y="247974"/>
                </a:lnTo>
                <a:close/>
                <a:moveTo>
                  <a:pt x="1075528" y="637925"/>
                </a:moveTo>
                <a:lnTo>
                  <a:pt x="1075528" y="637925"/>
                </a:lnTo>
                <a:lnTo>
                  <a:pt x="1074555" y="637925"/>
                </a:lnTo>
                <a:lnTo>
                  <a:pt x="1075528"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lnTo>
                  <a:pt x="47650" y="177958"/>
                </a:lnTo>
                <a:close/>
                <a:moveTo>
                  <a:pt x="35008" y="156564"/>
                </a:moveTo>
                <a:lnTo>
                  <a:pt x="36953" y="159157"/>
                </a:lnTo>
                <a:lnTo>
                  <a:pt x="36953" y="159481"/>
                </a:lnTo>
                <a:lnTo>
                  <a:pt x="35008" y="156564"/>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lnTo>
                  <a:pt x="25284" y="133225"/>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lnTo>
                  <a:pt x="1277796" y="622366"/>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lnTo>
                  <a:pt x="13614" y="101134"/>
                </a:lnTo>
                <a:close/>
                <a:moveTo>
                  <a:pt x="5835" y="22366"/>
                </a:moveTo>
                <a:lnTo>
                  <a:pt x="5835" y="23338"/>
                </a:lnTo>
                <a:lnTo>
                  <a:pt x="5658" y="22542"/>
                </a:lnTo>
                <a:lnTo>
                  <a:pt x="5835" y="22366"/>
                </a:lnTo>
                <a:close/>
                <a:moveTo>
                  <a:pt x="3890" y="14586"/>
                </a:moveTo>
                <a:lnTo>
                  <a:pt x="4862" y="15559"/>
                </a:lnTo>
                <a:lnTo>
                  <a:pt x="4862" y="18476"/>
                </a:lnTo>
                <a:lnTo>
                  <a:pt x="4668" y="18087"/>
                </a:lnTo>
                <a:lnTo>
                  <a:pt x="3890" y="14586"/>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lnTo>
                  <a:pt x="1884" y="3039"/>
                </a:lnTo>
                <a:close/>
                <a:moveTo>
                  <a:pt x="972" y="0"/>
                </a:moveTo>
                <a:lnTo>
                  <a:pt x="1945" y="2917"/>
                </a:lnTo>
                <a:lnTo>
                  <a:pt x="1884" y="3039"/>
                </a:lnTo>
                <a:lnTo>
                  <a:pt x="972"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prstClr val="black"/>
              </a:solidFill>
              <a:latin typeface="Arial" pitchFamily="34" charset="0"/>
              <a:cs typeface="Arial" pitchFamily="34" charset="0"/>
            </a:endParaRPr>
          </a:p>
        </p:txBody>
      </p:sp>
      <p:sp>
        <p:nvSpPr>
          <p:cNvPr id="8" name="Freeform 33"/>
          <p:cNvSpPr>
            <a:spLocks/>
          </p:cNvSpPr>
          <p:nvPr/>
        </p:nvSpPr>
        <p:spPr bwMode="auto">
          <a:xfrm rot="9377604">
            <a:off x="3925888" y="3316288"/>
            <a:ext cx="1289050" cy="722312"/>
          </a:xfrm>
          <a:custGeom>
            <a:avLst/>
            <a:gdLst>
              <a:gd name="T0" fmla="*/ 14598 w 1288494"/>
              <a:gd name="T1" fmla="*/ 108848 h 722529"/>
              <a:gd name="T2" fmla="*/ 32118 w 1288494"/>
              <a:gd name="T3" fmla="*/ 149667 h 722529"/>
              <a:gd name="T4" fmla="*/ 36985 w 1288494"/>
              <a:gd name="T5" fmla="*/ 159385 h 722529"/>
              <a:gd name="T6" fmla="*/ 49637 w 1288494"/>
              <a:gd name="T7" fmla="*/ 184655 h 722529"/>
              <a:gd name="T8" fmla="*/ 1138746 w 1288494"/>
              <a:gd name="T9" fmla="*/ 708489 h 722529"/>
              <a:gd name="T10" fmla="*/ 1227315 w 1288494"/>
              <a:gd name="T11" fmla="*/ 629769 h 722529"/>
              <a:gd name="T12" fmla="*/ 1059910 w 1288494"/>
              <a:gd name="T13" fmla="*/ 577289 h 722529"/>
              <a:gd name="T14" fmla="*/ 1288634 w 1288494"/>
              <a:gd name="T15" fmla="*/ 637543 h 722529"/>
              <a:gd name="T16" fmla="*/ 910023 w 1288494"/>
              <a:gd name="T17" fmla="*/ 621993 h 722529"/>
              <a:gd name="T18" fmla="*/ 244294 w 1288494"/>
              <a:gd name="T19" fmla="*/ 368335 h 722529"/>
              <a:gd name="T20" fmla="*/ 334809 w 1288494"/>
              <a:gd name="T21" fmla="*/ 440255 h 722529"/>
              <a:gd name="T22" fmla="*/ 439926 w 1288494"/>
              <a:gd name="T23" fmla="*/ 491763 h 722529"/>
              <a:gd name="T24" fmla="*/ 393209 w 1288494"/>
              <a:gd name="T25" fmla="*/ 470383 h 722529"/>
              <a:gd name="T26" fmla="*/ 367903 w 1288494"/>
              <a:gd name="T27" fmla="*/ 458719 h 722529"/>
              <a:gd name="T28" fmla="*/ 347464 w 1288494"/>
              <a:gd name="T29" fmla="*/ 447058 h 722529"/>
              <a:gd name="T30" fmla="*/ 306584 w 1288494"/>
              <a:gd name="T31" fmla="*/ 424704 h 722529"/>
              <a:gd name="T32" fmla="*/ 270574 w 1288494"/>
              <a:gd name="T33" fmla="*/ 402351 h 722529"/>
              <a:gd name="T34" fmla="*/ 225801 w 1288494"/>
              <a:gd name="T35" fmla="*/ 371251 h 722529"/>
              <a:gd name="T36" fmla="*/ 195629 w 1288494"/>
              <a:gd name="T37" fmla="*/ 348899 h 722529"/>
              <a:gd name="T38" fmla="*/ 142099 w 1288494"/>
              <a:gd name="T39" fmla="*/ 300306 h 722529"/>
              <a:gd name="T40" fmla="*/ 140152 w 1288494"/>
              <a:gd name="T41" fmla="*/ 290588 h 722529"/>
              <a:gd name="T42" fmla="*/ 129447 w 1288494"/>
              <a:gd name="T43" fmla="*/ 285727 h 722529"/>
              <a:gd name="T44" fmla="*/ 113874 w 1288494"/>
              <a:gd name="T45" fmla="*/ 273094 h 722529"/>
              <a:gd name="T46" fmla="*/ 104141 w 1288494"/>
              <a:gd name="T47" fmla="*/ 260460 h 722529"/>
              <a:gd name="T48" fmla="*/ 89543 w 1288494"/>
              <a:gd name="T49" fmla="*/ 242966 h 722529"/>
              <a:gd name="T50" fmla="*/ 74942 w 1288494"/>
              <a:gd name="T51" fmla="*/ 224501 h 722529"/>
              <a:gd name="T52" fmla="*/ 67156 w 1288494"/>
              <a:gd name="T53" fmla="*/ 206035 h 722529"/>
              <a:gd name="T54" fmla="*/ 54504 w 1288494"/>
              <a:gd name="T55" fmla="*/ 189513 h 722529"/>
              <a:gd name="T56" fmla="*/ 42823 w 1288494"/>
              <a:gd name="T57" fmla="*/ 171049 h 722529"/>
              <a:gd name="T58" fmla="*/ 36985 w 1288494"/>
              <a:gd name="T59" fmla="*/ 155498 h 722529"/>
              <a:gd name="T60" fmla="*/ 28224 w 1288494"/>
              <a:gd name="T61" fmla="*/ 130230 h 722529"/>
              <a:gd name="T62" fmla="*/ 7785 w 1288494"/>
              <a:gd name="T63" fmla="*/ 69974 h 722529"/>
              <a:gd name="T64" fmla="*/ 4866 w 1288494"/>
              <a:gd name="T65" fmla="*/ 34015 h 722529"/>
              <a:gd name="T66" fmla="*/ 1946 w 1288494"/>
              <a:gd name="T67" fmla="*/ 13606 h 722529"/>
              <a:gd name="T68" fmla="*/ 5840 w 1288494"/>
              <a:gd name="T69" fmla="*/ 40819 h 722529"/>
              <a:gd name="T70" fmla="*/ 32119 w 1288494"/>
              <a:gd name="T71" fmla="*/ 123427 h 722529"/>
              <a:gd name="T72" fmla="*/ 70075 w 1288494"/>
              <a:gd name="T73" fmla="*/ 194373 h 722529"/>
              <a:gd name="T74" fmla="*/ 165458 w 1288494"/>
              <a:gd name="T75" fmla="*/ 303222 h 722529"/>
              <a:gd name="T76" fmla="*/ 242003 w 1288494"/>
              <a:gd name="T77" fmla="*/ 366736 h 722529"/>
              <a:gd name="T78" fmla="*/ 304637 w 1288494"/>
              <a:gd name="T79" fmla="*/ 407211 h 722529"/>
              <a:gd name="T80" fmla="*/ 431166 w 1288494"/>
              <a:gd name="T81" fmla="*/ 475241 h 722529"/>
              <a:gd name="T82" fmla="*/ 487616 w 1288494"/>
              <a:gd name="T83" fmla="*/ 502453 h 722529"/>
              <a:gd name="T84" fmla="*/ 571318 w 1288494"/>
              <a:gd name="T85" fmla="*/ 533554 h 722529"/>
              <a:gd name="T86" fmla="*/ 820481 w 1288494"/>
              <a:gd name="T87" fmla="*/ 595753 h 722529"/>
              <a:gd name="T88" fmla="*/ 972313 w 1288494"/>
              <a:gd name="T89" fmla="*/ 621021 h 722529"/>
              <a:gd name="T90" fmla="*/ 1244835 w 1288494"/>
              <a:gd name="T91" fmla="*/ 639487 h 722529"/>
              <a:gd name="T92" fmla="*/ 1089109 w 1288494"/>
              <a:gd name="T93" fmla="*/ 637542 h 722529"/>
              <a:gd name="T94" fmla="*/ 1029737 w 1288494"/>
              <a:gd name="T95" fmla="*/ 634627 h 722529"/>
              <a:gd name="T96" fmla="*/ 947982 w 1288494"/>
              <a:gd name="T97" fmla="*/ 627824 h 722529"/>
              <a:gd name="T98" fmla="*/ 911969 w 1288494"/>
              <a:gd name="T99" fmla="*/ 621021 h 722529"/>
              <a:gd name="T100" fmla="*/ 807827 w 1288494"/>
              <a:gd name="T101" fmla="*/ 603529 h 722529"/>
              <a:gd name="T102" fmla="*/ 771817 w 1288494"/>
              <a:gd name="T103" fmla="*/ 596726 h 722529"/>
              <a:gd name="T104" fmla="*/ 709526 w 1288494"/>
              <a:gd name="T105" fmla="*/ 582147 h 722529"/>
              <a:gd name="T106" fmla="*/ 671569 w 1288494"/>
              <a:gd name="T107" fmla="*/ 573401 h 722529"/>
              <a:gd name="T108" fmla="*/ 633609 w 1288494"/>
              <a:gd name="T109" fmla="*/ 563683 h 722529"/>
              <a:gd name="T110" fmla="*/ 587865 w 1288494"/>
              <a:gd name="T111" fmla="*/ 549103 h 722529"/>
              <a:gd name="T112" fmla="*/ 554773 w 1288494"/>
              <a:gd name="T113" fmla="*/ 538412 h 722529"/>
              <a:gd name="T114" fmla="*/ 526548 w 1288494"/>
              <a:gd name="T115" fmla="*/ 528693 h 722529"/>
              <a:gd name="T116" fmla="*/ 494429 w 1288494"/>
              <a:gd name="T117" fmla="*/ 517032 h 722529"/>
              <a:gd name="T118" fmla="*/ 448685 w 1288494"/>
              <a:gd name="T119" fmla="*/ 498566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1884" y="3038"/>
                </a:moveTo>
                <a:lnTo>
                  <a:pt x="972" y="0"/>
                </a:lnTo>
                <a:lnTo>
                  <a:pt x="1944" y="2917"/>
                </a:lnTo>
                <a:lnTo>
                  <a:pt x="1884" y="3038"/>
                </a:lnTo>
                <a:close/>
                <a:moveTo>
                  <a:pt x="4861" y="18476"/>
                </a:moveTo>
                <a:lnTo>
                  <a:pt x="4667" y="18087"/>
                </a:lnTo>
                <a:lnTo>
                  <a:pt x="3889" y="14587"/>
                </a:lnTo>
                <a:lnTo>
                  <a:pt x="4861" y="15559"/>
                </a:lnTo>
                <a:lnTo>
                  <a:pt x="4861" y="18476"/>
                </a:lnTo>
                <a:close/>
                <a:moveTo>
                  <a:pt x="5834" y="23339"/>
                </a:moveTo>
                <a:lnTo>
                  <a:pt x="5658" y="22543"/>
                </a:lnTo>
                <a:lnTo>
                  <a:pt x="5834" y="22366"/>
                </a:lnTo>
                <a:lnTo>
                  <a:pt x="5834" y="23339"/>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lnTo>
                  <a:pt x="15559"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lnTo>
                  <a:pt x="35007" y="151701"/>
                </a:lnTo>
                <a:close/>
                <a:moveTo>
                  <a:pt x="35007" y="151702"/>
                </a:moveTo>
                <a:lnTo>
                  <a:pt x="35007" y="151702"/>
                </a:lnTo>
                <a:lnTo>
                  <a:pt x="35007" y="151701"/>
                </a:lnTo>
                <a:lnTo>
                  <a:pt x="35007" y="151702"/>
                </a:lnTo>
                <a:close/>
                <a:moveTo>
                  <a:pt x="36953" y="159481"/>
                </a:moveTo>
                <a:lnTo>
                  <a:pt x="35007" y="156564"/>
                </a:lnTo>
                <a:lnTo>
                  <a:pt x="36953" y="159158"/>
                </a:lnTo>
                <a:lnTo>
                  <a:pt x="36953" y="159481"/>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lnTo>
                  <a:pt x="49595" y="184765"/>
                </a:lnTo>
                <a:close/>
                <a:moveTo>
                  <a:pt x="70988" y="218801"/>
                </a:moveTo>
                <a:lnTo>
                  <a:pt x="70016" y="217828"/>
                </a:lnTo>
                <a:lnTo>
                  <a:pt x="70988" y="218801"/>
                </a:lnTo>
                <a:close/>
                <a:moveTo>
                  <a:pt x="978282" y="620422"/>
                </a:moveTo>
                <a:lnTo>
                  <a:pt x="979254" y="620422"/>
                </a:lnTo>
                <a:lnTo>
                  <a:pt x="979164" y="620513"/>
                </a:lnTo>
                <a:lnTo>
                  <a:pt x="978282" y="620422"/>
                </a:lnTo>
                <a:close/>
                <a:moveTo>
                  <a:pt x="94327" y="249919"/>
                </a:moveTo>
                <a:lnTo>
                  <a:pt x="93354" y="247974"/>
                </a:lnTo>
                <a:lnTo>
                  <a:pt x="94327" y="248946"/>
                </a:lnTo>
                <a:lnTo>
                  <a:pt x="94327" y="249919"/>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lnTo>
                  <a:pt x="1137764" y="721557"/>
                </a:lnTo>
                <a:close/>
                <a:moveTo>
                  <a:pt x="909238" y="622367"/>
                </a:moveTo>
                <a:lnTo>
                  <a:pt x="909238" y="622367"/>
                </a:lnTo>
                <a:lnTo>
                  <a:pt x="909463" y="622367"/>
                </a:lnTo>
                <a:lnTo>
                  <a:pt x="909238" y="622367"/>
                </a:lnTo>
                <a:close/>
                <a:moveTo>
                  <a:pt x="908266" y="623340"/>
                </a:moveTo>
                <a:lnTo>
                  <a:pt x="908266" y="622367"/>
                </a:lnTo>
                <a:lnTo>
                  <a:pt x="909238" y="622367"/>
                </a:lnTo>
                <a:lnTo>
                  <a:pt x="908266" y="623340"/>
                </a:lnTo>
                <a:close/>
                <a:moveTo>
                  <a:pt x="141977" y="301459"/>
                </a:moveTo>
                <a:lnTo>
                  <a:pt x="141977" y="301459"/>
                </a:lnTo>
                <a:close/>
                <a:moveTo>
                  <a:pt x="142949" y="302431"/>
                </a:moveTo>
                <a:lnTo>
                  <a:pt x="141977" y="301459"/>
                </a:lnTo>
                <a:lnTo>
                  <a:pt x="142949" y="301459"/>
                </a:lnTo>
                <a:lnTo>
                  <a:pt x="142949" y="302431"/>
                </a:lnTo>
                <a:close/>
                <a:moveTo>
                  <a:pt x="244084" y="368557"/>
                </a:moveTo>
                <a:lnTo>
                  <a:pt x="241795" y="366956"/>
                </a:lnTo>
                <a:lnTo>
                  <a:pt x="242139" y="366613"/>
                </a:lnTo>
                <a:lnTo>
                  <a:pt x="244084" y="368557"/>
                </a:lnTo>
                <a:close/>
                <a:moveTo>
                  <a:pt x="641815" y="565965"/>
                </a:moveTo>
                <a:lnTo>
                  <a:pt x="641815" y="565965"/>
                </a:lnTo>
                <a:lnTo>
                  <a:pt x="644732" y="565965"/>
                </a:lnTo>
                <a:lnTo>
                  <a:pt x="642787" y="565965"/>
                </a:lnTo>
                <a:lnTo>
                  <a:pt x="641815" y="565965"/>
                </a:lnTo>
                <a:close/>
                <a:moveTo>
                  <a:pt x="458992" y="489140"/>
                </a:moveTo>
                <a:lnTo>
                  <a:pt x="457050" y="488169"/>
                </a:lnTo>
                <a:lnTo>
                  <a:pt x="458995" y="489141"/>
                </a:lnTo>
                <a:lnTo>
                  <a:pt x="458992" y="489140"/>
                </a:lnTo>
                <a:close/>
                <a:moveTo>
                  <a:pt x="333549" y="441491"/>
                </a:moveTo>
                <a:lnTo>
                  <a:pt x="331604" y="439546"/>
                </a:lnTo>
                <a:lnTo>
                  <a:pt x="334521" y="440519"/>
                </a:lnTo>
                <a:lnTo>
                  <a:pt x="334521" y="441491"/>
                </a:lnTo>
                <a:lnTo>
                  <a:pt x="333549" y="441491"/>
                </a:lnTo>
                <a:close/>
                <a:moveTo>
                  <a:pt x="339384" y="444409"/>
                </a:moveTo>
                <a:lnTo>
                  <a:pt x="337439" y="442464"/>
                </a:lnTo>
                <a:lnTo>
                  <a:pt x="338411" y="443436"/>
                </a:lnTo>
                <a:lnTo>
                  <a:pt x="340356" y="444408"/>
                </a:lnTo>
                <a:lnTo>
                  <a:pt x="339384" y="444409"/>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lnTo>
                  <a:pt x="448298" y="498866"/>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prstClr val="black"/>
              </a:solidFill>
              <a:latin typeface="Arial" pitchFamily="34" charset="0"/>
              <a:cs typeface="Arial" pitchFamily="34" charset="0"/>
            </a:endParaRPr>
          </a:p>
        </p:txBody>
      </p:sp>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3" name="Content Placeholder 12"/>
          <p:cNvSpPr>
            <a:spLocks noGrp="1"/>
          </p:cNvSpPr>
          <p:nvPr>
            <p:ph sz="quarter" idx="13"/>
          </p:nvPr>
        </p:nvSpPr>
        <p:spPr>
          <a:xfrm>
            <a:off x="841248" y="2743199"/>
            <a:ext cx="3017520" cy="324612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9" name="Date Placeholder 6"/>
          <p:cNvSpPr>
            <a:spLocks noGrp="1"/>
          </p:cNvSpPr>
          <p:nvPr>
            <p:ph type="dt" sz="half" idx="15"/>
          </p:nvPr>
        </p:nvSpPr>
        <p:spPr/>
        <p:txBody>
          <a:bodyPr/>
          <a:lstStyle>
            <a:lvl1pPr>
              <a:defRPr/>
            </a:lvl1pPr>
          </a:lstStyle>
          <a:p>
            <a:pPr>
              <a:defRPr/>
            </a:pPr>
            <a:fld id="{7317D07A-79E3-455E-A3F4-2ECE5213F25B}"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10" name="Footer Placeholder 7"/>
          <p:cNvSpPr>
            <a:spLocks noGrp="1"/>
          </p:cNvSpPr>
          <p:nvPr>
            <p:ph type="ftr" sz="quarter" idx="16"/>
          </p:nvPr>
        </p:nvSpPr>
        <p:spPr/>
        <p:txBody>
          <a:bodyPr/>
          <a:lstStyle>
            <a:lvl1pPr>
              <a:defRPr/>
            </a:lvl1pPr>
          </a:lstStyle>
          <a:p>
            <a:pPr>
              <a:defRPr/>
            </a:pPr>
            <a:endParaRPr lang="es-AR">
              <a:solidFill>
                <a:prstClr val="black">
                  <a:lumMod val="50000"/>
                  <a:lumOff val="50000"/>
                </a:prstClr>
              </a:solidFill>
            </a:endParaRPr>
          </a:p>
        </p:txBody>
      </p:sp>
      <p:sp>
        <p:nvSpPr>
          <p:cNvPr id="11" name="Slide Number Placeholder 8"/>
          <p:cNvSpPr>
            <a:spLocks noGrp="1"/>
          </p:cNvSpPr>
          <p:nvPr>
            <p:ph type="sldNum" sz="quarter" idx="17"/>
          </p:nvPr>
        </p:nvSpPr>
        <p:spPr/>
        <p:txBody>
          <a:bodyPr/>
          <a:lstStyle>
            <a:lvl1pPr>
              <a:defRPr/>
            </a:lvl1pPr>
          </a:lstStyle>
          <a:p>
            <a:pPr>
              <a:defRPr/>
            </a:pPr>
            <a:fld id="{54F95213-A5B2-451D-9ABD-9A3D525EFEB6}" type="slidenum">
              <a:rPr lang="es-AR">
                <a:solidFill>
                  <a:prstClr val="black">
                    <a:lumMod val="50000"/>
                    <a:lumOff val="50000"/>
                  </a:prstClr>
                </a:solidFill>
              </a:rPr>
              <a:pPr>
                <a:defRPr/>
              </a:pPr>
              <a:t>‹Nº›</a:t>
            </a:fld>
            <a:endParaRPr lang="es-AR">
              <a:solidFill>
                <a:prstClr val="black">
                  <a:lumMod val="50000"/>
                  <a:lumOff val="50000"/>
                </a:prstClr>
              </a:solidFill>
            </a:endParaRPr>
          </a:p>
        </p:txBody>
      </p:sp>
    </p:spTree>
    <p:extLst>
      <p:ext uri="{BB962C8B-B14F-4D97-AF65-F5344CB8AC3E}">
        <p14:creationId xmlns:p14="http://schemas.microsoft.com/office/powerpoint/2010/main" xmlns="" val="1044095158"/>
      </p:ext>
    </p:extLst>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3"/>
          <p:cNvSpPr>
            <a:spLocks noGrp="1"/>
          </p:cNvSpPr>
          <p:nvPr>
            <p:ph type="dt" sz="half" idx="10"/>
          </p:nvPr>
        </p:nvSpPr>
        <p:spPr/>
        <p:txBody>
          <a:bodyPr/>
          <a:lstStyle>
            <a:lvl1pPr>
              <a:defRPr/>
            </a:lvl1pPr>
          </a:lstStyle>
          <a:p>
            <a:pPr>
              <a:defRPr/>
            </a:pPr>
            <a:fld id="{9E02CF90-DEB9-447F-A3CC-77FD14C1036A}" type="datetime1">
              <a:rPr lang="es-AR">
                <a:solidFill>
                  <a:prstClr val="black">
                    <a:lumMod val="50000"/>
                    <a:lumOff val="50000"/>
                  </a:prstClr>
                </a:solidFill>
              </a:rPr>
              <a:pPr>
                <a:defRPr/>
              </a:pPr>
              <a:t>13/4/2016</a:t>
            </a:fld>
            <a:endParaRPr lang="es-AR">
              <a:solidFill>
                <a:srgbClr val="FFFEE6">
                  <a:shade val="50000"/>
                </a:srgbClr>
              </a:solidFill>
            </a:endParaRPr>
          </a:p>
        </p:txBody>
      </p:sp>
      <p:sp>
        <p:nvSpPr>
          <p:cNvPr id="4" name="Footer Placeholder 4"/>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E253E61-9C94-419E-ABFB-316B9496F3F9}" type="slidenum">
              <a:rPr lang="es-AR">
                <a:solidFill>
                  <a:prstClr val="black">
                    <a:lumMod val="50000"/>
                    <a:lumOff val="50000"/>
                  </a:prstClr>
                </a:solidFill>
              </a:rPr>
              <a:pPr>
                <a:defRPr/>
              </a:pPr>
              <a:t>‹Nº›</a:t>
            </a:fld>
            <a:endParaRPr lang="es-AR" sz="1200">
              <a:solidFill>
                <a:srgbClr val="FFFEE6">
                  <a:shade val="50000"/>
                </a:srgbClr>
              </a:solidFill>
            </a:endParaRPr>
          </a:p>
        </p:txBody>
      </p:sp>
    </p:spTree>
    <p:extLst>
      <p:ext uri="{BB962C8B-B14F-4D97-AF65-F5344CB8AC3E}">
        <p14:creationId xmlns:p14="http://schemas.microsoft.com/office/powerpoint/2010/main" xmlns="" val="4065100382"/>
      </p:ext>
    </p:extLst>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962561B0-731D-428D-B954-A9FE9CC191BE}"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lvl1pPr>
              <a:defRPr/>
            </a:lvl1pPr>
          </a:lstStyle>
          <a:p>
            <a:pPr>
              <a:defRPr/>
            </a:pPr>
            <a:fld id="{218B92D4-0A41-43E0-A8A2-4455204A974A}" type="slidenum">
              <a:rPr lang="es-AR">
                <a:solidFill>
                  <a:prstClr val="black">
                    <a:lumMod val="50000"/>
                    <a:lumOff val="50000"/>
                  </a:prstClr>
                </a:solidFill>
              </a:rPr>
              <a:pPr>
                <a:defRPr/>
              </a:pPr>
              <a:t>‹Nº›</a:t>
            </a:fld>
            <a:endParaRPr lang="es-AR">
              <a:solidFill>
                <a:prstClr val="black">
                  <a:lumMod val="50000"/>
                  <a:lumOff val="50000"/>
                </a:prstClr>
              </a:solidFill>
            </a:endParaRPr>
          </a:p>
        </p:txBody>
      </p:sp>
    </p:spTree>
    <p:extLst>
      <p:ext uri="{BB962C8B-B14F-4D97-AF65-F5344CB8AC3E}">
        <p14:creationId xmlns:p14="http://schemas.microsoft.com/office/powerpoint/2010/main" xmlns="" val="1623266787"/>
      </p:ext>
    </p:extLst>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s-ES"/>
              <a:t>Haga clic para modificar el estilo de título del patrón</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lvl1pPr>
          </a:lstStyle>
          <a:p>
            <a:pPr>
              <a:defRPr/>
            </a:pPr>
            <a:fld id="{6C1806A5-F34D-4E08-B5A0-9BF00248345E}"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6" name="Footer Placeholder 5"/>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lvl1pPr>
              <a:defRPr/>
            </a:lvl1pPr>
          </a:lstStyle>
          <a:p>
            <a:pPr>
              <a:defRPr/>
            </a:pPr>
            <a:fld id="{FED77577-C0D0-42F7-BE40-3F2B01710C25}" type="slidenum">
              <a:rPr lang="es-AR">
                <a:solidFill>
                  <a:prstClr val="black">
                    <a:lumMod val="50000"/>
                    <a:lumOff val="50000"/>
                  </a:prstClr>
                </a:solidFill>
              </a:rPr>
              <a:pPr>
                <a:defRPr/>
              </a:pPr>
              <a:t>‹Nº›</a:t>
            </a:fld>
            <a:endParaRPr lang="es-AR">
              <a:solidFill>
                <a:srgbClr val="FFFEE6">
                  <a:shade val="50000"/>
                  <a:satMod val="200000"/>
                </a:srgbClr>
              </a:solidFill>
            </a:endParaRPr>
          </a:p>
        </p:txBody>
      </p:sp>
    </p:spTree>
    <p:extLst>
      <p:ext uri="{BB962C8B-B14F-4D97-AF65-F5344CB8AC3E}">
        <p14:creationId xmlns:p14="http://schemas.microsoft.com/office/powerpoint/2010/main" xmlns="" val="206902305"/>
      </p:ext>
    </p:extLst>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5" name="Picture 7" descr="tape.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3124200" y="190500"/>
            <a:ext cx="2781300" cy="81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a:t>Haga clic en el icono para agregar una imagen</a:t>
            </a:r>
            <a:endParaRPr lang="en-US" noProof="0"/>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Date Placeholder 4"/>
          <p:cNvSpPr>
            <a:spLocks noGrp="1"/>
          </p:cNvSpPr>
          <p:nvPr>
            <p:ph type="dt" sz="half" idx="10"/>
          </p:nvPr>
        </p:nvSpPr>
        <p:spPr/>
        <p:txBody>
          <a:bodyPr/>
          <a:lstStyle>
            <a:lvl1pPr>
              <a:defRPr/>
            </a:lvl1pPr>
          </a:lstStyle>
          <a:p>
            <a:pPr>
              <a:defRPr/>
            </a:pPr>
            <a:fld id="{97E3FBE0-ED28-4CBB-B83A-DC4C299690E3}" type="datetime1">
              <a:rPr lang="es-AR">
                <a:solidFill>
                  <a:prstClr val="black">
                    <a:lumMod val="50000"/>
                    <a:lumOff val="50000"/>
                  </a:prstClr>
                </a:solidFill>
              </a:rPr>
              <a:pPr>
                <a:defRPr/>
              </a:pPr>
              <a:t>13/4/2016</a:t>
            </a:fld>
            <a:endParaRPr lang="es-AR">
              <a:solidFill>
                <a:srgbClr val="FFFEE6">
                  <a:shade val="50000"/>
                </a:srgbClr>
              </a:solidFill>
            </a:endParaRPr>
          </a:p>
        </p:txBody>
      </p:sp>
      <p:sp>
        <p:nvSpPr>
          <p:cNvPr id="7" name="Footer Placeholder 5"/>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D42457C1-4ED9-4F02-815A-73A5B9847D54}" type="slidenum">
              <a:rPr lang="es-AR">
                <a:solidFill>
                  <a:prstClr val="black">
                    <a:lumMod val="50000"/>
                    <a:lumOff val="50000"/>
                  </a:prstClr>
                </a:solidFill>
              </a:rPr>
              <a:pPr>
                <a:defRPr/>
              </a:pPr>
              <a:t>‹Nº›</a:t>
            </a:fld>
            <a:endParaRPr lang="es-AR" sz="1200">
              <a:solidFill>
                <a:srgbClr val="FFFEE6">
                  <a:shade val="50000"/>
                </a:srgbClr>
              </a:solidFill>
            </a:endParaRPr>
          </a:p>
        </p:txBody>
      </p:sp>
    </p:spTree>
    <p:extLst>
      <p:ext uri="{BB962C8B-B14F-4D97-AF65-F5344CB8AC3E}">
        <p14:creationId xmlns:p14="http://schemas.microsoft.com/office/powerpoint/2010/main" xmlns="" val="3547307506"/>
      </p:ext>
    </p:extLst>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F37803F5-DE77-4951-B27B-EFFBC24916BB}"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87FFA-479C-4704-9D53-DDE2434189B3}" type="slidenum">
              <a:rPr lang="es-AR">
                <a:solidFill>
                  <a:prstClr val="black">
                    <a:lumMod val="50000"/>
                    <a:lumOff val="50000"/>
                  </a:prstClr>
                </a:solidFill>
              </a:rPr>
              <a:pPr>
                <a:defRPr/>
              </a:pPr>
              <a:t>‹Nº›</a:t>
            </a:fld>
            <a:endParaRPr lang="es-AR" sz="1200">
              <a:solidFill>
                <a:srgbClr val="FFFEE6">
                  <a:shade val="50000"/>
                  <a:satMod val="200000"/>
                </a:srgbClr>
              </a:solidFill>
            </a:endParaRPr>
          </a:p>
        </p:txBody>
      </p:sp>
    </p:spTree>
    <p:extLst>
      <p:ext uri="{BB962C8B-B14F-4D97-AF65-F5344CB8AC3E}">
        <p14:creationId xmlns:p14="http://schemas.microsoft.com/office/powerpoint/2010/main" xmlns="" val="4181842471"/>
      </p:ext>
    </p:extLst>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lvl1pPr>
              <a:defRPr/>
            </a:lvl1pPr>
          </a:lstStyle>
          <a:p>
            <a:pPr>
              <a:defRPr/>
            </a:pPr>
            <a:fld id="{1D232311-A472-4B35-A767-FB22A0B26AC4}" type="datetime1">
              <a:rPr lang="es-AR">
                <a:solidFill>
                  <a:prstClr val="black">
                    <a:lumMod val="50000"/>
                    <a:lumOff val="50000"/>
                  </a:prstClr>
                </a:solidFill>
              </a:rPr>
              <a:pPr>
                <a:defRPr/>
              </a:pPr>
              <a:t>13/4/2016</a:t>
            </a:fld>
            <a:endParaRPr lang="es-AR">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120DC6E-C4BC-4791-ACAE-9663CD4B625C}" type="slidenum">
              <a:rPr lang="es-AR">
                <a:solidFill>
                  <a:prstClr val="black">
                    <a:lumMod val="50000"/>
                    <a:lumOff val="50000"/>
                  </a:prstClr>
                </a:solidFill>
              </a:rPr>
              <a:pPr>
                <a:defRPr/>
              </a:pPr>
              <a:t>‹Nº›</a:t>
            </a:fld>
            <a:endParaRPr lang="es-AR" sz="1200">
              <a:solidFill>
                <a:srgbClr val="FFFEE6">
                  <a:shade val="50000"/>
                  <a:satMod val="200000"/>
                </a:srgbClr>
              </a:solidFill>
            </a:endParaRPr>
          </a:p>
        </p:txBody>
      </p:sp>
    </p:spTree>
    <p:extLst>
      <p:ext uri="{BB962C8B-B14F-4D97-AF65-F5344CB8AC3E}">
        <p14:creationId xmlns:p14="http://schemas.microsoft.com/office/powerpoint/2010/main" xmlns="" val="3942875607"/>
      </p:ext>
    </p:extLst>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5932192" y="4323889"/>
            <a:ext cx="2297429" cy="365125"/>
          </a:xfrm>
        </p:spPr>
        <p:txBody>
          <a:bodyPr/>
          <a:lstStyle/>
          <a:p>
            <a:fld id="{FE3B949D-3ED3-4514-B032-A671A7F31629}"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914400" y="4323890"/>
            <a:ext cx="4880610"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6057900" y="1430911"/>
            <a:ext cx="2171700"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04940636"/>
      </p:ext>
    </p:extLst>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6D1A717D-E22D-4734-94E9-75F7A73F83D9}"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033491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pPr>
              <a:defRPr/>
            </a:pPr>
            <a:fld id="{20A95C19-F3CB-4B11-94A0-27539109B4CE}" type="datetime12">
              <a:rPr lang="es-AR" smtClean="0">
                <a:solidFill>
                  <a:srgbClr val="FFFFFF"/>
                </a:solidFill>
              </a:rPr>
              <a:pPr>
                <a:defRPr/>
              </a:pPr>
              <a:t>2:21 p. m.</a:t>
            </a:fld>
            <a:endParaRPr lang="es-AR">
              <a:solidFill>
                <a:srgbClr val="FFFFFF"/>
              </a:solidFill>
            </a:endParaRPr>
          </a:p>
        </p:txBody>
      </p:sp>
      <p:sp>
        <p:nvSpPr>
          <p:cNvPr id="3" name="2 Marcador de pie de página"/>
          <p:cNvSpPr>
            <a:spLocks noGrp="1"/>
          </p:cNvSpPr>
          <p:nvPr>
            <p:ph type="ftr" sz="quarter" idx="11"/>
          </p:nvPr>
        </p:nvSpPr>
        <p:spPr>
          <a:xfrm>
            <a:off x="457200" y="6481890"/>
            <a:ext cx="4260056" cy="300831"/>
          </a:xfrm>
        </p:spPr>
        <p:txBody>
          <a:bodyPr/>
          <a:lstStyle/>
          <a:p>
            <a:pPr>
              <a:defRPr/>
            </a:pPr>
            <a:endParaRPr lang="es-AR">
              <a:solidFill>
                <a:srgbClr val="FFFFFF"/>
              </a:solidFill>
            </a:endParaRPr>
          </a:p>
        </p:txBody>
      </p:sp>
      <p:sp>
        <p:nvSpPr>
          <p:cNvPr id="4" name="3 Marcador de número de diapositiva"/>
          <p:cNvSpPr>
            <a:spLocks noGrp="1"/>
          </p:cNvSpPr>
          <p:nvPr>
            <p:ph type="sldNum" sz="quarter" idx="12"/>
          </p:nvPr>
        </p:nvSpPr>
        <p:spPr>
          <a:xfrm>
            <a:off x="7589520" y="6480969"/>
            <a:ext cx="502920" cy="301752"/>
          </a:xfrm>
        </p:spPr>
        <p:txBody>
          <a:bodyPr/>
          <a:lstStyle/>
          <a:p>
            <a:pPr>
              <a:defRPr/>
            </a:pPr>
            <a:fld id="{2E155469-C836-4E02-B623-5125441559FF}"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5458259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s-AR">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2508390728"/>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78"/>
            <a:ext cx="7955280"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594382"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a:xfrm>
            <a:off x="5562176" y="381045"/>
            <a:ext cx="2183130" cy="365125"/>
          </a:xfrm>
        </p:spPr>
        <p:txBody>
          <a:bodyPr/>
          <a:lstStyle>
            <a:lvl1pPr algn="r">
              <a:defRPr/>
            </a:lvl1pPr>
          </a:lstStyle>
          <a:p>
            <a:fld id="{71E22F01-A6C4-4C3E-88E3-5A7CF9CF86F2}"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594362" y="381045"/>
            <a:ext cx="4830656"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7882488" y="381045"/>
            <a:ext cx="667173"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264874872"/>
      </p:ext>
    </p:extLst>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594382" y="2194560"/>
            <a:ext cx="3910579"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168F3B3-81CB-4559-83F3-4E6504450618}"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214665501"/>
      </p:ext>
    </p:extLst>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21301"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594381" y="3132711"/>
            <a:ext cx="3910579"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869040"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2113" y="3132711"/>
            <a:ext cx="3907541" cy="31309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052BA15-24A8-46B4-8DDC-80837B4B0563}" type="datetime1">
              <a:rPr lang="es-AR" smtClean="0">
                <a:solidFill>
                  <a:prstClr val="white">
                    <a:tint val="75000"/>
                  </a:prstClr>
                </a:solidFill>
              </a:rPr>
              <a:pPr/>
              <a:t>13/4/2016</a:t>
            </a:fld>
            <a:endParaRPr lang="es-AR">
              <a:solidFill>
                <a:prstClr val="white">
                  <a:tint val="75000"/>
                </a:prstClr>
              </a:solidFill>
            </a:endParaRPr>
          </a:p>
        </p:txBody>
      </p:sp>
      <p:sp>
        <p:nvSpPr>
          <p:cNvPr id="8" name="Footer Placeholder 7"/>
          <p:cNvSpPr>
            <a:spLocks noGrp="1"/>
          </p:cNvSpPr>
          <p:nvPr>
            <p:ph type="ftr" sz="quarter" idx="11"/>
          </p:nvPr>
        </p:nvSpPr>
        <p:spPr/>
        <p:txBody>
          <a:bodyPr/>
          <a:lstStyle/>
          <a:p>
            <a:endParaRPr lang="es-AR">
              <a:solidFill>
                <a:prstClr val="white">
                  <a:tint val="75000"/>
                </a:prstClr>
              </a:solidFill>
            </a:endParaRPr>
          </a:p>
        </p:txBody>
      </p:sp>
      <p:sp>
        <p:nvSpPr>
          <p:cNvPr id="9" name="Slide Number Placeholder 8"/>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93555471"/>
      </p:ext>
    </p:extLst>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E44666D-8B4A-454D-A870-534E61C5563C}"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760371940"/>
      </p:ext>
    </p:extLst>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A97EC2-3A94-4516-8141-C3EDFE715A6E}" type="datetime1">
              <a:rPr lang="es-AR" smtClean="0">
                <a:solidFill>
                  <a:prstClr val="white">
                    <a:tint val="75000"/>
                  </a:prstClr>
                </a:solidFill>
              </a:rPr>
              <a:pPr/>
              <a:t>13/4/2016</a:t>
            </a:fld>
            <a:endParaRPr lang="es-AR">
              <a:solidFill>
                <a:prstClr val="white">
                  <a:tint val="75000"/>
                </a:prstClr>
              </a:solidFill>
            </a:endParaRPr>
          </a:p>
        </p:txBody>
      </p:sp>
      <p:sp>
        <p:nvSpPr>
          <p:cNvPr id="3" name="Footer Placeholder 2"/>
          <p:cNvSpPr>
            <a:spLocks noGrp="1"/>
          </p:cNvSpPr>
          <p:nvPr>
            <p:ph type="ftr" sz="quarter" idx="11"/>
          </p:nvPr>
        </p:nvSpPr>
        <p:spPr/>
        <p:txBody>
          <a:bodyPr/>
          <a:lstStyle/>
          <a:p>
            <a:endParaRPr lang="es-AR">
              <a:solidFill>
                <a:prstClr val="white">
                  <a:tint val="75000"/>
                </a:prstClr>
              </a:solidFill>
            </a:endParaRPr>
          </a:p>
        </p:txBody>
      </p:sp>
      <p:sp>
        <p:nvSpPr>
          <p:cNvPr id="4" name="Slide Number Placeholder 3"/>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46990103"/>
      </p:ext>
    </p:extLst>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4306FAA-0422-467A-B1E2-CA5C38F99053}"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568551912"/>
      </p:ext>
    </p:extLst>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D2FE06D0-5BE0-4732-8FD5-29E8B3789DC7}"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36752560"/>
      </p:ext>
    </p:extLst>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405"/>
            <a:ext cx="7956482"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0B936438-5A3A-464D-8DFE-7311992B3511}"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219249670"/>
      </p:ext>
    </p:extLst>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77"/>
            <a:ext cx="795528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81045"/>
            <a:ext cx="2183130" cy="365125"/>
          </a:xfrm>
        </p:spPr>
        <p:txBody>
          <a:bodyPr/>
          <a:lstStyle>
            <a:lvl1pPr algn="r">
              <a:defRPr/>
            </a:lvl1pPr>
          </a:lstStyle>
          <a:p>
            <a:fld id="{C1425CEE-4E3C-45E0-8E42-92B7A1E7978E}"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2" y="381045"/>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45"/>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858909468"/>
      </p:ext>
    </p:extLst>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4" name="Text Placeholder 3"/>
          <p:cNvSpPr>
            <a:spLocks noGrp="1"/>
          </p:cNvSpPr>
          <p:nvPr>
            <p:ph type="body" sz="half" idx="2"/>
          </p:nvPr>
        </p:nvSpPr>
        <p:spPr>
          <a:xfrm>
            <a:off x="685800" y="4174641"/>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81045"/>
            <a:ext cx="2183130" cy="365125"/>
          </a:xfrm>
        </p:spPr>
        <p:txBody>
          <a:bodyPr/>
          <a:lstStyle>
            <a:lvl1pPr algn="r">
              <a:defRPr/>
            </a:lvl1pPr>
          </a:lstStyle>
          <a:p>
            <a:fld id="{E8E84682-1884-4D9D-8826-4E98B5204ED6}"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2" y="379482"/>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45"/>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extLst>
      <p:ext uri="{BB962C8B-B14F-4D97-AF65-F5344CB8AC3E}">
        <p14:creationId xmlns:p14="http://schemas.microsoft.com/office/powerpoint/2010/main" xmlns="" val="16005446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8" name="Footer Placeholder 7"/>
          <p:cNvSpPr>
            <a:spLocks noGrp="1"/>
          </p:cNvSpPr>
          <p:nvPr>
            <p:ph type="ftr" sz="quarter" idx="11"/>
          </p:nvPr>
        </p:nvSpPr>
        <p:spPr/>
        <p:txBody>
          <a:bodyPr/>
          <a:lstStyle/>
          <a:p>
            <a:endParaRPr lang="es-AR">
              <a:solidFill>
                <a:srgbClr val="303030">
                  <a:lumMod val="90000"/>
                  <a:lumOff val="10000"/>
                </a:srgbClr>
              </a:solidFill>
            </a:endParaRPr>
          </a:p>
        </p:txBody>
      </p:sp>
      <p:sp>
        <p:nvSpPr>
          <p:cNvPr id="9" name="Slide Number Placeholder 8"/>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83790486"/>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3" y="1124746"/>
            <a:ext cx="7774782"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792" y="3648322"/>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a:xfrm>
            <a:off x="5562176" y="378928"/>
            <a:ext cx="2183130" cy="365125"/>
          </a:xfrm>
        </p:spPr>
        <p:txBody>
          <a:bodyPr/>
          <a:lstStyle>
            <a:lvl1pPr algn="r">
              <a:defRPr/>
            </a:lvl1pPr>
          </a:lstStyle>
          <a:p>
            <a:fld id="{4EA42164-BFE0-420F-9274-2E0AB74447D7}" type="datetime1">
              <a:rPr lang="es-AR" smtClean="0">
                <a:solidFill>
                  <a:prstClr val="white">
                    <a:tint val="75000"/>
                  </a:prstClr>
                </a:solidFill>
              </a:rPr>
              <a:pPr/>
              <a:t>13/4/2016</a:t>
            </a:fld>
            <a:endParaRPr lang="es-AR">
              <a:solidFill>
                <a:prstClr val="white">
                  <a:tint val="75000"/>
                </a:prstClr>
              </a:solidFill>
            </a:endParaRPr>
          </a:p>
        </p:txBody>
      </p:sp>
      <p:sp>
        <p:nvSpPr>
          <p:cNvPr id="6" name="Footer Placeholder 5"/>
          <p:cNvSpPr>
            <a:spLocks noGrp="1"/>
          </p:cNvSpPr>
          <p:nvPr>
            <p:ph type="ftr" sz="quarter" idx="11"/>
          </p:nvPr>
        </p:nvSpPr>
        <p:spPr>
          <a:xfrm>
            <a:off x="594362" y="378928"/>
            <a:ext cx="4830656" cy="365125"/>
          </a:xfrm>
        </p:spPr>
        <p:txBody>
          <a:bodyPr/>
          <a:lstStyle/>
          <a:p>
            <a:endParaRPr lang="es-AR">
              <a:solidFill>
                <a:prstClr val="white">
                  <a:tint val="75000"/>
                </a:prstClr>
              </a:solidFill>
            </a:endParaRPr>
          </a:p>
        </p:txBody>
      </p:sp>
      <p:sp>
        <p:nvSpPr>
          <p:cNvPr id="7" name="Slide Number Placeholder 6"/>
          <p:cNvSpPr>
            <a:spLocks noGrp="1"/>
          </p:cNvSpPr>
          <p:nvPr>
            <p:ph type="sldNum" sz="quarter" idx="12"/>
          </p:nvPr>
        </p:nvSpPr>
        <p:spPr>
          <a:xfrm>
            <a:off x="7882466" y="381045"/>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653849773"/>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171707" y="762044"/>
            <a:ext cx="637793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8" name="Text Placeholder 3"/>
          <p:cNvSpPr>
            <a:spLocks noGrp="1"/>
          </p:cNvSpPr>
          <p:nvPr>
            <p:ph type="body" sz="half" idx="15"/>
          </p:nvPr>
        </p:nvSpPr>
        <p:spPr>
          <a:xfrm>
            <a:off x="594360" y="2904608"/>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2" name="Text Placeholder 3"/>
          <p:cNvSpPr>
            <a:spLocks noGrp="1"/>
          </p:cNvSpPr>
          <p:nvPr>
            <p:ph type="body" sz="half" idx="17"/>
          </p:nvPr>
        </p:nvSpPr>
        <p:spPr>
          <a:xfrm>
            <a:off x="5989320" y="2904608"/>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ACFBE337-DCED-4FA1-887A-3BE104006A45}"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369518007"/>
      </p:ext>
    </p:extLst>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594360" y="4113384"/>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594360" y="4796147"/>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2" name="Text Placeholder 4"/>
          <p:cNvSpPr>
            <a:spLocks noGrp="1"/>
          </p:cNvSpPr>
          <p:nvPr>
            <p:ph type="body" sz="quarter" idx="3"/>
          </p:nvPr>
        </p:nvSpPr>
        <p:spPr>
          <a:xfrm>
            <a:off x="3291873" y="4113384"/>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3290858" y="4796146"/>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25" name="Text Placeholder 4"/>
          <p:cNvSpPr>
            <a:spLocks noGrp="1"/>
          </p:cNvSpPr>
          <p:nvPr>
            <p:ph type="body" sz="quarter" idx="13"/>
          </p:nvPr>
        </p:nvSpPr>
        <p:spPr>
          <a:xfrm>
            <a:off x="5993365" y="4113384"/>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6" name="Picture Placeholder 2"/>
          <p:cNvSpPr>
            <a:spLocks noGrp="1" noChangeAspect="1"/>
          </p:cNvSpPr>
          <p:nvPr>
            <p:ph type="pic" idx="22"/>
          </p:nvPr>
        </p:nvSpPr>
        <p:spPr>
          <a:xfrm>
            <a:off x="5993364" y="2331765"/>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5993272" y="4796144"/>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3" name="Date Placeholder 2"/>
          <p:cNvSpPr>
            <a:spLocks noGrp="1"/>
          </p:cNvSpPr>
          <p:nvPr>
            <p:ph type="dt" sz="half" idx="10"/>
          </p:nvPr>
        </p:nvSpPr>
        <p:spPr/>
        <p:txBody>
          <a:bodyPr/>
          <a:lstStyle/>
          <a:p>
            <a:fld id="{1AE42E37-79EF-47A7-B3B4-41C7025D4F67}" type="datetime1">
              <a:rPr lang="es-AR" smtClean="0">
                <a:solidFill>
                  <a:prstClr val="white">
                    <a:tint val="75000"/>
                  </a:prstClr>
                </a:solidFill>
              </a:rPr>
              <a:pPr/>
              <a:t>13/4/2016</a:t>
            </a:fld>
            <a:endParaRPr lang="es-AR">
              <a:solidFill>
                <a:prstClr val="white">
                  <a:tint val="75000"/>
                </a:prstClr>
              </a:solidFill>
            </a:endParaRPr>
          </a:p>
        </p:txBody>
      </p:sp>
      <p:sp>
        <p:nvSpPr>
          <p:cNvPr id="4" name="Footer Placeholder 3"/>
          <p:cNvSpPr>
            <a:spLocks noGrp="1"/>
          </p:cNvSpPr>
          <p:nvPr>
            <p:ph type="ftr" sz="quarter" idx="11"/>
          </p:nvPr>
        </p:nvSpPr>
        <p:spPr/>
        <p:txBody>
          <a:bodyPr/>
          <a:lstStyle/>
          <a:p>
            <a:endParaRPr lang="es-AR">
              <a:solidFill>
                <a:prstClr val="white">
                  <a:tint val="75000"/>
                </a:prstClr>
              </a:solidFill>
            </a:endParaRPr>
          </a:p>
        </p:txBody>
      </p:sp>
      <p:sp>
        <p:nvSpPr>
          <p:cNvPr id="5" name="Slide Number Placeholder 4"/>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328045729"/>
      </p:ext>
    </p:extLst>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D22789E-B894-47B2-B86D-B20216ACA126}"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71458332"/>
      </p:ext>
    </p:extLst>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227"/>
            <a:ext cx="1543050" cy="4248675"/>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594382" y="746126"/>
            <a:ext cx="6278035" cy="424973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5562176" y="381045"/>
            <a:ext cx="2183130" cy="365125"/>
          </a:xfrm>
        </p:spPr>
        <p:txBody>
          <a:bodyPr/>
          <a:lstStyle>
            <a:lvl1pPr algn="r">
              <a:defRPr/>
            </a:lvl1pPr>
          </a:lstStyle>
          <a:p>
            <a:fld id="{E3B3B513-506E-4144-BB86-D1F7E6C961F2}"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11"/>
          </p:nvPr>
        </p:nvSpPr>
        <p:spPr>
          <a:xfrm>
            <a:off x="594362" y="381045"/>
            <a:ext cx="4830656" cy="365125"/>
          </a:xfrm>
        </p:spPr>
        <p:txBody>
          <a:bodyPr/>
          <a:lstStyle/>
          <a:p>
            <a:endParaRPr lang="es-AR">
              <a:solidFill>
                <a:prstClr val="white">
                  <a:tint val="75000"/>
                </a:prstClr>
              </a:solidFill>
            </a:endParaRPr>
          </a:p>
        </p:txBody>
      </p:sp>
      <p:sp>
        <p:nvSpPr>
          <p:cNvPr id="6" name="Slide Number Placeholder 5"/>
          <p:cNvSpPr>
            <a:spLocks noGrp="1"/>
          </p:cNvSpPr>
          <p:nvPr>
            <p:ph type="sldNum" sz="quarter" idx="12"/>
          </p:nvPr>
        </p:nvSpPr>
        <p:spPr>
          <a:xfrm>
            <a:off x="7882466" y="381045"/>
            <a:ext cx="667174" cy="365125"/>
          </a:xfrm>
        </p:spPr>
        <p:txBody>
          <a:body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2340079150"/>
      </p:ext>
    </p:extLst>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eaLnBrk="1" latinLnBrk="0" hangingPunct="1">
              <a:defRPr kumimoji="0" lang="es-ES" b="1" cap="small" baseline="0">
                <a:solidFill>
                  <a:srgbClr val="003300"/>
                </a:solidFill>
              </a:defRPr>
            </a:lvl1pPr>
          </a:lstStyle>
          <a:p>
            <a:r>
              <a:rPr kumimoji="0" lang="es-ES"/>
              <a:t>Haga clic para modificar el estilo de título del patrón</a:t>
            </a:r>
          </a:p>
        </p:txBody>
      </p:sp>
      <p:sp>
        <p:nvSpPr>
          <p:cNvPr id="3" name="Subtitle 2"/>
          <p:cNvSpPr>
            <a:spLocks noGrp="1"/>
          </p:cNvSpPr>
          <p:nvPr>
            <p:ph type="subTitle" idx="1"/>
          </p:nvPr>
        </p:nvSpPr>
        <p:spPr>
          <a:xfrm>
            <a:off x="3962400" y="4038600"/>
            <a:ext cx="4772528" cy="990600"/>
          </a:xfrm>
        </p:spPr>
        <p:txBody>
          <a:bodyPr>
            <a:normAutofit/>
          </a:bodyPr>
          <a:lstStyle>
            <a:lvl1pPr marL="0" indent="0" algn="r" eaLnBrk="1" latinLnBrk="0" hangingPunct="1">
              <a:buNone/>
              <a:defRPr kumimoji="0" lang="es-ES" sz="2000" b="0">
                <a:solidFill>
                  <a:schemeClr val="tx1"/>
                </a:solidFill>
                <a:latin typeface="Georgia" pitchFamily="18" charset="0"/>
              </a:defRPr>
            </a:lvl1pPr>
            <a:lvl2pPr marL="457200" indent="0" algn="ctr" eaLnBrk="1" latinLnBrk="0" hangingPunct="1">
              <a:buNone/>
              <a:defRPr kumimoji="0" lang="es-ES">
                <a:solidFill>
                  <a:schemeClr val="tx1">
                    <a:tint val="75000"/>
                  </a:schemeClr>
                </a:solidFill>
              </a:defRPr>
            </a:lvl2pPr>
            <a:lvl3pPr marL="914400" indent="0" algn="ctr" eaLnBrk="1" latinLnBrk="0" hangingPunct="1">
              <a:buNone/>
              <a:defRPr kumimoji="0" lang="es-ES">
                <a:solidFill>
                  <a:schemeClr val="tx1">
                    <a:tint val="75000"/>
                  </a:schemeClr>
                </a:solidFill>
              </a:defRPr>
            </a:lvl3pPr>
            <a:lvl4pPr marL="1371600" indent="0" algn="ctr" eaLnBrk="1" latinLnBrk="0" hangingPunct="1">
              <a:buNone/>
              <a:defRPr kumimoji="0" lang="es-ES">
                <a:solidFill>
                  <a:schemeClr val="tx1">
                    <a:tint val="75000"/>
                  </a:schemeClr>
                </a:solidFill>
              </a:defRPr>
            </a:lvl4pPr>
            <a:lvl5pPr marL="1828800" indent="0" algn="ctr" eaLnBrk="1" latinLnBrk="0" hangingPunct="1">
              <a:buNone/>
              <a:defRPr kumimoji="0" lang="es-ES">
                <a:solidFill>
                  <a:schemeClr val="tx1">
                    <a:tint val="75000"/>
                  </a:schemeClr>
                </a:solidFill>
              </a:defRPr>
            </a:lvl5pPr>
            <a:lvl6pPr marL="2286000" indent="0" algn="ctr" eaLnBrk="1" latinLnBrk="0" hangingPunct="1">
              <a:buNone/>
              <a:defRPr kumimoji="0" lang="es-ES">
                <a:solidFill>
                  <a:schemeClr val="tx1">
                    <a:tint val="75000"/>
                  </a:schemeClr>
                </a:solidFill>
              </a:defRPr>
            </a:lvl6pPr>
            <a:lvl7pPr marL="2743200" indent="0" algn="ctr" eaLnBrk="1" latinLnBrk="0" hangingPunct="1">
              <a:buNone/>
              <a:defRPr kumimoji="0" lang="es-ES">
                <a:solidFill>
                  <a:schemeClr val="tx1">
                    <a:tint val="75000"/>
                  </a:schemeClr>
                </a:solidFill>
              </a:defRPr>
            </a:lvl7pPr>
            <a:lvl8pPr marL="3200400" indent="0" algn="ctr" eaLnBrk="1" latinLnBrk="0" hangingPunct="1">
              <a:buNone/>
              <a:defRPr kumimoji="0" lang="es-ES">
                <a:solidFill>
                  <a:schemeClr val="tx1">
                    <a:tint val="75000"/>
                  </a:schemeClr>
                </a:solidFill>
              </a:defRPr>
            </a:lvl8pPr>
            <a:lvl9pPr marL="3657600" indent="0" algn="ctr" eaLnBrk="1" latinLnBrk="0" hangingPunct="1">
              <a:buNone/>
              <a:defRPr kumimoji="0" lang="es-ES">
                <a:solidFill>
                  <a:schemeClr val="tx1">
                    <a:tint val="75000"/>
                  </a:schemeClr>
                </a:solidFill>
              </a:defRPr>
            </a:lvl9pPr>
          </a:lstStyle>
          <a:p>
            <a:pPr eaLnBrk="1" latinLnBrk="0" hangingPunct="1"/>
            <a:r>
              <a:rPr lang="es-ES"/>
              <a:t>Haga clic para modificar el estilo de subtítulo del patrón</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eaLnBrk="1" latinLnBrk="0" hangingPunct="1">
              <a:buNone/>
              <a:defRPr kumimoji="0" lang="es-ES" sz="2000" baseline="0"/>
            </a:lvl1pPr>
          </a:lstStyle>
          <a:p>
            <a:r>
              <a:rPr kumimoji="0" lang="es-ES"/>
              <a:t>Logotipo de la compañía</a:t>
            </a:r>
          </a:p>
        </p:txBody>
      </p:sp>
    </p:spTree>
    <p:extLst>
      <p:ext uri="{BB962C8B-B14F-4D97-AF65-F5344CB8AC3E}">
        <p14:creationId xmlns:p14="http://schemas.microsoft.com/office/powerpoint/2010/main" xmlns="" val="426349816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716.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eaLnBrk="1" latinLnBrk="0" hangingPunct="1">
              <a:defRPr kumimoji="0" lang="es-ES" sz="4000" b="1" cap="small" baseline="0">
                <a:solidFill>
                  <a:srgbClr val="003300"/>
                </a:solidFill>
              </a:defRPr>
            </a:lvl1pPr>
          </a:lstStyle>
          <a:p>
            <a:r>
              <a:rPr kumimoji="0" lang="es-ES"/>
              <a:t>Haga clic para modificar el estilo de título del patrón</a:t>
            </a:r>
          </a:p>
        </p:txBody>
      </p:sp>
      <p:sp>
        <p:nvSpPr>
          <p:cNvPr id="4" name="Date Placeholder 3"/>
          <p:cNvSpPr>
            <a:spLocks noGrp="1"/>
          </p:cNvSpPr>
          <p:nvPr>
            <p:ph type="dt" sz="half" idx="10"/>
          </p:nvPr>
        </p:nvSpPr>
        <p:spPr/>
        <p:txBody>
          <a:bodyPr/>
          <a:lstStyle/>
          <a:p>
            <a:fld id="{C2162A0A-68CA-46A6-8B71-4F5D9AA4371A}" type="datetime10">
              <a:rPr lang="es-AR" smtClean="0">
                <a:solidFill>
                  <a:prstClr val="black">
                    <a:tint val="75000"/>
                  </a:prstClr>
                </a:solidFill>
              </a:rPr>
              <a:pPr/>
              <a:t>14:21</a:t>
            </a:fld>
            <a:endParaRPr>
              <a:solidFill>
                <a:prstClr val="black">
                  <a:tint val="75000"/>
                </a:prstClr>
              </a:solidFill>
            </a:endParaRPr>
          </a:p>
        </p:txBody>
      </p:sp>
      <p:sp>
        <p:nvSpPr>
          <p:cNvPr id="5" name="Footer Placeholder 4"/>
          <p:cNvSpPr>
            <a:spLocks noGrp="1"/>
          </p:cNvSpPr>
          <p:nvPr>
            <p:ph type="ftr" sz="quarter" idx="11"/>
          </p:nvPr>
        </p:nvSpPr>
        <p:spPr/>
        <p:txBody>
          <a:bodyPr/>
          <a:lstStyle/>
          <a:p>
            <a:endParaRPr>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eaLnBrk="1" latinLnBrk="0" hangingPunct="1">
              <a:buNone/>
              <a:defRPr kumimoji="0" lang="es-ES" sz="1800"/>
            </a:lvl1pPr>
          </a:lstStyle>
          <a:p>
            <a:r>
              <a:rPr kumimoji="0" lang="es-ES"/>
              <a:t>Logotipo de la compañía</a:t>
            </a:r>
          </a:p>
        </p:txBody>
      </p:sp>
    </p:spTree>
    <p:extLst>
      <p:ext uri="{BB962C8B-B14F-4D97-AF65-F5344CB8AC3E}">
        <p14:creationId xmlns:p14="http://schemas.microsoft.com/office/powerpoint/2010/main" xmlns="" val="361417152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eaLnBrk="1" latinLnBrk="0" hangingPunct="1">
              <a:defRPr kumimoji="0" lang="es-ES"/>
            </a:lvl1pPr>
          </a:lstStyle>
          <a:p>
            <a:r>
              <a:rPr kumimoji="0" lang="es-ES"/>
              <a:t>Haga clic para modificar el estilo de título del patrón</a:t>
            </a:r>
          </a:p>
        </p:txBody>
      </p:sp>
      <p:sp>
        <p:nvSpPr>
          <p:cNvPr id="3" name="Content Placeholder 2"/>
          <p:cNvSpPr>
            <a:spLocks noGrp="1"/>
          </p:cNvSpPr>
          <p:nvPr>
            <p:ph idx="1"/>
          </p:nvPr>
        </p:nvSpPr>
        <p:spPr>
          <a:xfrm>
            <a:off x="762000" y="1596413"/>
            <a:ext cx="8077200" cy="4297363"/>
          </a:xfrm>
        </p:spPr>
        <p:txBody>
          <a:bodyPr>
            <a:normAutofit/>
          </a:bodyPr>
          <a:lstStyle>
            <a:lvl1pPr eaLnBrk="1" latinLnBrk="0" hangingPunct="1">
              <a:defRPr kumimoji="0" lang="es-ES" sz="3200">
                <a:latin typeface="+mn-lt"/>
              </a:defRPr>
            </a:lvl1pPr>
            <a:lvl2pPr eaLnBrk="1" latinLnBrk="0" hangingPunct="1">
              <a:defRPr kumimoji="0" lang="es-ES" sz="2800">
                <a:latin typeface="+mn-lt"/>
              </a:defRPr>
            </a:lvl2pPr>
            <a:lvl3pPr eaLnBrk="1" latinLnBrk="0" hangingPunct="1">
              <a:defRPr kumimoji="0" lang="es-ES" sz="2400">
                <a:latin typeface="+mn-lt"/>
              </a:defRPr>
            </a:lvl3pPr>
            <a:lvl4pPr eaLnBrk="1" latinLnBrk="0" hangingPunct="1">
              <a:defRPr kumimoji="0" lang="es-ES" sz="2400">
                <a:latin typeface="+mn-lt"/>
              </a:defRPr>
            </a:lvl4pPr>
            <a:lvl5pPr eaLnBrk="1" latinLnBrk="0" hangingPunct="1">
              <a:defRPr kumimoji="0" lang="es-ES" sz="2400">
                <a:latin typeface="+mn-lt"/>
              </a:defRPr>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4" name="Date Placeholder 3"/>
          <p:cNvSpPr>
            <a:spLocks noGrp="1"/>
          </p:cNvSpPr>
          <p:nvPr>
            <p:ph type="dt" sz="half" idx="10"/>
          </p:nvPr>
        </p:nvSpPr>
        <p:spPr/>
        <p:txBody>
          <a:bodyPr/>
          <a:lstStyle/>
          <a:p>
            <a:fld id="{E5C10711-339C-4ADE-8FE1-63DC905C6241}" type="datetime10">
              <a:rPr lang="es-AR" smtClean="0">
                <a:solidFill>
                  <a:prstClr val="black">
                    <a:tint val="75000"/>
                  </a:prstClr>
                </a:solidFill>
              </a:rPr>
              <a:pPr/>
              <a:t>14:21</a:t>
            </a:fld>
            <a:endParaRPr>
              <a:solidFill>
                <a:prstClr val="black">
                  <a:tint val="75000"/>
                </a:prstClr>
              </a:solidFill>
            </a:endParaRPr>
          </a:p>
        </p:txBody>
      </p:sp>
      <p:sp>
        <p:nvSpPr>
          <p:cNvPr id="5" name="Footer Placeholder 4"/>
          <p:cNvSpPr>
            <a:spLocks noGrp="1"/>
          </p:cNvSpPr>
          <p:nvPr>
            <p:ph type="ftr" sz="quarter" idx="11"/>
          </p:nvPr>
        </p:nvSpPr>
        <p:spPr/>
        <p:txBody>
          <a:bodyPr/>
          <a:lstStyle/>
          <a:p>
            <a:endParaRPr>
              <a:solidFill>
                <a:prstClr val="black">
                  <a:tint val="75000"/>
                </a:prstClr>
              </a:solidFill>
            </a:endParaRPr>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468382581"/>
      </p:ext>
    </p:extLst>
  </p:cSld>
  <p:clrMapOvr>
    <a:masterClrMapping/>
  </p:clrMapOvr>
  <p:transition spd="slow">
    <p:wipe dir="d"/>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es-ES"/>
              <a:t>Haga clic para modificar el estilo de título del patrón</a:t>
            </a:r>
            <a:endParaRPr/>
          </a:p>
        </p:txBody>
      </p:sp>
      <p:sp>
        <p:nvSpPr>
          <p:cNvPr id="3" name="Content Placeholder 2"/>
          <p:cNvSpPr>
            <a:spLocks noGrp="1"/>
          </p:cNvSpPr>
          <p:nvPr>
            <p:ph sz="half" idx="1"/>
          </p:nvPr>
        </p:nvSpPr>
        <p:spPr>
          <a:xfrm>
            <a:off x="685800" y="1600200"/>
            <a:ext cx="4038600" cy="4525963"/>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4" name="Content Placeholder 3"/>
          <p:cNvSpPr>
            <a:spLocks noGrp="1"/>
          </p:cNvSpPr>
          <p:nvPr>
            <p:ph sz="half" idx="2"/>
          </p:nvPr>
        </p:nvSpPr>
        <p:spPr>
          <a:xfrm>
            <a:off x="4876800" y="1600200"/>
            <a:ext cx="4038600" cy="4525963"/>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5" name="Date Placeholder 4"/>
          <p:cNvSpPr>
            <a:spLocks noGrp="1"/>
          </p:cNvSpPr>
          <p:nvPr>
            <p:ph type="dt" sz="half" idx="10"/>
          </p:nvPr>
        </p:nvSpPr>
        <p:spPr/>
        <p:txBody>
          <a:bodyPr/>
          <a:lstStyle/>
          <a:p>
            <a:fld id="{EC604C22-BD5F-4F9A-8BC8-ABAD0F897CE8}" type="datetime10">
              <a:rPr lang="es-AR" smtClean="0">
                <a:solidFill>
                  <a:prstClr val="black">
                    <a:tint val="75000"/>
                  </a:prstClr>
                </a:solidFill>
              </a:rPr>
              <a:pPr/>
              <a:t>14:21</a:t>
            </a:fld>
            <a:endParaRPr>
              <a:solidFill>
                <a:prstClr val="black">
                  <a:tint val="75000"/>
                </a:prstClr>
              </a:solidFill>
            </a:endParaRPr>
          </a:p>
        </p:txBody>
      </p:sp>
      <p:sp>
        <p:nvSpPr>
          <p:cNvPr id="6" name="Footer Placeholder 5"/>
          <p:cNvSpPr>
            <a:spLocks noGrp="1"/>
          </p:cNvSpPr>
          <p:nvPr>
            <p:ph type="ftr" sz="quarter" idx="11"/>
          </p:nvPr>
        </p:nvSpPr>
        <p:spPr/>
        <p:txBody>
          <a:bodyPr/>
          <a:lstStyle/>
          <a:p>
            <a:endParaRPr>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2930272697"/>
      </p:ext>
    </p:extLst>
  </p:cSld>
  <p:clrMapOvr>
    <a:masterClrMapping/>
  </p:clrMapOvr>
  <p:transition spd="slow">
    <p:wipe dir="d"/>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es-ES"/>
            </a:lvl1pPr>
          </a:lstStyle>
          <a:p>
            <a:pPr eaLnBrk="1" latinLnBrk="0" hangingPunct="1"/>
            <a:r>
              <a:rPr lang="es-ES"/>
              <a:t>Haga clic para modificar el estilo de título del patrón</a:t>
            </a:r>
            <a:endParaRPr/>
          </a:p>
        </p:txBody>
      </p:sp>
      <p:sp>
        <p:nvSpPr>
          <p:cNvPr id="3" name="Text Placeholder 2"/>
          <p:cNvSpPr>
            <a:spLocks noGrp="1"/>
          </p:cNvSpPr>
          <p:nvPr>
            <p:ph type="body" idx="1"/>
          </p:nvPr>
        </p:nvSpPr>
        <p:spPr>
          <a:xfrm>
            <a:off x="685800" y="1535113"/>
            <a:ext cx="4040188" cy="639762"/>
          </a:xfrm>
        </p:spPr>
        <p:txBody>
          <a:bodyPr anchor="b"/>
          <a:lstStyle>
            <a:lvl1pPr marL="0" indent="0" eaLnBrk="1" latinLnBrk="0" hangingPunct="1">
              <a:buNone/>
              <a:defRPr kumimoji="0" lang="es-ES" sz="2400" b="1"/>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lang="es-ES"/>
              <a:t>Haga clic para modificar el estilo de texto del patrón</a:t>
            </a:r>
          </a:p>
        </p:txBody>
      </p:sp>
      <p:sp>
        <p:nvSpPr>
          <p:cNvPr id="4" name="Content Placeholder 3"/>
          <p:cNvSpPr>
            <a:spLocks noGrp="1"/>
          </p:cNvSpPr>
          <p:nvPr>
            <p:ph sz="half" idx="2"/>
          </p:nvPr>
        </p:nvSpPr>
        <p:spPr>
          <a:xfrm>
            <a:off x="685800" y="2174875"/>
            <a:ext cx="4040188" cy="3951288"/>
          </a:xfrm>
        </p:spPr>
        <p:txBody>
          <a:bodyPr/>
          <a:lstStyle>
            <a:lvl1pPr eaLnBrk="1" latinLnBrk="0" hangingPunct="1">
              <a:defRPr kumimoji="0" lang="es-ES" sz="2400"/>
            </a:lvl1pPr>
            <a:lvl2pPr eaLnBrk="1" latinLnBrk="0" hangingPunct="1">
              <a:defRPr kumimoji="0" lang="es-ES" sz="2000"/>
            </a:lvl2pPr>
            <a:lvl3pPr eaLnBrk="1" latinLnBrk="0" hangingPunct="1">
              <a:defRPr kumimoji="0" lang="es-ES" sz="1800"/>
            </a:lvl3pPr>
            <a:lvl4pPr eaLnBrk="1" latinLnBrk="0" hangingPunct="1">
              <a:defRPr kumimoji="0" lang="es-ES" sz="1600"/>
            </a:lvl4pPr>
            <a:lvl5pPr eaLnBrk="1" latinLnBrk="0" hangingPunct="1">
              <a:defRPr kumimoji="0" lang="es-ES" sz="1600"/>
            </a:lvl5pPr>
            <a:lvl6pPr eaLnBrk="1" latinLnBrk="0" hangingPunct="1">
              <a:defRPr kumimoji="0" lang="es-ES" sz="1600"/>
            </a:lvl6pPr>
            <a:lvl7pPr eaLnBrk="1" latinLnBrk="0" hangingPunct="1">
              <a:defRPr kumimoji="0" lang="es-ES" sz="1600"/>
            </a:lvl7pPr>
            <a:lvl8pPr eaLnBrk="1" latinLnBrk="0" hangingPunct="1">
              <a:defRPr kumimoji="0" lang="es-ES" sz="1600"/>
            </a:lvl8pPr>
            <a:lvl9pPr eaLnBrk="1" latinLnBrk="0" hangingPunct="1">
              <a:defRPr kumimoji="0" lang="es-ES" sz="1600"/>
            </a:lvl9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5" name="Text Placeholder 4"/>
          <p:cNvSpPr>
            <a:spLocks noGrp="1"/>
          </p:cNvSpPr>
          <p:nvPr>
            <p:ph type="body" sz="quarter" idx="3"/>
          </p:nvPr>
        </p:nvSpPr>
        <p:spPr>
          <a:xfrm>
            <a:off x="4873625" y="1535113"/>
            <a:ext cx="4041775" cy="639762"/>
          </a:xfrm>
        </p:spPr>
        <p:txBody>
          <a:bodyPr anchor="b"/>
          <a:lstStyle>
            <a:lvl1pPr marL="0" indent="0" eaLnBrk="1" latinLnBrk="0" hangingPunct="1">
              <a:buNone/>
              <a:defRPr kumimoji="0" lang="es-ES" sz="2400" b="1"/>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lang="es-ES"/>
              <a:t>Haga clic para modificar el estilo de texto del patrón</a:t>
            </a:r>
          </a:p>
        </p:txBody>
      </p:sp>
      <p:sp>
        <p:nvSpPr>
          <p:cNvPr id="6" name="Content Placeholder 5"/>
          <p:cNvSpPr>
            <a:spLocks noGrp="1"/>
          </p:cNvSpPr>
          <p:nvPr>
            <p:ph sz="quarter" idx="4"/>
          </p:nvPr>
        </p:nvSpPr>
        <p:spPr>
          <a:xfrm>
            <a:off x="4873625" y="2174875"/>
            <a:ext cx="4041775" cy="3951288"/>
          </a:xfrm>
        </p:spPr>
        <p:txBody>
          <a:bodyPr/>
          <a:lstStyle>
            <a:lvl1pPr eaLnBrk="1" latinLnBrk="0" hangingPunct="1">
              <a:defRPr kumimoji="0" lang="es-ES" sz="2400"/>
            </a:lvl1pPr>
            <a:lvl2pPr eaLnBrk="1" latinLnBrk="0" hangingPunct="1">
              <a:defRPr kumimoji="0" lang="es-ES" sz="2000"/>
            </a:lvl2pPr>
            <a:lvl3pPr eaLnBrk="1" latinLnBrk="0" hangingPunct="1">
              <a:defRPr kumimoji="0" lang="es-ES" sz="1800"/>
            </a:lvl3pPr>
            <a:lvl4pPr eaLnBrk="1" latinLnBrk="0" hangingPunct="1">
              <a:defRPr kumimoji="0" lang="es-ES" sz="1600"/>
            </a:lvl4pPr>
            <a:lvl5pPr eaLnBrk="1" latinLnBrk="0" hangingPunct="1">
              <a:defRPr kumimoji="0" lang="es-ES" sz="1600"/>
            </a:lvl5pPr>
            <a:lvl6pPr eaLnBrk="1" latinLnBrk="0" hangingPunct="1">
              <a:defRPr kumimoji="0" lang="es-ES" sz="1600"/>
            </a:lvl6pPr>
            <a:lvl7pPr eaLnBrk="1" latinLnBrk="0" hangingPunct="1">
              <a:defRPr kumimoji="0" lang="es-ES" sz="1600"/>
            </a:lvl7pPr>
            <a:lvl8pPr eaLnBrk="1" latinLnBrk="0" hangingPunct="1">
              <a:defRPr kumimoji="0" lang="es-ES" sz="1600"/>
            </a:lvl8pPr>
            <a:lvl9pPr eaLnBrk="1" latinLnBrk="0" hangingPunct="1">
              <a:defRPr kumimoji="0" lang="es-ES" sz="1600"/>
            </a:lvl9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7" name="Date Placeholder 6"/>
          <p:cNvSpPr>
            <a:spLocks noGrp="1"/>
          </p:cNvSpPr>
          <p:nvPr>
            <p:ph type="dt" sz="half" idx="10"/>
          </p:nvPr>
        </p:nvSpPr>
        <p:spPr/>
        <p:txBody>
          <a:bodyPr/>
          <a:lstStyle/>
          <a:p>
            <a:fld id="{16EB822D-FF0D-4768-82F6-CE5A62824BF8}" type="datetime10">
              <a:rPr lang="es-AR" smtClean="0">
                <a:solidFill>
                  <a:prstClr val="black">
                    <a:tint val="75000"/>
                  </a:prstClr>
                </a:solidFill>
              </a:rPr>
              <a:pPr/>
              <a:t>14:21</a:t>
            </a:fld>
            <a:endParaRPr>
              <a:solidFill>
                <a:prstClr val="black">
                  <a:tint val="75000"/>
                </a:prstClr>
              </a:solidFill>
            </a:endParaRPr>
          </a:p>
        </p:txBody>
      </p:sp>
      <p:sp>
        <p:nvSpPr>
          <p:cNvPr id="8" name="Footer Placeholder 7"/>
          <p:cNvSpPr>
            <a:spLocks noGrp="1"/>
          </p:cNvSpPr>
          <p:nvPr>
            <p:ph type="ftr" sz="quarter" idx="11"/>
          </p:nvPr>
        </p:nvSpPr>
        <p:spPr/>
        <p:txBody>
          <a:bodyPr/>
          <a:lstStyle/>
          <a:p>
            <a:endParaRPr>
              <a:solidFill>
                <a:prstClr val="black">
                  <a:tint val="75000"/>
                </a:prstClr>
              </a:solidFill>
            </a:endParaRPr>
          </a:p>
        </p:txBody>
      </p:sp>
      <p:sp>
        <p:nvSpPr>
          <p:cNvPr id="9" name="Slide Number Placeholder 8"/>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309537222"/>
      </p:ext>
    </p:extLst>
  </p:cSld>
  <p:clrMapOvr>
    <a:masterClrMapping/>
  </p:clrMapOvr>
  <p:transition spd="slow">
    <p:wipe dir="d"/>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4" name="Footer Placeholder 3"/>
          <p:cNvSpPr>
            <a:spLocks noGrp="1"/>
          </p:cNvSpPr>
          <p:nvPr>
            <p:ph type="ftr" sz="quarter" idx="11"/>
          </p:nvPr>
        </p:nvSpPr>
        <p:spPr/>
        <p:txBody>
          <a:bodyPr/>
          <a:lstStyle/>
          <a:p>
            <a:endParaRPr lang="es-AR">
              <a:solidFill>
                <a:srgbClr val="303030">
                  <a:lumMod val="90000"/>
                  <a:lumOff val="10000"/>
                </a:srgbClr>
              </a:solidFill>
            </a:endParaRPr>
          </a:p>
        </p:txBody>
      </p:sp>
      <p:sp>
        <p:nvSpPr>
          <p:cNvPr id="5" name="Slide Number Placeholder 4"/>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3507301252"/>
      </p:ext>
    </p:extLst>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eaLnBrk="1" latinLnBrk="0" hangingPunct="1">
              <a:defRPr kumimoji="0" lang="es-ES" sz="2000" b="1"/>
            </a:lvl1pPr>
          </a:lstStyle>
          <a:p>
            <a:pPr eaLnBrk="1" latinLnBrk="0" hangingPunct="1"/>
            <a:r>
              <a:rPr lang="es-ES"/>
              <a:t>Haga clic para modificar el estilo de título del patrón</a:t>
            </a:r>
            <a:endParaRPr/>
          </a:p>
        </p:txBody>
      </p:sp>
      <p:sp>
        <p:nvSpPr>
          <p:cNvPr id="3" name="Content Placeholder 2"/>
          <p:cNvSpPr>
            <a:spLocks noGrp="1"/>
          </p:cNvSpPr>
          <p:nvPr>
            <p:ph idx="1"/>
          </p:nvPr>
        </p:nvSpPr>
        <p:spPr>
          <a:xfrm>
            <a:off x="3803650" y="273050"/>
            <a:ext cx="5111750" cy="5853113"/>
          </a:xfrm>
        </p:spPr>
        <p:txBody>
          <a:bodyPr/>
          <a:lstStyle>
            <a:lvl1pPr eaLnBrk="1" latinLnBrk="0" hangingPunct="1">
              <a:defRPr kumimoji="0" lang="es-ES" sz="3200"/>
            </a:lvl1pPr>
            <a:lvl2pPr eaLnBrk="1" latinLnBrk="0" hangingPunct="1">
              <a:defRPr kumimoji="0" lang="es-ES" sz="2800"/>
            </a:lvl2pPr>
            <a:lvl3pPr eaLnBrk="1" latinLnBrk="0" hangingPunct="1">
              <a:defRPr kumimoji="0" lang="es-ES" sz="2400"/>
            </a:lvl3pPr>
            <a:lvl4pPr eaLnBrk="1" latinLnBrk="0" hangingPunct="1">
              <a:defRPr kumimoji="0" lang="es-ES" sz="2000"/>
            </a:lvl4pPr>
            <a:lvl5pPr eaLnBrk="1" latinLnBrk="0" hangingPunct="1">
              <a:defRPr kumimoji="0" lang="es-ES" sz="2000"/>
            </a:lvl5pPr>
            <a:lvl6pPr eaLnBrk="1" latinLnBrk="0" hangingPunct="1">
              <a:defRPr kumimoji="0" lang="es-ES" sz="2000"/>
            </a:lvl6pPr>
            <a:lvl7pPr eaLnBrk="1" latinLnBrk="0" hangingPunct="1">
              <a:defRPr kumimoji="0" lang="es-ES" sz="2000"/>
            </a:lvl7pPr>
            <a:lvl8pPr eaLnBrk="1" latinLnBrk="0" hangingPunct="1">
              <a:defRPr kumimoji="0" lang="es-ES" sz="2000"/>
            </a:lvl8pPr>
            <a:lvl9pPr eaLnBrk="1" latinLnBrk="0" hangingPunct="1">
              <a:defRPr kumimoji="0" lang="es-ES" sz="2000"/>
            </a:lvl9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4" name="Text Placeholder 3"/>
          <p:cNvSpPr>
            <a:spLocks noGrp="1"/>
          </p:cNvSpPr>
          <p:nvPr>
            <p:ph type="body" sz="half" idx="2"/>
          </p:nvPr>
        </p:nvSpPr>
        <p:spPr>
          <a:xfrm>
            <a:off x="685800" y="1435100"/>
            <a:ext cx="3008313" cy="4691063"/>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lang="es-ES"/>
              <a:t>Haga clic para modificar el estilo de texto del patrón</a:t>
            </a:r>
          </a:p>
        </p:txBody>
      </p:sp>
      <p:sp>
        <p:nvSpPr>
          <p:cNvPr id="5" name="Date Placeholder 4"/>
          <p:cNvSpPr>
            <a:spLocks noGrp="1"/>
          </p:cNvSpPr>
          <p:nvPr>
            <p:ph type="dt" sz="half" idx="10"/>
          </p:nvPr>
        </p:nvSpPr>
        <p:spPr/>
        <p:txBody>
          <a:bodyPr/>
          <a:lstStyle/>
          <a:p>
            <a:fld id="{1A36CF2F-790C-4719-839E-98D1C146EB03}" type="datetime10">
              <a:rPr lang="es-AR" smtClean="0">
                <a:solidFill>
                  <a:prstClr val="black">
                    <a:tint val="75000"/>
                  </a:prstClr>
                </a:solidFill>
              </a:rPr>
              <a:pPr/>
              <a:t>14:21</a:t>
            </a:fld>
            <a:endParaRPr>
              <a:solidFill>
                <a:prstClr val="black">
                  <a:tint val="75000"/>
                </a:prstClr>
              </a:solidFill>
            </a:endParaRPr>
          </a:p>
        </p:txBody>
      </p:sp>
      <p:sp>
        <p:nvSpPr>
          <p:cNvPr id="6" name="Footer Placeholder 5"/>
          <p:cNvSpPr>
            <a:spLocks noGrp="1"/>
          </p:cNvSpPr>
          <p:nvPr>
            <p:ph type="ftr" sz="quarter" idx="11"/>
          </p:nvPr>
        </p:nvSpPr>
        <p:spPr/>
        <p:txBody>
          <a:bodyPr/>
          <a:lstStyle/>
          <a:p>
            <a:endParaRPr>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25688751"/>
      </p:ext>
    </p:extLst>
  </p:cSld>
  <p:clrMapOvr>
    <a:masterClrMapping/>
  </p:clrMapOvr>
  <p:transition spd="slow">
    <p:wipe dir="d"/>
  </p:transition>
</p:sldLayout>
</file>

<file path=ppt/slideLayouts/slideLayout7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es-ES" sz="2000" b="1"/>
            </a:lvl1pPr>
          </a:lstStyle>
          <a:p>
            <a:pPr eaLnBrk="1" latinLnBrk="0" hangingPunct="1"/>
            <a:r>
              <a:rPr lang="es-ES"/>
              <a:t>Haga clic para modificar el estilo de título del patrón</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es-ES" sz="3200"/>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lang="es-ES"/>
              <a:t>Haga clic en el icono para agregar una imagen</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lang="es-ES"/>
              <a:t>Haga clic para modificar el estilo de texto del patrón</a:t>
            </a:r>
          </a:p>
        </p:txBody>
      </p:sp>
      <p:sp>
        <p:nvSpPr>
          <p:cNvPr id="5" name="Date Placeholder 4"/>
          <p:cNvSpPr>
            <a:spLocks noGrp="1"/>
          </p:cNvSpPr>
          <p:nvPr>
            <p:ph type="dt" sz="half" idx="10"/>
          </p:nvPr>
        </p:nvSpPr>
        <p:spPr/>
        <p:txBody>
          <a:bodyPr/>
          <a:lstStyle/>
          <a:p>
            <a:fld id="{3090E4EA-0A28-41E2-A752-2A2796DA7059}" type="datetime10">
              <a:rPr lang="es-AR" smtClean="0">
                <a:solidFill>
                  <a:prstClr val="black">
                    <a:tint val="75000"/>
                  </a:prstClr>
                </a:solidFill>
              </a:rPr>
              <a:pPr/>
              <a:t>14:21</a:t>
            </a:fld>
            <a:endParaRPr>
              <a:solidFill>
                <a:prstClr val="black">
                  <a:tint val="75000"/>
                </a:prstClr>
              </a:solidFill>
            </a:endParaRPr>
          </a:p>
        </p:txBody>
      </p:sp>
      <p:sp>
        <p:nvSpPr>
          <p:cNvPr id="6" name="Footer Placeholder 5"/>
          <p:cNvSpPr>
            <a:spLocks noGrp="1"/>
          </p:cNvSpPr>
          <p:nvPr>
            <p:ph type="ftr" sz="quarter" idx="11"/>
          </p:nvPr>
        </p:nvSpPr>
        <p:spPr/>
        <p:txBody>
          <a:bodyPr/>
          <a:lstStyle/>
          <a:p>
            <a:endParaRPr>
              <a:solidFill>
                <a:prstClr val="black">
                  <a:tint val="75000"/>
                </a:prstClr>
              </a:solidFill>
            </a:endParaRPr>
          </a:p>
        </p:txBody>
      </p:sp>
      <p:sp>
        <p:nvSpPr>
          <p:cNvPr id="7" name="Slide Number Placeholder 6"/>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3955717122"/>
      </p:ext>
    </p:extLst>
  </p:cSld>
  <p:clrMapOvr>
    <a:masterClrMapping/>
  </p:clrMapOvr>
  <p:transition spd="slow">
    <p:wipe dir="d"/>
  </p:transition>
</p:sldLayout>
</file>

<file path=ppt/slideLayouts/slideLayout7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4" name="Date Placeholder 3"/>
          <p:cNvSpPr>
            <a:spLocks noGrp="1"/>
          </p:cNvSpPr>
          <p:nvPr>
            <p:ph type="dt" sz="half" idx="10"/>
          </p:nvPr>
        </p:nvSpPr>
        <p:spPr/>
        <p:txBody>
          <a:bodyPr/>
          <a:lstStyle/>
          <a:p>
            <a:fld id="{5234B80E-CA8E-4059-829D-959045A0EE74}" type="datetime10">
              <a:rPr lang="es-AR" smtClean="0">
                <a:solidFill>
                  <a:prstClr val="black">
                    <a:tint val="75000"/>
                  </a:prstClr>
                </a:solidFill>
              </a:rPr>
              <a:pPr/>
              <a:t>14:21</a:t>
            </a:fld>
            <a:endParaRPr>
              <a:solidFill>
                <a:prstClr val="black">
                  <a:tint val="75000"/>
                </a:prstClr>
              </a:solidFill>
            </a:endParaRPr>
          </a:p>
        </p:txBody>
      </p:sp>
      <p:sp>
        <p:nvSpPr>
          <p:cNvPr id="5" name="Footer Placeholder 4"/>
          <p:cNvSpPr>
            <a:spLocks noGrp="1"/>
          </p:cNvSpPr>
          <p:nvPr>
            <p:ph type="ftr" sz="quarter" idx="11"/>
          </p:nvPr>
        </p:nvSpPr>
        <p:spPr/>
        <p:txBody>
          <a:bodyPr/>
          <a:lstStyle/>
          <a:p>
            <a:endParaRPr>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1666402997"/>
      </p:ext>
    </p:extLst>
  </p:cSld>
  <p:clrMapOvr>
    <a:masterClrMapping/>
  </p:clrMapOvr>
  <p:transition spd="slow">
    <p:wipe dir="d"/>
  </p:transition>
</p:sldLayout>
</file>

<file path=ppt/slideLayouts/slideLayout723.xml><?xml version="1.0" encoding="utf-8"?>
<p:sldLayout xmlns:a="http://schemas.openxmlformats.org/drawingml/2006/main" xmlns:r="http://schemas.openxmlformats.org/officeDocument/2006/relationships" xmlns:p="http://schemas.openxmlformats.org/presentationml/2006/main" type="vertTitleAndTx" preserve="1">
  <p:cSld name="Texto y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pPr eaLnBrk="1" latinLnBrk="0" hangingPunct="1"/>
            <a:r>
              <a:rPr lang="es-ES"/>
              <a:t>Haga clic para modificar el estilo de título del patrón</a:t>
            </a:r>
            <a:endParaRPr/>
          </a:p>
        </p:txBody>
      </p:sp>
      <p:sp>
        <p:nvSpPr>
          <p:cNvPr id="3" name="Vertical Text Placeholder 2"/>
          <p:cNvSpPr>
            <a:spLocks noGrp="1"/>
          </p:cNvSpPr>
          <p:nvPr>
            <p:ph type="body" orient="vert" idx="1"/>
          </p:nvPr>
        </p:nvSpPr>
        <p:spPr>
          <a:xfrm>
            <a:off x="762000" y="274638"/>
            <a:ext cx="58674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a:p>
        </p:txBody>
      </p:sp>
      <p:sp>
        <p:nvSpPr>
          <p:cNvPr id="4" name="Date Placeholder 3"/>
          <p:cNvSpPr>
            <a:spLocks noGrp="1"/>
          </p:cNvSpPr>
          <p:nvPr>
            <p:ph type="dt" sz="half" idx="10"/>
          </p:nvPr>
        </p:nvSpPr>
        <p:spPr/>
        <p:txBody>
          <a:bodyPr/>
          <a:lstStyle/>
          <a:p>
            <a:fld id="{7C03017E-08FE-4BA3-891E-37DE97B62168}" type="datetime10">
              <a:rPr lang="es-AR" smtClean="0">
                <a:solidFill>
                  <a:prstClr val="black">
                    <a:tint val="75000"/>
                  </a:prstClr>
                </a:solidFill>
              </a:rPr>
              <a:pPr/>
              <a:t>14:21</a:t>
            </a:fld>
            <a:endParaRPr>
              <a:solidFill>
                <a:prstClr val="black">
                  <a:tint val="75000"/>
                </a:prstClr>
              </a:solidFill>
            </a:endParaRPr>
          </a:p>
        </p:txBody>
      </p:sp>
      <p:sp>
        <p:nvSpPr>
          <p:cNvPr id="5" name="Footer Placeholder 4"/>
          <p:cNvSpPr>
            <a:spLocks noGrp="1"/>
          </p:cNvSpPr>
          <p:nvPr>
            <p:ph type="ftr" sz="quarter" idx="11"/>
          </p:nvPr>
        </p:nvSpPr>
        <p:spPr/>
        <p:txBody>
          <a:bodyPr/>
          <a:lstStyle/>
          <a:p>
            <a:endParaRPr>
              <a:solidFill>
                <a:prstClr val="black">
                  <a:tint val="75000"/>
                </a:prstClr>
              </a:solidFill>
            </a:endParaRPr>
          </a:p>
        </p:txBody>
      </p:sp>
      <p:sp>
        <p:nvSpPr>
          <p:cNvPr id="6" name="Slide Number Placeholder 5"/>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1898894781"/>
      </p:ext>
    </p:extLst>
  </p:cSld>
  <p:clrMapOvr>
    <a:masterClrMapping/>
  </p:clrMapOvr>
  <p:transition spd="slow">
    <p:wipe dir="d"/>
  </p:transition>
</p:sldLayout>
</file>

<file path=ppt/slideLayouts/slideLayout72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es-ES"/>
              <a:t>Haga clic para modificar el estilo de título del patrón</a:t>
            </a:r>
            <a:endParaRPr/>
          </a:p>
        </p:txBody>
      </p:sp>
      <p:sp>
        <p:nvSpPr>
          <p:cNvPr id="3" name="Date Placeholder 2"/>
          <p:cNvSpPr>
            <a:spLocks noGrp="1"/>
          </p:cNvSpPr>
          <p:nvPr>
            <p:ph type="dt" sz="half" idx="10"/>
          </p:nvPr>
        </p:nvSpPr>
        <p:spPr/>
        <p:txBody>
          <a:bodyPr/>
          <a:lstStyle/>
          <a:p>
            <a:fld id="{5EE3FD49-4FF6-42AF-9D31-A3B7CD7A66EE}" type="datetime10">
              <a:rPr lang="es-AR" smtClean="0">
                <a:solidFill>
                  <a:prstClr val="black">
                    <a:tint val="75000"/>
                  </a:prstClr>
                </a:solidFill>
              </a:rPr>
              <a:pPr/>
              <a:t>14:21</a:t>
            </a:fld>
            <a:endParaRPr>
              <a:solidFill>
                <a:prstClr val="black">
                  <a:tint val="75000"/>
                </a:prstClr>
              </a:solidFill>
            </a:endParaRPr>
          </a:p>
        </p:txBody>
      </p:sp>
      <p:sp>
        <p:nvSpPr>
          <p:cNvPr id="4" name="Footer Placeholder 3"/>
          <p:cNvSpPr>
            <a:spLocks noGrp="1"/>
          </p:cNvSpPr>
          <p:nvPr>
            <p:ph type="ftr" sz="quarter" idx="11"/>
          </p:nvPr>
        </p:nvSpPr>
        <p:spPr/>
        <p:txBody>
          <a:bodyPr/>
          <a:lstStyle/>
          <a:p>
            <a:endParaRPr>
              <a:solidFill>
                <a:prstClr val="black">
                  <a:tint val="75000"/>
                </a:prstClr>
              </a:solidFill>
            </a:endParaRPr>
          </a:p>
        </p:txBody>
      </p:sp>
      <p:sp>
        <p:nvSpPr>
          <p:cNvPr id="5" name="Slide Number Placeholder 4"/>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377103946"/>
      </p:ext>
    </p:extLst>
  </p:cSld>
  <p:clrMapOvr>
    <a:masterClrMapping/>
  </p:clrMapOvr>
  <p:transition spd="slow">
    <p:wipe dir="d"/>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04D175-FAF4-4C94-9D06-595F472B003F}" type="datetime10">
              <a:rPr lang="es-AR" smtClean="0">
                <a:solidFill>
                  <a:prstClr val="black">
                    <a:tint val="75000"/>
                  </a:prstClr>
                </a:solidFill>
              </a:rPr>
              <a:pPr/>
              <a:t>14:21</a:t>
            </a:fld>
            <a:endParaRPr>
              <a:solidFill>
                <a:prstClr val="black">
                  <a:tint val="75000"/>
                </a:prstClr>
              </a:solidFill>
            </a:endParaRPr>
          </a:p>
        </p:txBody>
      </p:sp>
      <p:sp>
        <p:nvSpPr>
          <p:cNvPr id="3" name="Footer Placeholder 2"/>
          <p:cNvSpPr>
            <a:spLocks noGrp="1"/>
          </p:cNvSpPr>
          <p:nvPr>
            <p:ph type="ftr" sz="quarter" idx="11"/>
          </p:nvPr>
        </p:nvSpPr>
        <p:spPr/>
        <p:txBody>
          <a:bodyPr/>
          <a:lstStyle/>
          <a:p>
            <a:endParaRPr>
              <a:solidFill>
                <a:prstClr val="black">
                  <a:tint val="75000"/>
                </a:prstClr>
              </a:solidFill>
            </a:endParaRPr>
          </a:p>
        </p:txBody>
      </p:sp>
      <p:sp>
        <p:nvSpPr>
          <p:cNvPr id="4" name="Slide Number Placeholder 3"/>
          <p:cNvSpPr>
            <a:spLocks noGrp="1"/>
          </p:cNvSpPr>
          <p:nvPr>
            <p:ph type="sldNum" sz="quarter" idx="12"/>
          </p:nvPr>
        </p:nvSpPr>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2624803532"/>
      </p:ext>
    </p:extLst>
  </p:cSld>
  <p:clrMapOvr>
    <a:masterClrMapping/>
  </p:clrMapOvr>
  <p:transition spd="slow">
    <p:wipe dir="d"/>
  </p:transition>
</p:sldLayout>
</file>

<file path=ppt/slideLayouts/slideLayout726.xml><?xml version="1.0" encoding="utf-8"?>
<p:sldLayout xmlns:a="http://schemas.openxmlformats.org/drawingml/2006/main" xmlns:r="http://schemas.openxmlformats.org/officeDocument/2006/relationships" xmlns:p="http://schemas.openxmlformats.org/presentationml/2006/main" showMasterSp="0" preserve="1" userDrawn="1">
  <p:cSld name="Solo el fond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A11F50B1-A2FA-44F9-A3C7-CD37E95C41B8}" type="datetime10">
              <a:rPr lang="es-AR" smtClean="0">
                <a:solidFill>
                  <a:prstClr val="black">
                    <a:tint val="75000"/>
                  </a:prstClr>
                </a:solidFill>
              </a:rPr>
              <a:pPr/>
              <a:t>14:21</a:t>
            </a:fld>
            <a:endParaRPr>
              <a:solidFill>
                <a:prstClr val="black">
                  <a:tint val="75000"/>
                </a:prstClr>
              </a:solidFill>
            </a:endParaRPr>
          </a:p>
        </p:txBody>
      </p:sp>
      <p:sp>
        <p:nvSpPr>
          <p:cNvPr id="4" name="Footer Placeholder 4"/>
          <p:cNvSpPr>
            <a:spLocks noGrp="1"/>
          </p:cNvSpPr>
          <p:nvPr>
            <p:ph type="ftr" sz="quarter" idx="11"/>
          </p:nvPr>
        </p:nvSpPr>
        <p:spPr>
          <a:xfrm>
            <a:off x="3352800" y="6356350"/>
            <a:ext cx="2895600" cy="365125"/>
          </a:xfrm>
        </p:spPr>
        <p:txBody>
          <a:bodyPr/>
          <a:lstStyle/>
          <a:p>
            <a:endParaRPr>
              <a:solidFill>
                <a:prstClr val="black">
                  <a:tint val="75000"/>
                </a:prstClr>
              </a:solidFill>
            </a:endParaRPr>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a:solidFill>
                  <a:prstClr val="black">
                    <a:tint val="75000"/>
                  </a:prstClr>
                </a:solidFill>
              </a:rPr>
              <a:pPr/>
              <a:t>‹Nº›</a:t>
            </a:fld>
            <a:endParaRPr>
              <a:solidFill>
                <a:prstClr val="black">
                  <a:tint val="75000"/>
                </a:prstClr>
              </a:solidFill>
            </a:endParaRPr>
          </a:p>
        </p:txBody>
      </p:sp>
    </p:spTree>
    <p:extLst>
      <p:ext uri="{BB962C8B-B14F-4D97-AF65-F5344CB8AC3E}">
        <p14:creationId xmlns:p14="http://schemas.microsoft.com/office/powerpoint/2010/main" xmlns="" val="2529513817"/>
      </p:ext>
    </p:extLst>
  </p:cSld>
  <p:clrMapOvr>
    <a:masterClrMapping/>
  </p:clrMapOvr>
  <p:transition spd="slow">
    <p:wipe dir="d"/>
  </p:transition>
</p:sldLayout>
</file>

<file path=ppt/slideLayouts/slideLayout727.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E34E4032-969C-47BB-B497-ED8CAC4CD0BF}" type="datetime10">
              <a:rPr lang="es-AR" smtClean="0">
                <a:solidFill>
                  <a:prstClr val="black">
                    <a:tint val="75000"/>
                  </a:prstClr>
                </a:solidFill>
              </a:rPr>
              <a:pPr/>
              <a:t>14:21</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C43E2B1-F382-472F-B30D-AD830A4C961A}"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338979812"/>
      </p:ext>
    </p:extLst>
  </p:cSld>
  <p:clrMapOvr>
    <a:masterClrMapping/>
  </p:clrMapOvr>
  <p:transition spd="med"/>
</p:sldLayout>
</file>

<file path=ppt/slideLayouts/slideLayout728.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7123E9CF-1A40-47BD-8E8B-2BA64028A633}" type="datetime10">
              <a:rPr lang="es-AR" smtClean="0">
                <a:solidFill>
                  <a:prstClr val="black">
                    <a:tint val="75000"/>
                  </a:prstClr>
                </a:solidFill>
              </a:rPr>
              <a:pPr/>
              <a:t>14:21</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D96D160-7A7A-4E05-99B3-C8F1D61AACDC}"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308166489"/>
      </p:ext>
    </p:extLst>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63BF16D9-3AAE-4132-B14C-7E730DF1BB0F}" type="datetime12">
              <a:rPr lang="es-AR" smtClean="0">
                <a:solidFill>
                  <a:prstClr val="black">
                    <a:tint val="75000"/>
                  </a:prstClr>
                </a:solidFill>
              </a:rPr>
              <a:pPr/>
              <a:t>2:21 p. m.</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61DB7AF1-D063-47C3-8A71-C4131C26B1E6}"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2982894247"/>
      </p:ext>
    </p:extLst>
  </p:cSld>
  <p:clrMapOvr>
    <a:masterClrMapping/>
  </p:clrMapOvr>
  <p:transition spd="med">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3" name="Footer Placeholder 2"/>
          <p:cNvSpPr>
            <a:spLocks noGrp="1"/>
          </p:cNvSpPr>
          <p:nvPr>
            <p:ph type="ftr" sz="quarter" idx="11"/>
          </p:nvPr>
        </p:nvSpPr>
        <p:spPr/>
        <p:txBody>
          <a:bodyPr/>
          <a:lstStyle/>
          <a:p>
            <a:endParaRPr lang="es-AR">
              <a:solidFill>
                <a:srgbClr val="303030">
                  <a:lumMod val="90000"/>
                  <a:lumOff val="10000"/>
                </a:srgbClr>
              </a:solidFill>
            </a:endParaRPr>
          </a:p>
        </p:txBody>
      </p:sp>
      <p:sp>
        <p:nvSpPr>
          <p:cNvPr id="4" name="Slide Number Placeholder 3"/>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443827540"/>
      </p:ext>
    </p:extLst>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FE0B745C-BE1C-426B-B61D-0931E2EA3C07}" type="datetime12">
              <a:rPr lang="es-AR" smtClean="0">
                <a:solidFill>
                  <a:prstClr val="white">
                    <a:alpha val="60000"/>
                  </a:prstClr>
                </a:solidFill>
              </a:rPr>
              <a:pPr>
                <a:defRPr/>
              </a:pPr>
              <a:t>2:21 p. m.</a:t>
            </a:fld>
            <a:endParaRPr lang="es-AR">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s-AR">
              <a:solidFill>
                <a:prstClr val="white">
                  <a:alpha val="60000"/>
                </a:prstClr>
              </a:solidFill>
            </a:endParaRPr>
          </a:p>
        </p:txBody>
      </p:sp>
      <p:sp>
        <p:nvSpPr>
          <p:cNvPr id="6" name="Slide Number Placeholder 5"/>
          <p:cNvSpPr>
            <a:spLocks noGrp="1"/>
          </p:cNvSpPr>
          <p:nvPr>
            <p:ph type="sldNum" sz="quarter" idx="12"/>
          </p:nvPr>
        </p:nvSpPr>
        <p:spPr/>
        <p:txBody>
          <a:bodyPr/>
          <a:lstStyle/>
          <a:p>
            <a:fld id="{F41EE7DC-4A64-4E08-A529-1740231CB4B3}"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2909432547"/>
      </p:ext>
    </p:extLst>
  </p:cSld>
  <p:clrMapOvr>
    <a:masterClrMapping/>
  </p:clrMapOvr>
  <p:transition spd="med">
    <p:fade thruBlk="1"/>
  </p:transition>
</p:sldLayout>
</file>

<file path=ppt/slideLayouts/slideLayout73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E4C0CD1C-7B15-470F-B370-72CBD40DAAEE}" type="datetime12">
              <a:rPr lang="es-AR" smtClean="0">
                <a:solidFill>
                  <a:prstClr val="black">
                    <a:tint val="75000"/>
                  </a:prstClr>
                </a:solidFill>
              </a:rPr>
              <a:pPr/>
              <a:t>2:21 p. m.</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9C987919-F58D-4C29-82EE-8D5A2CA3C9FB}"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3837198368"/>
      </p:ext>
    </p:extLst>
  </p:cSld>
  <p:clrMapOvr>
    <a:masterClrMapping/>
  </p:clrMapOvr>
  <p:transition spd="med">
    <p:fade thruBlk="1"/>
  </p:transition>
</p:sldLayout>
</file>

<file path=ppt/slideLayouts/slideLayout73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fld id="{E5436656-726E-4AE0-A42C-3213D09F6A70}" type="datetime12">
              <a:rPr lang="es-AR" smtClean="0">
                <a:solidFill>
                  <a:prstClr val="white">
                    <a:alpha val="60000"/>
                  </a:prstClr>
                </a:solidFill>
              </a:rPr>
              <a:pPr>
                <a:defRPr/>
              </a:pPr>
              <a:t>2:21 p. m.</a:t>
            </a:fld>
            <a:endParaRPr lang="es-AR">
              <a:solidFill>
                <a:prstClr val="white">
                  <a:alpha val="60000"/>
                </a:prstClr>
              </a:solidFill>
            </a:endParaRPr>
          </a:p>
        </p:txBody>
      </p:sp>
      <p:sp>
        <p:nvSpPr>
          <p:cNvPr id="6" name="Footer Placeholder 5"/>
          <p:cNvSpPr>
            <a:spLocks noGrp="1"/>
          </p:cNvSpPr>
          <p:nvPr>
            <p:ph type="ftr" sz="quarter" idx="11"/>
          </p:nvPr>
        </p:nvSpPr>
        <p:spPr/>
        <p:txBody>
          <a:bodyPr/>
          <a:lstStyle/>
          <a:p>
            <a:pPr>
              <a:defRPr/>
            </a:pPr>
            <a:endParaRPr lang="es-AR">
              <a:solidFill>
                <a:prstClr val="white">
                  <a:alpha val="60000"/>
                </a:prstClr>
              </a:solidFill>
            </a:endParaRPr>
          </a:p>
        </p:txBody>
      </p:sp>
      <p:sp>
        <p:nvSpPr>
          <p:cNvPr id="7" name="Slide Number Placeholder 6"/>
          <p:cNvSpPr>
            <a:spLocks noGrp="1"/>
          </p:cNvSpPr>
          <p:nvPr>
            <p:ph type="sldNum" sz="quarter" idx="12"/>
          </p:nvPr>
        </p:nvSpPr>
        <p:spPr/>
        <p:txBody>
          <a:bodyPr/>
          <a:lstStyle/>
          <a:p>
            <a:fld id="{F379C4D6-6D15-428E-8F7D-3550D30A4997}"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1940727383"/>
      </p:ext>
    </p:extLst>
  </p:cSld>
  <p:clrMapOvr>
    <a:masterClrMapping/>
  </p:clrMapOvr>
  <p:transition spd="med">
    <p:fade thruBlk="1"/>
  </p:transition>
</p:sldLayout>
</file>

<file path=ppt/slideLayouts/slideLayout73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fld id="{151B5045-E79C-444C-99E8-A87FB34E46ED}" type="datetime12">
              <a:rPr lang="es-AR" smtClean="0">
                <a:solidFill>
                  <a:prstClr val="white">
                    <a:alpha val="60000"/>
                  </a:prstClr>
                </a:solidFill>
              </a:rPr>
              <a:pPr>
                <a:defRPr/>
              </a:pPr>
              <a:t>2:21 p. m.</a:t>
            </a:fld>
            <a:endParaRPr lang="es-AR">
              <a:solidFill>
                <a:prstClr val="white">
                  <a:alpha val="60000"/>
                </a:prstClr>
              </a:solidFill>
            </a:endParaRPr>
          </a:p>
        </p:txBody>
      </p:sp>
      <p:sp>
        <p:nvSpPr>
          <p:cNvPr id="8" name="Footer Placeholder 7"/>
          <p:cNvSpPr>
            <a:spLocks noGrp="1"/>
          </p:cNvSpPr>
          <p:nvPr>
            <p:ph type="ftr" sz="quarter" idx="11"/>
          </p:nvPr>
        </p:nvSpPr>
        <p:spPr/>
        <p:txBody>
          <a:bodyPr/>
          <a:lstStyle/>
          <a:p>
            <a:pPr>
              <a:defRPr/>
            </a:pPr>
            <a:endParaRPr lang="es-AR">
              <a:solidFill>
                <a:prstClr val="white">
                  <a:alpha val="60000"/>
                </a:prstClr>
              </a:solidFill>
            </a:endParaRPr>
          </a:p>
        </p:txBody>
      </p:sp>
      <p:sp>
        <p:nvSpPr>
          <p:cNvPr id="9" name="Slide Number Placeholder 8"/>
          <p:cNvSpPr>
            <a:spLocks noGrp="1"/>
          </p:cNvSpPr>
          <p:nvPr>
            <p:ph type="sldNum" sz="quarter" idx="12"/>
          </p:nvPr>
        </p:nvSpPr>
        <p:spPr/>
        <p:txBody>
          <a:bodyPr/>
          <a:lstStyle/>
          <a:p>
            <a:fld id="{AD1EC240-6673-405F-B4A7-CEA3C7B10387}"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604984913"/>
      </p:ext>
    </p:extLst>
  </p:cSld>
  <p:clrMapOvr>
    <a:masterClrMapping/>
  </p:clrMapOvr>
  <p:transition spd="med">
    <p:fade thruBlk="1"/>
  </p:transition>
</p:sldLayout>
</file>

<file path=ppt/slideLayouts/slideLayout73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pPr>
              <a:defRPr/>
            </a:pPr>
            <a:fld id="{FBDDC7C5-A735-4A4F-B4CE-8BBB1D1C5D80}" type="datetime12">
              <a:rPr lang="es-AR" smtClean="0">
                <a:solidFill>
                  <a:prstClr val="white">
                    <a:alpha val="60000"/>
                  </a:prstClr>
                </a:solidFill>
              </a:rPr>
              <a:pPr>
                <a:defRPr/>
              </a:pPr>
              <a:t>2:21 p. m.</a:t>
            </a:fld>
            <a:endParaRPr lang="en-US">
              <a:solidFill>
                <a:prstClr val="white">
                  <a:alpha val="60000"/>
                </a:prstClr>
              </a:solidFill>
            </a:endParaRPr>
          </a:p>
        </p:txBody>
      </p:sp>
      <p:sp>
        <p:nvSpPr>
          <p:cNvPr id="4" name="Footer Placeholder 3"/>
          <p:cNvSpPr>
            <a:spLocks noGrp="1"/>
          </p:cNvSpPr>
          <p:nvPr>
            <p:ph type="ftr" sz="quarter" idx="11"/>
          </p:nvPr>
        </p:nvSpPr>
        <p:spPr/>
        <p:txBody>
          <a:bodyPr/>
          <a:lstStyle/>
          <a:p>
            <a:pPr>
              <a:defRPr/>
            </a:pPr>
            <a:endParaRPr lang="en-US">
              <a:solidFill>
                <a:prstClr val="white">
                  <a:alpha val="60000"/>
                </a:prstClr>
              </a:solidFill>
            </a:endParaRPr>
          </a:p>
        </p:txBody>
      </p:sp>
      <p:sp>
        <p:nvSpPr>
          <p:cNvPr id="5" name="Slide Number Placeholder 4"/>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2377320056"/>
      </p:ext>
    </p:extLst>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3CB6E31-EC5A-49EF-A6A7-4A343D506692}" type="datetime12">
              <a:rPr lang="es-AR" smtClean="0">
                <a:solidFill>
                  <a:prstClr val="white">
                    <a:alpha val="60000"/>
                  </a:prstClr>
                </a:solidFill>
              </a:rPr>
              <a:pPr>
                <a:defRPr/>
              </a:pPr>
              <a:t>2:21 p. m.</a:t>
            </a:fld>
            <a:endParaRPr lang="es-AR">
              <a:solidFill>
                <a:prstClr val="white">
                  <a:alpha val="60000"/>
                </a:prstClr>
              </a:solidFill>
            </a:endParaRPr>
          </a:p>
        </p:txBody>
      </p:sp>
      <p:sp>
        <p:nvSpPr>
          <p:cNvPr id="3" name="Footer Placeholder 2"/>
          <p:cNvSpPr>
            <a:spLocks noGrp="1"/>
          </p:cNvSpPr>
          <p:nvPr>
            <p:ph type="ftr" sz="quarter" idx="11"/>
          </p:nvPr>
        </p:nvSpPr>
        <p:spPr/>
        <p:txBody>
          <a:bodyPr/>
          <a:lstStyle/>
          <a:p>
            <a:pPr>
              <a:defRPr/>
            </a:pPr>
            <a:endParaRPr lang="es-AR">
              <a:solidFill>
                <a:prstClr val="white">
                  <a:alpha val="60000"/>
                </a:prstClr>
              </a:solidFill>
            </a:endParaRPr>
          </a:p>
        </p:txBody>
      </p:sp>
      <p:sp>
        <p:nvSpPr>
          <p:cNvPr id="4" name="Slide Number Placeholder 3"/>
          <p:cNvSpPr>
            <a:spLocks noGrp="1"/>
          </p:cNvSpPr>
          <p:nvPr>
            <p:ph type="sldNum" sz="quarter" idx="12"/>
          </p:nvPr>
        </p:nvSpPr>
        <p:spPr/>
        <p:txBody>
          <a:bodyPr/>
          <a:lstStyle/>
          <a:p>
            <a:fld id="{2624FDBA-B1E6-4A1E-8CDB-F7CAAEFEC8CD}"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2170253876"/>
      </p:ext>
    </p:extLst>
  </p:cSld>
  <p:clrMapOvr>
    <a:masterClrMapping/>
  </p:clrMapOvr>
  <p:transition spd="med">
    <p:fade thruBlk="1"/>
  </p:transition>
</p:sldLayout>
</file>

<file path=ppt/slideLayouts/slideLayout73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C399DDD4-3EDD-424B-9970-15A29AF8DE89}" type="datetime12">
              <a:rPr lang="es-AR" smtClean="0">
                <a:solidFill>
                  <a:prstClr val="white">
                    <a:alpha val="60000"/>
                  </a:prstClr>
                </a:solidFill>
              </a:rPr>
              <a:pPr>
                <a:defRPr/>
              </a:pPr>
              <a:t>2:21 p. m.</a:t>
            </a:fld>
            <a:endParaRPr lang="es-AR">
              <a:solidFill>
                <a:prstClr val="white">
                  <a:alpha val="60000"/>
                </a:prstClr>
              </a:solidFill>
            </a:endParaRPr>
          </a:p>
        </p:txBody>
      </p:sp>
      <p:sp>
        <p:nvSpPr>
          <p:cNvPr id="6" name="Footer Placeholder 5"/>
          <p:cNvSpPr>
            <a:spLocks noGrp="1"/>
          </p:cNvSpPr>
          <p:nvPr>
            <p:ph type="ftr" sz="quarter" idx="11"/>
          </p:nvPr>
        </p:nvSpPr>
        <p:spPr/>
        <p:txBody>
          <a:bodyPr/>
          <a:lstStyle/>
          <a:p>
            <a:pPr>
              <a:defRPr/>
            </a:pPr>
            <a:endParaRPr lang="es-AR">
              <a:solidFill>
                <a:prstClr val="white">
                  <a:alpha val="60000"/>
                </a:prstClr>
              </a:solidFill>
            </a:endParaRPr>
          </a:p>
        </p:txBody>
      </p:sp>
      <p:sp>
        <p:nvSpPr>
          <p:cNvPr id="7" name="Slide Number Placeholder 6"/>
          <p:cNvSpPr>
            <a:spLocks noGrp="1"/>
          </p:cNvSpPr>
          <p:nvPr>
            <p:ph type="sldNum" sz="quarter" idx="12"/>
          </p:nvPr>
        </p:nvSpPr>
        <p:spPr/>
        <p:txBody>
          <a:bodyPr/>
          <a:lstStyle/>
          <a:p>
            <a:fld id="{AB6D9D61-D74C-4A5A-85E9-C66223D219F7}"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349065716"/>
      </p:ext>
    </p:extLst>
  </p:cSld>
  <p:clrMapOvr>
    <a:masterClrMapping/>
  </p:clrMapOvr>
  <p:transition spd="med">
    <p:fade thruBlk="1"/>
  </p:transition>
</p:sldLayout>
</file>

<file path=ppt/slideLayouts/slideLayout73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fld id="{A2AC75F1-1F55-4B0C-ABE7-6F1E35C0D76B}" type="datetime12">
              <a:rPr lang="es-AR" smtClean="0">
                <a:solidFill>
                  <a:prstClr val="white">
                    <a:alpha val="60000"/>
                  </a:prstClr>
                </a:solidFill>
              </a:rPr>
              <a:pPr>
                <a:defRPr/>
              </a:pPr>
              <a:t>2:21 p. m.</a:t>
            </a:fld>
            <a:endParaRPr lang="es-AR">
              <a:solidFill>
                <a:prstClr val="white">
                  <a:alpha val="60000"/>
                </a:prstClr>
              </a:solidFill>
            </a:endParaRPr>
          </a:p>
        </p:txBody>
      </p:sp>
      <p:sp>
        <p:nvSpPr>
          <p:cNvPr id="6" name="Footer Placeholder 5"/>
          <p:cNvSpPr>
            <a:spLocks noGrp="1"/>
          </p:cNvSpPr>
          <p:nvPr>
            <p:ph type="ftr" sz="quarter" idx="11"/>
          </p:nvPr>
        </p:nvSpPr>
        <p:spPr/>
        <p:txBody>
          <a:bodyPr/>
          <a:lstStyle/>
          <a:p>
            <a:pPr>
              <a:defRPr/>
            </a:pPr>
            <a:endParaRPr lang="es-AR">
              <a:solidFill>
                <a:prstClr val="white">
                  <a:alpha val="60000"/>
                </a:prstClr>
              </a:solidFill>
            </a:endParaRPr>
          </a:p>
        </p:txBody>
      </p:sp>
      <p:sp>
        <p:nvSpPr>
          <p:cNvPr id="7" name="Slide Number Placeholder 6"/>
          <p:cNvSpPr>
            <a:spLocks noGrp="1"/>
          </p:cNvSpPr>
          <p:nvPr>
            <p:ph type="sldNum" sz="quarter" idx="12"/>
          </p:nvPr>
        </p:nvSpPr>
        <p:spPr/>
        <p:txBody>
          <a:bodyPr/>
          <a:lstStyle/>
          <a:p>
            <a:fld id="{46CC129B-0E39-4DD0-9B27-3E236DFDD33F}"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4046584707"/>
      </p:ext>
    </p:extLst>
  </p:cSld>
  <p:clrMapOvr>
    <a:masterClrMapping/>
  </p:clrMapOvr>
  <p:transition spd="med">
    <p:fade thruBlk="1"/>
  </p:transition>
</p:sldLayout>
</file>

<file path=ppt/slideLayouts/slideLayout738.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94A4C583-143A-4E1E-9A69-9800A48063CD}" type="datetime12">
              <a:rPr lang="es-AR" smtClean="0">
                <a:solidFill>
                  <a:prstClr val="white">
                    <a:alpha val="60000"/>
                  </a:prstClr>
                </a:solidFill>
              </a:rPr>
              <a:pPr>
                <a:defRPr/>
              </a:pPr>
              <a:t>2:21 p. m.</a:t>
            </a:fld>
            <a:endParaRPr lang="en-US">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2142198010"/>
      </p:ext>
    </p:extLst>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9D6A36ED-8162-4A76-BB7A-278C3F763F6E}" type="datetime12">
              <a:rPr lang="es-AR" smtClean="0">
                <a:solidFill>
                  <a:prstClr val="white">
                    <a:alpha val="60000"/>
                  </a:prstClr>
                </a:solidFill>
              </a:rPr>
              <a:pPr>
                <a:defRPr/>
              </a:pPr>
              <a:t>2:21 p. m.</a:t>
            </a:fld>
            <a:endParaRPr lang="en-US">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dirty="0">
                <a:ln w="3175" cmpd="sng">
                  <a:noFill/>
                </a:ln>
                <a:solidFill>
                  <a:srgbClr val="90C226">
                    <a:lumMod val="60000"/>
                    <a:lumOff val="40000"/>
                  </a:srgbClr>
                </a:solidFill>
                <a:latin typeface="Arial"/>
                <a:ea typeface="ＭＳ Ｐゴシック" pitchFamily="34" charset="-128"/>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dirty="0">
                <a:ln w="3175" cmpd="sng">
                  <a:noFill/>
                </a:ln>
                <a:solidFill>
                  <a:srgbClr val="90C226">
                    <a:lumMod val="60000"/>
                    <a:lumOff val="40000"/>
                  </a:srgbClr>
                </a:solidFill>
                <a:latin typeface="Arial"/>
                <a:ea typeface="ＭＳ Ｐゴシック" pitchFamily="34" charset="-128"/>
              </a:rPr>
              <a:t>”</a:t>
            </a:r>
          </a:p>
        </p:txBody>
      </p:sp>
    </p:spTree>
    <p:extLst>
      <p:ext uri="{BB962C8B-B14F-4D97-AF65-F5344CB8AC3E}">
        <p14:creationId xmlns:p14="http://schemas.microsoft.com/office/powerpoint/2010/main" xmlns="" val="16288691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s-ES"/>
              <a:t>Haga clic para modificar el estilo de título del patrón</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s-AR">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05979719"/>
      </p:ext>
    </p:extLst>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C633C427-8891-4EB6-ADFD-08303DC6D0D1}" type="datetime12">
              <a:rPr lang="es-AR" smtClean="0">
                <a:solidFill>
                  <a:prstClr val="white">
                    <a:alpha val="60000"/>
                  </a:prstClr>
                </a:solidFill>
              </a:rPr>
              <a:pPr>
                <a:defRPr/>
              </a:pPr>
              <a:t>2:21 p. m.</a:t>
            </a:fld>
            <a:endParaRPr lang="en-US">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3879670009"/>
      </p:ext>
    </p:extLst>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5F1A17B3-5DB7-461F-A0D6-8C1993AF4CC7}" type="datetime12">
              <a:rPr lang="es-AR" smtClean="0">
                <a:solidFill>
                  <a:prstClr val="white">
                    <a:alpha val="60000"/>
                  </a:prstClr>
                </a:solidFill>
              </a:rPr>
              <a:pPr>
                <a:defRPr/>
              </a:pPr>
              <a:t>2:21 p. m.</a:t>
            </a:fld>
            <a:endParaRPr lang="en-US">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dirty="0">
                <a:ln w="3175" cmpd="sng">
                  <a:noFill/>
                </a:ln>
                <a:solidFill>
                  <a:srgbClr val="90C226">
                    <a:lumMod val="60000"/>
                    <a:lumOff val="40000"/>
                  </a:srgbClr>
                </a:solidFill>
                <a:latin typeface="Arial"/>
                <a:ea typeface="ＭＳ Ｐゴシック" pitchFamily="34" charset="-128"/>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dirty="0">
                <a:ln w="3175" cmpd="sng">
                  <a:noFill/>
                </a:ln>
                <a:solidFill>
                  <a:srgbClr val="90C226">
                    <a:lumMod val="60000"/>
                    <a:lumOff val="40000"/>
                  </a:srgbClr>
                </a:solidFill>
                <a:latin typeface="Arial"/>
                <a:ea typeface="ＭＳ Ｐゴシック" pitchFamily="34" charset="-128"/>
              </a:rPr>
              <a:t>”</a:t>
            </a:r>
          </a:p>
        </p:txBody>
      </p:sp>
    </p:spTree>
    <p:extLst>
      <p:ext uri="{BB962C8B-B14F-4D97-AF65-F5344CB8AC3E}">
        <p14:creationId xmlns:p14="http://schemas.microsoft.com/office/powerpoint/2010/main" xmlns="" val="3146742943"/>
      </p:ext>
    </p:extLst>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a:defRPr/>
            </a:pPr>
            <a:fld id="{D1A4C546-B1BC-4A15-B337-484A7E69B9A0}" type="datetime12">
              <a:rPr lang="es-AR" smtClean="0">
                <a:solidFill>
                  <a:prstClr val="white">
                    <a:alpha val="60000"/>
                  </a:prstClr>
                </a:solidFill>
              </a:rPr>
              <a:pPr>
                <a:defRPr/>
              </a:pPr>
              <a:t>2:21 p. m.</a:t>
            </a:fld>
            <a:endParaRPr lang="en-US">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n-US">
              <a:solidFill>
                <a:prstClr val="white">
                  <a:alpha val="60000"/>
                </a:prstClr>
              </a:solidFill>
            </a:endParaRPr>
          </a:p>
        </p:txBody>
      </p:sp>
      <p:sp>
        <p:nvSpPr>
          <p:cNvPr id="6" name="Slide Number Placeholder 5"/>
          <p:cNvSpPr>
            <a:spLocks noGrp="1"/>
          </p:cNvSpPr>
          <p:nvPr>
            <p:ph type="sldNum" sz="quarter" idx="12"/>
          </p:nvPr>
        </p:nvSpPr>
        <p:spPr/>
        <p:txBody>
          <a:bodyPr/>
          <a:lstStyle/>
          <a:p>
            <a:fld id="{8A677CA1-4638-4CBB-A28A-579187D91052}" type="slidenum">
              <a:rPr lang="en-US" smtClean="0">
                <a:solidFill>
                  <a:srgbClr val="90C226"/>
                </a:solidFill>
              </a:rPr>
              <a:pPr/>
              <a:t>‹Nº›</a:t>
            </a:fld>
            <a:endParaRPr lang="en-US">
              <a:solidFill>
                <a:srgbClr val="90C226"/>
              </a:solidFill>
            </a:endParaRPr>
          </a:p>
        </p:txBody>
      </p:sp>
    </p:spTree>
    <p:extLst>
      <p:ext uri="{BB962C8B-B14F-4D97-AF65-F5344CB8AC3E}">
        <p14:creationId xmlns:p14="http://schemas.microsoft.com/office/powerpoint/2010/main" xmlns="" val="2074830116"/>
      </p:ext>
    </p:extLst>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46CB4C59-CB75-45F2-8404-4531425FF52A}" type="datetime12">
              <a:rPr lang="es-AR" smtClean="0">
                <a:solidFill>
                  <a:prstClr val="white">
                    <a:alpha val="60000"/>
                  </a:prstClr>
                </a:solidFill>
              </a:rPr>
              <a:pPr>
                <a:defRPr/>
              </a:pPr>
              <a:t>2:21 p. m.</a:t>
            </a:fld>
            <a:endParaRPr lang="es-AR">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s-AR">
              <a:solidFill>
                <a:prstClr val="white">
                  <a:alpha val="60000"/>
                </a:prstClr>
              </a:solidFill>
            </a:endParaRPr>
          </a:p>
        </p:txBody>
      </p:sp>
      <p:sp>
        <p:nvSpPr>
          <p:cNvPr id="6" name="Slide Number Placeholder 5"/>
          <p:cNvSpPr>
            <a:spLocks noGrp="1"/>
          </p:cNvSpPr>
          <p:nvPr>
            <p:ph type="sldNum" sz="quarter" idx="12"/>
          </p:nvPr>
        </p:nvSpPr>
        <p:spPr/>
        <p:txBody>
          <a:bodyPr/>
          <a:lstStyle/>
          <a:p>
            <a:fld id="{73FF2325-4EDE-484D-AA64-92A0B5A0CD63}"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1074166329"/>
      </p:ext>
    </p:extLst>
  </p:cSld>
  <p:clrMapOvr>
    <a:masterClrMapping/>
  </p:clrMapOvr>
  <p:transition spd="med">
    <p:fade thruBlk="1"/>
  </p:transition>
</p:sldLayout>
</file>

<file path=ppt/slideLayouts/slideLayout7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EB3C0C2C-7368-49AC-A943-3C3964F559FE}" type="datetime12">
              <a:rPr lang="es-AR" smtClean="0">
                <a:solidFill>
                  <a:prstClr val="white">
                    <a:alpha val="60000"/>
                  </a:prstClr>
                </a:solidFill>
              </a:rPr>
              <a:pPr>
                <a:defRPr/>
              </a:pPr>
              <a:t>2:21 p. m.</a:t>
            </a:fld>
            <a:endParaRPr lang="es-AR">
              <a:solidFill>
                <a:prstClr val="white">
                  <a:alpha val="60000"/>
                </a:prstClr>
              </a:solidFill>
            </a:endParaRPr>
          </a:p>
        </p:txBody>
      </p:sp>
      <p:sp>
        <p:nvSpPr>
          <p:cNvPr id="5" name="Footer Placeholder 4"/>
          <p:cNvSpPr>
            <a:spLocks noGrp="1"/>
          </p:cNvSpPr>
          <p:nvPr>
            <p:ph type="ftr" sz="quarter" idx="11"/>
          </p:nvPr>
        </p:nvSpPr>
        <p:spPr/>
        <p:txBody>
          <a:bodyPr/>
          <a:lstStyle/>
          <a:p>
            <a:pPr>
              <a:defRPr/>
            </a:pPr>
            <a:endParaRPr lang="es-AR">
              <a:solidFill>
                <a:prstClr val="white">
                  <a:alpha val="60000"/>
                </a:prstClr>
              </a:solidFill>
            </a:endParaRPr>
          </a:p>
        </p:txBody>
      </p:sp>
      <p:sp>
        <p:nvSpPr>
          <p:cNvPr id="6" name="Slide Number Placeholder 5"/>
          <p:cNvSpPr>
            <a:spLocks noGrp="1"/>
          </p:cNvSpPr>
          <p:nvPr>
            <p:ph type="sldNum" sz="quarter" idx="12"/>
          </p:nvPr>
        </p:nvSpPr>
        <p:spPr/>
        <p:txBody>
          <a:bodyPr/>
          <a:lstStyle/>
          <a:p>
            <a:fld id="{D7BF0EEA-2E86-43C2-A038-3AB251381751}" type="slidenum">
              <a:rPr lang="es-AR" smtClean="0">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3967536395"/>
      </p:ext>
    </p:extLst>
  </p:cSld>
  <p:clrMapOvr>
    <a:masterClrMapping/>
  </p:clrMapOvr>
  <p:transition spd="med">
    <p:fade thruBlk="1"/>
  </p:transition>
</p:sldLayout>
</file>

<file path=ppt/slideLayouts/slideLayout745.xml><?xml version="1.0" encoding="utf-8"?>
<p:sldLayout xmlns:a="http://schemas.openxmlformats.org/drawingml/2006/main" xmlns:r="http://schemas.openxmlformats.org/officeDocument/2006/relationships" xmlns:p="http://schemas.openxmlformats.org/presentationml/2006/main" type="twoObjOverTx">
  <p:cSld name="Título y 2 objetos encima del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6200"/>
            <a:ext cx="8686800" cy="6858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219200"/>
            <a:ext cx="4267200" cy="25527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876800" y="1219200"/>
            <a:ext cx="4267200" cy="25527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half" idx="3"/>
          </p:nvPr>
        </p:nvSpPr>
        <p:spPr>
          <a:xfrm>
            <a:off x="457200" y="3924300"/>
            <a:ext cx="8686800" cy="25527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Rectangle 4"/>
          <p:cNvSpPr>
            <a:spLocks noGrp="1" noChangeArrowheads="1"/>
          </p:cNvSpPr>
          <p:nvPr>
            <p:ph type="dt" sz="half" idx="10"/>
          </p:nvPr>
        </p:nvSpPr>
        <p:spPr/>
        <p:txBody>
          <a:bodyPr/>
          <a:lstStyle>
            <a:lvl1pPr>
              <a:defRPr/>
            </a:lvl1pPr>
          </a:lstStyle>
          <a:p>
            <a:pPr>
              <a:defRPr/>
            </a:pPr>
            <a:fld id="{F1D56948-B68A-410E-BFDE-C183B37C86E3}" type="datetime12">
              <a:rPr lang="es-AR" smtClean="0">
                <a:solidFill>
                  <a:prstClr val="black">
                    <a:tint val="75000"/>
                  </a:prstClr>
                </a:solidFill>
              </a:rPr>
              <a:pPr>
                <a:defRPr/>
              </a:pPr>
              <a:t>2:21 p. m.</a:t>
            </a:fld>
            <a:endParaRPr lang="es-AR">
              <a:solidFill>
                <a:prstClr val="black">
                  <a:tint val="75000"/>
                </a:prstClr>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s-AR">
              <a:solidFill>
                <a:prstClr val="black">
                  <a:tint val="75000"/>
                </a:prstClr>
              </a:solidFill>
            </a:endParaRPr>
          </a:p>
        </p:txBody>
      </p:sp>
      <p:sp>
        <p:nvSpPr>
          <p:cNvPr id="8" name="Rectangle 6"/>
          <p:cNvSpPr>
            <a:spLocks noGrp="1" noChangeArrowheads="1"/>
          </p:cNvSpPr>
          <p:nvPr>
            <p:ph type="sldNum" sz="quarter" idx="12"/>
          </p:nvPr>
        </p:nvSpPr>
        <p:spPr/>
        <p:txBody>
          <a:bodyPr/>
          <a:lstStyle>
            <a:lvl1pPr>
              <a:defRPr/>
            </a:lvl1pPr>
          </a:lstStyle>
          <a:p>
            <a:fld id="{88EC4D76-A291-4061-A115-88F11812999D}" type="slidenum">
              <a:rPr lang="es-AR">
                <a:solidFill>
                  <a:srgbClr val="90C226"/>
                </a:solidFill>
              </a:rPr>
              <a:pPr/>
              <a:t>‹Nº›</a:t>
            </a:fld>
            <a:endParaRPr lang="es-AR">
              <a:solidFill>
                <a:srgbClr val="90C226"/>
              </a:solidFill>
            </a:endParaRPr>
          </a:p>
        </p:txBody>
      </p:sp>
    </p:spTree>
    <p:extLst>
      <p:ext uri="{BB962C8B-B14F-4D97-AF65-F5344CB8AC3E}">
        <p14:creationId xmlns:p14="http://schemas.microsoft.com/office/powerpoint/2010/main" xmlns="" val="479499122"/>
      </p:ext>
    </p:extLst>
  </p:cSld>
  <p:clrMapOvr>
    <a:masterClrMapping/>
  </p:clrMapOvr>
  <p:transition spd="med">
    <p:fade thruBlk="1"/>
  </p:transition>
</p:sldLayout>
</file>

<file path=ppt/slideLayouts/slideLayout74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1"/>
      </p:bgRef>
    </p:bg>
    <p:spTree>
      <p:nvGrpSpPr>
        <p:cNvPr id="1" name=""/>
        <p:cNvGrpSpPr/>
        <p:nvPr/>
      </p:nvGrpSpPr>
      <p:grpSpPr>
        <a:xfrm>
          <a:off x="0" y="0"/>
          <a:ext cx="0" cy="0"/>
          <a:chOff x="0" y="0"/>
          <a:chExt cx="0" cy="0"/>
        </a:xfrm>
      </p:grpSpPr>
      <p:sp>
        <p:nvSpPr>
          <p:cNvPr id="4" name="3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useBgFill="1">
        <p:nvSpPr>
          <p:cNvPr id="5" name="4 Rectángulo redondeado"/>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6" name="5 Rectángulo"/>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7" name="6 Rectángulo"/>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10" name="9 Rectángulo"/>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a:t>Haga clic para modificar el estilo de subtítulo del patrón</a:t>
            </a:r>
            <a:endParaRPr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s-ES"/>
              <a:t>Haga clic para modificar el estilo de título del patrón</a:t>
            </a:r>
            <a:endParaRPr lang="en-US"/>
          </a:p>
        </p:txBody>
      </p:sp>
      <p:sp>
        <p:nvSpPr>
          <p:cNvPr id="11" name="27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12" name="16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13" name="28 Marcador de número de diapositiva"/>
          <p:cNvSpPr>
            <a:spLocks noGrp="1"/>
          </p:cNvSpPr>
          <p:nvPr>
            <p:ph type="sldNum" sz="quarter" idx="12"/>
          </p:nvPr>
        </p:nvSpPr>
        <p:spPr/>
        <p:txBody>
          <a:bodyPr/>
          <a:lstStyle>
            <a:lvl1pPr>
              <a:defRPr sz="1400" smtClean="0">
                <a:solidFill>
                  <a:srgbClr val="FFFFFF"/>
                </a:solidFill>
              </a:defRPr>
            </a:lvl1pPr>
          </a:lstStyle>
          <a:p>
            <a:pPr>
              <a:defRPr/>
            </a:pPr>
            <a:fld id="{D62E4D89-1422-4B89-AAE0-C66A56181DDF}" type="slidenum">
              <a:rPr lang="es-AR"/>
              <a:pPr>
                <a:defRPr/>
              </a:pPr>
              <a:t>‹Nº›</a:t>
            </a:fld>
            <a:endParaRPr lang="es-AR"/>
          </a:p>
        </p:txBody>
      </p:sp>
    </p:spTree>
    <p:extLst>
      <p:ext uri="{BB962C8B-B14F-4D97-AF65-F5344CB8AC3E}">
        <p14:creationId xmlns:p14="http://schemas.microsoft.com/office/powerpoint/2010/main" xmlns="" val="2455345162"/>
      </p:ext>
    </p:extLst>
  </p:cSld>
  <p:clrMapOvr>
    <a:overrideClrMapping bg1="lt1" tx1="dk1" bg2="lt2" tx2="dk2" accent1="accent1" accent2="accent2" accent3="accent3" accent4="accent4" accent5="accent5" accent6="accent6" hlink="hlink" folHlink="folHlink"/>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8" name="7 Marcador de contenido"/>
          <p:cNvSpPr>
            <a:spLocks noGrp="1"/>
          </p:cNvSpPr>
          <p:nvPr>
            <p:ph sz="quarter" idx="1"/>
          </p:nvPr>
        </p:nvSpPr>
        <p:spPr>
          <a:xfrm>
            <a:off x="914400" y="1447800"/>
            <a:ext cx="7772400" cy="45720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5"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6" name="22 Marcador de número de diapositiva"/>
          <p:cNvSpPr>
            <a:spLocks noGrp="1"/>
          </p:cNvSpPr>
          <p:nvPr>
            <p:ph type="sldNum" sz="quarter" idx="12"/>
          </p:nvPr>
        </p:nvSpPr>
        <p:spPr/>
        <p:txBody>
          <a:bodyPr/>
          <a:lstStyle>
            <a:lvl1pPr>
              <a:defRPr/>
            </a:lvl1pPr>
          </a:lstStyle>
          <a:p>
            <a:pPr>
              <a:defRPr/>
            </a:pPr>
            <a:fld id="{FDEDE3E4-19AC-4929-A7A8-A3B67619AEED}" type="slidenum">
              <a:rPr lang="es-AR"/>
              <a:pPr>
                <a:defRPr/>
              </a:pPr>
              <a:t>‹Nº›</a:t>
            </a:fld>
            <a:endParaRPr lang="es-AR"/>
          </a:p>
        </p:txBody>
      </p:sp>
    </p:spTree>
    <p:extLst>
      <p:ext uri="{BB962C8B-B14F-4D97-AF65-F5344CB8AC3E}">
        <p14:creationId xmlns:p14="http://schemas.microsoft.com/office/powerpoint/2010/main" xmlns="" val="3105501674"/>
      </p:ext>
    </p:extLst>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4" name="3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useBgFill="1">
        <p:nvSpPr>
          <p:cNvPr id="5" name="4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6" name="5 Rectángulo"/>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7" name="6 Rectángulo"/>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8" name="7 Rectángulo"/>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2" name="1 Título"/>
          <p:cNvSpPr>
            <a:spLocks noGrp="1"/>
          </p:cNvSpPr>
          <p:nvPr>
            <p:ph type="title"/>
          </p:nvPr>
        </p:nvSpPr>
        <p:spPr>
          <a:xfrm>
            <a:off x="722313" y="952500"/>
            <a:ext cx="7772400" cy="1362075"/>
          </a:xfrm>
        </p:spPr>
        <p:txBody>
          <a:bodyPr/>
          <a:lstStyle>
            <a:lvl1pPr algn="l">
              <a:buNone/>
              <a:defRPr sz="4000" b="0" cap="none"/>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a:t>Haga clic para modificar el estilo de texto del patrón</a:t>
            </a:r>
          </a:p>
        </p:txBody>
      </p:sp>
      <p:sp>
        <p:nvSpPr>
          <p:cNvPr id="9" name="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10" name="4 Marcador de pie de página"/>
          <p:cNvSpPr>
            <a:spLocks noGrp="1"/>
          </p:cNvSpPr>
          <p:nvPr>
            <p:ph type="ftr" sz="quarter" idx="11"/>
          </p:nvPr>
        </p:nvSpPr>
        <p:spPr>
          <a:xfrm>
            <a:off x="800100" y="6172200"/>
            <a:ext cx="4000500" cy="457200"/>
          </a:xfrm>
        </p:spPr>
        <p:txBody>
          <a:bodyPr/>
          <a:lstStyle>
            <a:lvl1pPr>
              <a:defRPr/>
            </a:lvl1pPr>
          </a:lstStyle>
          <a:p>
            <a:pPr>
              <a:defRPr/>
            </a:pPr>
            <a:endParaRPr lang="es-AR">
              <a:solidFill>
                <a:srgbClr val="696464"/>
              </a:solidFill>
            </a:endParaRPr>
          </a:p>
        </p:txBody>
      </p:sp>
      <p:sp>
        <p:nvSpPr>
          <p:cNvPr id="11" name="5 Marcador de número de diapositiva"/>
          <p:cNvSpPr>
            <a:spLocks noGrp="1"/>
          </p:cNvSpPr>
          <p:nvPr>
            <p:ph type="sldNum" sz="quarter" idx="12"/>
          </p:nvPr>
        </p:nvSpPr>
        <p:spPr>
          <a:xfrm>
            <a:off x="146050" y="6208713"/>
            <a:ext cx="457200" cy="457200"/>
          </a:xfrm>
        </p:spPr>
        <p:txBody>
          <a:bodyPr/>
          <a:lstStyle>
            <a:lvl1pPr>
              <a:defRPr/>
            </a:lvl1pPr>
          </a:lstStyle>
          <a:p>
            <a:pPr>
              <a:defRPr/>
            </a:pPr>
            <a:fld id="{18853F1B-C95E-4B2A-A5EB-0D94466946A3}" type="slidenum">
              <a:rPr lang="es-AR"/>
              <a:pPr>
                <a:defRPr/>
              </a:pPr>
              <a:t>‹Nº›</a:t>
            </a:fld>
            <a:endParaRPr lang="es-AR"/>
          </a:p>
        </p:txBody>
      </p:sp>
    </p:spTree>
    <p:extLst>
      <p:ext uri="{BB962C8B-B14F-4D97-AF65-F5344CB8AC3E}">
        <p14:creationId xmlns:p14="http://schemas.microsoft.com/office/powerpoint/2010/main" xmlns="" val="1026627281"/>
      </p:ext>
    </p:extLst>
  </p:cSld>
  <p:clrMapOvr>
    <a:overrideClrMapping bg1="lt1" tx1="dk1" bg2="lt2" tx2="dk2" accent1="accent1" accent2="accent2" accent3="accent3" accent4="accent4" accent5="accent5" accent6="accent6" hlink="hlink" folHlink="folHlink"/>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9" name="8 Marcador de contenido"/>
          <p:cNvSpPr>
            <a:spLocks noGrp="1"/>
          </p:cNvSpPr>
          <p:nvPr>
            <p:ph sz="quarter" idx="1"/>
          </p:nvPr>
        </p:nvSpPr>
        <p:spPr>
          <a:xfrm>
            <a:off x="914400" y="1447800"/>
            <a:ext cx="3749040" cy="45720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1" name="10 Marcador de contenido"/>
          <p:cNvSpPr>
            <a:spLocks noGrp="1"/>
          </p:cNvSpPr>
          <p:nvPr>
            <p:ph sz="quarter" idx="2"/>
          </p:nvPr>
        </p:nvSpPr>
        <p:spPr>
          <a:xfrm>
            <a:off x="4933950" y="1447800"/>
            <a:ext cx="3749040" cy="45720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6"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7" name="22 Marcador de número de diapositiva"/>
          <p:cNvSpPr>
            <a:spLocks noGrp="1"/>
          </p:cNvSpPr>
          <p:nvPr>
            <p:ph type="sldNum" sz="quarter" idx="12"/>
          </p:nvPr>
        </p:nvSpPr>
        <p:spPr/>
        <p:txBody>
          <a:bodyPr/>
          <a:lstStyle>
            <a:lvl1pPr>
              <a:defRPr/>
            </a:lvl1pPr>
          </a:lstStyle>
          <a:p>
            <a:pPr>
              <a:defRPr/>
            </a:pPr>
            <a:fld id="{04F06F34-5931-41DA-A62D-53AB9049165F}" type="slidenum">
              <a:rPr lang="es-AR"/>
              <a:pPr>
                <a:defRPr/>
              </a:pPr>
              <a:t>‹Nº›</a:t>
            </a:fld>
            <a:endParaRPr lang="es-AR"/>
          </a:p>
        </p:txBody>
      </p:sp>
    </p:spTree>
    <p:extLst>
      <p:ext uri="{BB962C8B-B14F-4D97-AF65-F5344CB8AC3E}">
        <p14:creationId xmlns:p14="http://schemas.microsoft.com/office/powerpoint/2010/main" xmlns="" val="195870913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es-AR">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2065908579"/>
      </p:ext>
    </p:extLst>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11" name="10 Marcador de contenido"/>
          <p:cNvSpPr>
            <a:spLocks noGrp="1"/>
          </p:cNvSpPr>
          <p:nvPr>
            <p:ph sz="half" idx="2"/>
          </p:nvPr>
        </p:nvSpPr>
        <p:spPr>
          <a:xfrm>
            <a:off x="914400" y="2247900"/>
            <a:ext cx="3733800" cy="3886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3" name="12 Marcador de contenido"/>
          <p:cNvSpPr>
            <a:spLocks noGrp="1"/>
          </p:cNvSpPr>
          <p:nvPr>
            <p:ph sz="half" idx="4"/>
          </p:nvPr>
        </p:nvSpPr>
        <p:spPr>
          <a:xfrm>
            <a:off x="4953000" y="2247900"/>
            <a:ext cx="3733800" cy="3886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8"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9" name="22 Marcador de número de diapositiva"/>
          <p:cNvSpPr>
            <a:spLocks noGrp="1"/>
          </p:cNvSpPr>
          <p:nvPr>
            <p:ph type="sldNum" sz="quarter" idx="12"/>
          </p:nvPr>
        </p:nvSpPr>
        <p:spPr/>
        <p:txBody>
          <a:bodyPr/>
          <a:lstStyle>
            <a:lvl1pPr>
              <a:defRPr/>
            </a:lvl1pPr>
          </a:lstStyle>
          <a:p>
            <a:pPr>
              <a:defRPr/>
            </a:pPr>
            <a:fld id="{6B109D9B-513B-4A74-AE76-A5590B3B5C8D}" type="slidenum">
              <a:rPr lang="es-AR"/>
              <a:pPr>
                <a:defRPr/>
              </a:pPr>
              <a:t>‹Nº›</a:t>
            </a:fld>
            <a:endParaRPr lang="es-AR"/>
          </a:p>
        </p:txBody>
      </p:sp>
    </p:spTree>
    <p:extLst>
      <p:ext uri="{BB962C8B-B14F-4D97-AF65-F5344CB8AC3E}">
        <p14:creationId xmlns:p14="http://schemas.microsoft.com/office/powerpoint/2010/main" xmlns="" val="4178767547"/>
      </p:ext>
    </p:extLst>
  </p:cSld>
  <p:clrMapOvr>
    <a:masterClrMapping/>
  </p:clrMapOvr>
</p:sldLayout>
</file>

<file path=ppt/slideLayouts/slideLayout75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4"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5" name="22 Marcador de número de diapositiva"/>
          <p:cNvSpPr>
            <a:spLocks noGrp="1"/>
          </p:cNvSpPr>
          <p:nvPr>
            <p:ph type="sldNum" sz="quarter" idx="12"/>
          </p:nvPr>
        </p:nvSpPr>
        <p:spPr/>
        <p:txBody>
          <a:bodyPr/>
          <a:lstStyle>
            <a:lvl1pPr>
              <a:defRPr/>
            </a:lvl1pPr>
          </a:lstStyle>
          <a:p>
            <a:pPr>
              <a:defRPr/>
            </a:pPr>
            <a:fld id="{F5B3D47B-0F8B-4157-8F39-EE997B74EBCD}" type="slidenum">
              <a:rPr lang="es-AR"/>
              <a:pPr>
                <a:defRPr/>
              </a:pPr>
              <a:t>‹Nº›</a:t>
            </a:fld>
            <a:endParaRPr lang="es-AR"/>
          </a:p>
        </p:txBody>
      </p:sp>
    </p:spTree>
    <p:extLst>
      <p:ext uri="{BB962C8B-B14F-4D97-AF65-F5344CB8AC3E}">
        <p14:creationId xmlns:p14="http://schemas.microsoft.com/office/powerpoint/2010/main" xmlns="" val="1979837665"/>
      </p:ext>
    </p:extLst>
  </p:cSld>
  <p:clrMapOvr>
    <a:masterClrMapping/>
  </p:clrMapOvr>
</p:sldLayout>
</file>

<file path=ppt/slideLayouts/slideLayout75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3"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4" name="22 Marcador de número de diapositiva"/>
          <p:cNvSpPr>
            <a:spLocks noGrp="1"/>
          </p:cNvSpPr>
          <p:nvPr>
            <p:ph type="sldNum" sz="quarter" idx="12"/>
          </p:nvPr>
        </p:nvSpPr>
        <p:spPr/>
        <p:txBody>
          <a:bodyPr/>
          <a:lstStyle>
            <a:lvl1pPr>
              <a:defRPr/>
            </a:lvl1pPr>
          </a:lstStyle>
          <a:p>
            <a:pPr>
              <a:defRPr/>
            </a:pPr>
            <a:fld id="{5C4F3D9E-CA32-45D9-A55A-0E7ECC4CFC42}" type="slidenum">
              <a:rPr lang="es-AR"/>
              <a:pPr>
                <a:defRPr/>
              </a:pPr>
              <a:t>‹Nº›</a:t>
            </a:fld>
            <a:endParaRPr lang="es-AR"/>
          </a:p>
        </p:txBody>
      </p:sp>
    </p:spTree>
    <p:extLst>
      <p:ext uri="{BB962C8B-B14F-4D97-AF65-F5344CB8AC3E}">
        <p14:creationId xmlns:p14="http://schemas.microsoft.com/office/powerpoint/2010/main" xmlns="" val="2806913125"/>
      </p:ext>
    </p:extLst>
  </p:cSld>
  <p:clrMapOvr>
    <a:masterClrMapping/>
  </p:clrMapOvr>
</p:sldLayout>
</file>

<file path=ppt/slideLayouts/slideLayout75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5" name="4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useBgFill="1">
        <p:nvSpPr>
          <p:cNvPr id="6" name="5 Rectángulo redondeado"/>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2" name="1 Título"/>
          <p:cNvSpPr>
            <a:spLocks noGrp="1"/>
          </p:cNvSpPr>
          <p:nvPr>
            <p:ph type="title"/>
          </p:nvPr>
        </p:nvSpPr>
        <p:spPr>
          <a:xfrm>
            <a:off x="914400" y="273050"/>
            <a:ext cx="7772400" cy="1143000"/>
          </a:xfrm>
        </p:spPr>
        <p:txBody>
          <a:bodyPr/>
          <a:lstStyle>
            <a:lvl1pPr algn="l">
              <a:buNone/>
              <a:defRPr sz="4000" b="0"/>
            </a:lvl1pPr>
          </a:lstStyle>
          <a:p>
            <a:r>
              <a:rPr lang="es-ES"/>
              <a:t>Haga clic para modificar el estilo de título del patrón</a:t>
            </a:r>
            <a:endParaRPr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s-ES"/>
              <a:t>Haga clic para modificar el estilo de texto del patrón</a:t>
            </a:r>
          </a:p>
        </p:txBody>
      </p:sp>
      <p:sp>
        <p:nvSpPr>
          <p:cNvPr id="11" name="10 Marcador de contenido"/>
          <p:cNvSpPr>
            <a:spLocks noGrp="1"/>
          </p:cNvSpPr>
          <p:nvPr>
            <p:ph sz="quarter" idx="1"/>
          </p:nvPr>
        </p:nvSpPr>
        <p:spPr>
          <a:xfrm>
            <a:off x="2971800" y="1600200"/>
            <a:ext cx="5715000" cy="4495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4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8" name="5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9" name="6 Marcador de número de diapositiva"/>
          <p:cNvSpPr>
            <a:spLocks noGrp="1"/>
          </p:cNvSpPr>
          <p:nvPr>
            <p:ph type="sldNum" sz="quarter" idx="12"/>
          </p:nvPr>
        </p:nvSpPr>
        <p:spPr/>
        <p:txBody>
          <a:bodyPr/>
          <a:lstStyle>
            <a:lvl1pPr>
              <a:defRPr/>
            </a:lvl1pPr>
          </a:lstStyle>
          <a:p>
            <a:pPr>
              <a:defRPr/>
            </a:pPr>
            <a:fld id="{E7E34BD0-D5CC-4145-A998-CCB0E6876E4D}" type="slidenum">
              <a:rPr lang="es-AR"/>
              <a:pPr>
                <a:defRPr/>
              </a:pPr>
              <a:t>‹Nº›</a:t>
            </a:fld>
            <a:endParaRPr lang="es-AR"/>
          </a:p>
        </p:txBody>
      </p:sp>
    </p:spTree>
    <p:extLst>
      <p:ext uri="{BB962C8B-B14F-4D97-AF65-F5344CB8AC3E}">
        <p14:creationId xmlns:p14="http://schemas.microsoft.com/office/powerpoint/2010/main" xmlns="" val="3939766870"/>
      </p:ext>
    </p:extLst>
  </p:cSld>
  <p:clrMapOvr>
    <a:masterClrMapping/>
  </p:clrMapOvr>
</p:sldLayout>
</file>

<file path=ppt/slideLayouts/slideLayout75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5" name="4 Rectángulo"/>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6" name="5 Rectángulo"/>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7" name="6 Rectángulo"/>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lang="es-ES"/>
              <a:t>Haga clic para modificar el estilo de título del patrón</a:t>
            </a:r>
            <a:endParaRPr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s-ES"/>
              <a:t>Haga clic para modificar el estilo de texto del patrón</a:t>
            </a:r>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s-ES" noProof="0"/>
              <a:t>Haga clic en el icono para agregar una imagen</a:t>
            </a:r>
            <a:endParaRPr lang="en-US" noProof="0" dirty="0"/>
          </a:p>
        </p:txBody>
      </p:sp>
      <p:sp>
        <p:nvSpPr>
          <p:cNvPr id="8" name="4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9" name="5 Marcador de pie de página"/>
          <p:cNvSpPr>
            <a:spLocks noGrp="1"/>
          </p:cNvSpPr>
          <p:nvPr>
            <p:ph type="ftr" sz="quarter" idx="11"/>
          </p:nvPr>
        </p:nvSpPr>
        <p:spPr>
          <a:xfrm>
            <a:off x="914400" y="6172200"/>
            <a:ext cx="3886200" cy="457200"/>
          </a:xfrm>
        </p:spPr>
        <p:txBody>
          <a:bodyPr/>
          <a:lstStyle>
            <a:lvl1pPr>
              <a:defRPr/>
            </a:lvl1pPr>
          </a:lstStyle>
          <a:p>
            <a:pPr>
              <a:defRPr/>
            </a:pPr>
            <a:endParaRPr lang="es-AR">
              <a:solidFill>
                <a:srgbClr val="696464"/>
              </a:solidFill>
            </a:endParaRPr>
          </a:p>
        </p:txBody>
      </p:sp>
      <p:sp>
        <p:nvSpPr>
          <p:cNvPr id="10" name="6 Marcador de número de diapositiva"/>
          <p:cNvSpPr>
            <a:spLocks noGrp="1"/>
          </p:cNvSpPr>
          <p:nvPr>
            <p:ph type="sldNum" sz="quarter" idx="12"/>
          </p:nvPr>
        </p:nvSpPr>
        <p:spPr>
          <a:xfrm>
            <a:off x="146050" y="6208713"/>
            <a:ext cx="457200" cy="457200"/>
          </a:xfrm>
        </p:spPr>
        <p:txBody>
          <a:bodyPr/>
          <a:lstStyle>
            <a:lvl1pPr>
              <a:defRPr/>
            </a:lvl1pPr>
          </a:lstStyle>
          <a:p>
            <a:pPr>
              <a:defRPr/>
            </a:pPr>
            <a:fld id="{52338AAC-C940-413F-B6F8-080F104FCE01}" type="slidenum">
              <a:rPr lang="es-AR"/>
              <a:pPr>
                <a:defRPr/>
              </a:pPr>
              <a:t>‹Nº›</a:t>
            </a:fld>
            <a:endParaRPr lang="es-AR"/>
          </a:p>
        </p:txBody>
      </p:sp>
    </p:spTree>
    <p:extLst>
      <p:ext uri="{BB962C8B-B14F-4D97-AF65-F5344CB8AC3E}">
        <p14:creationId xmlns:p14="http://schemas.microsoft.com/office/powerpoint/2010/main" xmlns="" val="1341771595"/>
      </p:ext>
    </p:extLst>
  </p:cSld>
  <p:clrMapOvr>
    <a:masterClrMapping/>
  </p:clrMapOvr>
</p:sldLayout>
</file>

<file path=ppt/slideLayouts/slideLayout75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5"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6" name="22 Marcador de número de diapositiva"/>
          <p:cNvSpPr>
            <a:spLocks noGrp="1"/>
          </p:cNvSpPr>
          <p:nvPr>
            <p:ph type="sldNum" sz="quarter" idx="12"/>
          </p:nvPr>
        </p:nvSpPr>
        <p:spPr/>
        <p:txBody>
          <a:bodyPr/>
          <a:lstStyle>
            <a:lvl1pPr>
              <a:defRPr/>
            </a:lvl1pPr>
          </a:lstStyle>
          <a:p>
            <a:pPr>
              <a:defRPr/>
            </a:pPr>
            <a:fld id="{A4D0B708-2E5E-41C1-B915-85C7DE464407}" type="slidenum">
              <a:rPr lang="es-AR"/>
              <a:pPr>
                <a:defRPr/>
              </a:pPr>
              <a:t>‹Nº›</a:t>
            </a:fld>
            <a:endParaRPr lang="es-AR"/>
          </a:p>
        </p:txBody>
      </p:sp>
    </p:spTree>
    <p:extLst>
      <p:ext uri="{BB962C8B-B14F-4D97-AF65-F5344CB8AC3E}">
        <p14:creationId xmlns:p14="http://schemas.microsoft.com/office/powerpoint/2010/main" xmlns="" val="1333606754"/>
      </p:ext>
    </p:extLst>
  </p:cSld>
  <p:clrMapOvr>
    <a:masterClrMapping/>
  </p:clrMapOvr>
</p:sldLayout>
</file>

<file path=ppt/slideLayouts/slideLayout75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13 Marcador de fecha"/>
          <p:cNvSpPr>
            <a:spLocks noGrp="1"/>
          </p:cNvSpPr>
          <p:nvPr>
            <p:ph type="dt" sz="half" idx="10"/>
          </p:nvPr>
        </p:nvSpPr>
        <p:spPr/>
        <p:txBody>
          <a:bodyPr/>
          <a:lstStyle>
            <a:lvl1pPr>
              <a:defRPr/>
            </a:lvl1pPr>
          </a:lstStyle>
          <a:p>
            <a:pPr>
              <a:defRPr/>
            </a:pPr>
            <a:endParaRPr lang="es-AR">
              <a:solidFill>
                <a:srgbClr val="696464"/>
              </a:solidFill>
            </a:endParaRPr>
          </a:p>
        </p:txBody>
      </p:sp>
      <p:sp>
        <p:nvSpPr>
          <p:cNvPr id="5" name="2 Marcador de pie de página"/>
          <p:cNvSpPr>
            <a:spLocks noGrp="1"/>
          </p:cNvSpPr>
          <p:nvPr>
            <p:ph type="ftr" sz="quarter" idx="11"/>
          </p:nvPr>
        </p:nvSpPr>
        <p:spPr/>
        <p:txBody>
          <a:bodyPr/>
          <a:lstStyle>
            <a:lvl1pPr>
              <a:defRPr/>
            </a:lvl1pPr>
          </a:lstStyle>
          <a:p>
            <a:pPr>
              <a:defRPr/>
            </a:pPr>
            <a:endParaRPr lang="es-AR">
              <a:solidFill>
                <a:srgbClr val="696464"/>
              </a:solidFill>
            </a:endParaRPr>
          </a:p>
        </p:txBody>
      </p:sp>
      <p:sp>
        <p:nvSpPr>
          <p:cNvPr id="6" name="22 Marcador de número de diapositiva"/>
          <p:cNvSpPr>
            <a:spLocks noGrp="1"/>
          </p:cNvSpPr>
          <p:nvPr>
            <p:ph type="sldNum" sz="quarter" idx="12"/>
          </p:nvPr>
        </p:nvSpPr>
        <p:spPr/>
        <p:txBody>
          <a:bodyPr/>
          <a:lstStyle>
            <a:lvl1pPr>
              <a:defRPr/>
            </a:lvl1pPr>
          </a:lstStyle>
          <a:p>
            <a:pPr>
              <a:defRPr/>
            </a:pPr>
            <a:fld id="{D60D8517-4D10-46C7-A7DD-3BF62F3B0FF9}" type="slidenum">
              <a:rPr lang="es-AR"/>
              <a:pPr>
                <a:defRPr/>
              </a:pPr>
              <a:t>‹Nº›</a:t>
            </a:fld>
            <a:endParaRPr lang="es-AR"/>
          </a:p>
        </p:txBody>
      </p:sp>
    </p:spTree>
    <p:extLst>
      <p:ext uri="{BB962C8B-B14F-4D97-AF65-F5344CB8AC3E}">
        <p14:creationId xmlns:p14="http://schemas.microsoft.com/office/powerpoint/2010/main" xmlns="" val="1808073566"/>
      </p:ext>
    </p:extLst>
  </p:cSld>
  <p:clrMapOvr>
    <a:masterClrMapping/>
  </p:clrMapOvr>
</p:sldLayout>
</file>

<file path=ppt/slideLayouts/slideLayout757.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a:xfrm>
            <a:off x="457200" y="6245225"/>
            <a:ext cx="2133600" cy="476250"/>
          </a:xfrm>
        </p:spPr>
        <p:txBody>
          <a:bodyPr/>
          <a:lstStyle>
            <a:lvl1pPr>
              <a:defRPr/>
            </a:lvl1pPr>
          </a:lstStyle>
          <a:p>
            <a:pPr>
              <a:defRPr/>
            </a:pPr>
            <a:endParaRPr lang="es-AR">
              <a:solidFill>
                <a:srgbClr val="696464"/>
              </a:solidFill>
            </a:endParaRPr>
          </a:p>
        </p:txBody>
      </p:sp>
      <p:sp>
        <p:nvSpPr>
          <p:cNvPr id="6" name="5 Marcador de pie de página"/>
          <p:cNvSpPr>
            <a:spLocks noGrp="1"/>
          </p:cNvSpPr>
          <p:nvPr>
            <p:ph type="ftr" sz="quarter" idx="11"/>
          </p:nvPr>
        </p:nvSpPr>
        <p:spPr>
          <a:xfrm>
            <a:off x="3124200" y="6245225"/>
            <a:ext cx="2895600" cy="476250"/>
          </a:xfrm>
        </p:spPr>
        <p:txBody>
          <a:bodyPr/>
          <a:lstStyle>
            <a:lvl1pPr>
              <a:defRPr/>
            </a:lvl1pPr>
          </a:lstStyle>
          <a:p>
            <a:pPr>
              <a:defRPr/>
            </a:pPr>
            <a:endParaRPr lang="es-AR">
              <a:solidFill>
                <a:srgbClr val="696464"/>
              </a:solidFill>
            </a:endParaRPr>
          </a:p>
        </p:txBody>
      </p:sp>
      <p:sp>
        <p:nvSpPr>
          <p:cNvPr id="7" name="6 Marcador de número de diapositiva"/>
          <p:cNvSpPr>
            <a:spLocks noGrp="1"/>
          </p:cNvSpPr>
          <p:nvPr>
            <p:ph type="sldNum" sz="quarter" idx="12"/>
          </p:nvPr>
        </p:nvSpPr>
        <p:spPr>
          <a:xfrm>
            <a:off x="6553200" y="6245225"/>
            <a:ext cx="2133600" cy="476250"/>
          </a:xfrm>
        </p:spPr>
        <p:txBody>
          <a:bodyPr/>
          <a:lstStyle>
            <a:lvl1pPr>
              <a:defRPr/>
            </a:lvl1pPr>
          </a:lstStyle>
          <a:p>
            <a:pPr>
              <a:defRPr/>
            </a:pPr>
            <a:fld id="{1D264BF6-E380-40DA-8729-A22A62612984}" type="slidenum">
              <a:rPr lang="es-AR"/>
              <a:pPr>
                <a:defRPr/>
              </a:pPr>
              <a:t>‹Nº›</a:t>
            </a:fld>
            <a:endParaRPr lang="es-AR"/>
          </a:p>
        </p:txBody>
      </p:sp>
    </p:spTree>
    <p:extLst>
      <p:ext uri="{BB962C8B-B14F-4D97-AF65-F5344CB8AC3E}">
        <p14:creationId xmlns:p14="http://schemas.microsoft.com/office/powerpoint/2010/main" xmlns="" val="1899107757"/>
      </p:ext>
    </p:extLst>
  </p:cSld>
  <p:clrMapOvr>
    <a:masterClrMapping/>
  </p:clrMapOvr>
</p:sldLayout>
</file>

<file path=ppt/slideLayouts/slideLayout758.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lvl1pPr>
          </a:lstStyle>
          <a:p>
            <a:pPr>
              <a:defRPr/>
            </a:pPr>
            <a:endParaRPr lang="es-AR">
              <a:solidFill>
                <a:srgbClr val="696464"/>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s-AR">
              <a:solidFill>
                <a:srgbClr val="696464"/>
              </a:solidFill>
            </a:endParaRPr>
          </a:p>
        </p:txBody>
      </p:sp>
      <p:sp>
        <p:nvSpPr>
          <p:cNvPr id="9" name="Rectangle 6"/>
          <p:cNvSpPr>
            <a:spLocks noGrp="1" noChangeArrowheads="1"/>
          </p:cNvSpPr>
          <p:nvPr>
            <p:ph type="sldNum" sz="quarter" idx="12"/>
          </p:nvPr>
        </p:nvSpPr>
        <p:spPr/>
        <p:txBody>
          <a:bodyPr/>
          <a:lstStyle>
            <a:lvl1pPr>
              <a:defRPr/>
            </a:lvl1pPr>
          </a:lstStyle>
          <a:p>
            <a:pPr>
              <a:defRPr/>
            </a:pPr>
            <a:fld id="{6CE165F4-B304-4314-A244-8D5B9B84D355}" type="slidenum">
              <a:rPr lang="es-AR"/>
              <a:pPr>
                <a:defRPr/>
              </a:pPr>
              <a:t>‹Nº›</a:t>
            </a:fld>
            <a:endParaRPr lang="es-AR"/>
          </a:p>
        </p:txBody>
      </p:sp>
    </p:spTree>
    <p:extLst>
      <p:ext uri="{BB962C8B-B14F-4D97-AF65-F5344CB8AC3E}">
        <p14:creationId xmlns:p14="http://schemas.microsoft.com/office/powerpoint/2010/main" xmlns="" val="2594652680"/>
      </p:ext>
    </p:extLst>
  </p:cSld>
  <p:clrMapOvr>
    <a:masterClrMapping/>
  </p:clrMapOvr>
  <p:transition spd="med">
    <p:fade thruBlk="1"/>
  </p:transition>
</p:sldLayout>
</file>

<file path=ppt/slideLayouts/slideLayout759.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3">
        <a:schemeClr val="bg2"/>
      </p:bgRef>
    </p:bg>
    <p:spTree>
      <p:nvGrpSpPr>
        <p:cNvPr id="1" name=""/>
        <p:cNvGrpSpPr/>
        <p:nvPr/>
      </p:nvGrpSpPr>
      <p:grpSpPr>
        <a:xfrm>
          <a:off x="0" y="0"/>
          <a:ext cx="0" cy="0"/>
          <a:chOff x="0" y="0"/>
          <a:chExt cx="0" cy="0"/>
        </a:xfrm>
      </p:grpSpPr>
      <p:pic>
        <p:nvPicPr>
          <p:cNvPr id="4" name="Picture 9" descr="paperBackingColor.jpg"/>
          <p:cNvPicPr>
            <a:picLocks noChangeAspect="1"/>
          </p:cNvPicPr>
          <p:nvPr/>
        </p:nvPicPr>
        <p:blipFill>
          <a:blip r:embed="rId3"/>
          <a:srcRect l="469" t="13915"/>
          <a:stretch>
            <a:fillRect/>
          </a:stretch>
        </p:blipFill>
        <p:spPr>
          <a:xfrm>
            <a:off x="1613903" y="699248"/>
            <a:ext cx="5916194" cy="3837694"/>
          </a:xfrm>
          <a:prstGeom prst="rect">
            <a:avLst/>
          </a:prstGeom>
          <a:solidFill>
            <a:srgbClr val="FFFFFF">
              <a:shade val="85000"/>
            </a:srgbClr>
          </a:solidFill>
          <a:ln w="22225" cap="sq">
            <a:solidFill>
              <a:srgbClr val="FDFDFD"/>
            </a:solidFill>
            <a:miter lim="800000"/>
          </a:ln>
          <a:effectLst>
            <a:outerShdw blurRad="57150" dist="37500" dir="7560000" sy="98000" kx="80000" ky="63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pic>
      <p:sp>
        <p:nvSpPr>
          <p:cNvPr id="2" name="Title 1"/>
          <p:cNvSpPr>
            <a:spLocks noGrp="1"/>
          </p:cNvSpPr>
          <p:nvPr>
            <p:ph type="ctrTitle"/>
          </p:nvPr>
        </p:nvSpPr>
        <p:spPr>
          <a:xfrm>
            <a:off x="1709569" y="1143000"/>
            <a:ext cx="5724862" cy="1846961"/>
          </a:xfrm>
        </p:spPr>
        <p:txBody>
          <a:bodyPr rtlCol="0" anchor="b">
            <a:noAutofit/>
          </a:bodyPr>
          <a:lstStyle>
            <a:lvl1pPr algn="ctr" defTabSz="914400" rtl="0" eaLnBrk="1" latinLnBrk="0" hangingPunct="1">
              <a:spcBef>
                <a:spcPct val="0"/>
              </a:spcBef>
              <a:buNone/>
              <a:defRPr sz="6000" kern="1200">
                <a:solidFill>
                  <a:schemeClr val="bg2">
                    <a:lumMod val="75000"/>
                  </a:schemeClr>
                </a:solidFill>
                <a:effectLst>
                  <a:outerShdw blurRad="50800" dist="38100" dir="2700000" algn="tl" rotWithShape="0">
                    <a:prstClr val="black">
                      <a:alpha val="40000"/>
                    </a:prstClr>
                  </a:outerShdw>
                </a:effectLst>
                <a:latin typeface="+mj-lt"/>
                <a:ea typeface="+mj-ea"/>
                <a:cs typeface="+mj-cs"/>
              </a:defRPr>
            </a:lvl1pPr>
          </a:lstStyle>
          <a:p>
            <a:r>
              <a:rPr lang="es-ES_tradnl"/>
              <a:t>Clic para editar título</a:t>
            </a:r>
            <a:endParaRPr/>
          </a:p>
        </p:txBody>
      </p:sp>
      <p:sp>
        <p:nvSpPr>
          <p:cNvPr id="3" name="Subtitle 2"/>
          <p:cNvSpPr>
            <a:spLocks noGrp="1"/>
          </p:cNvSpPr>
          <p:nvPr>
            <p:ph type="subTitle" idx="1"/>
          </p:nvPr>
        </p:nvSpPr>
        <p:spPr>
          <a:xfrm>
            <a:off x="1709569" y="2994212"/>
            <a:ext cx="5724862" cy="1007200"/>
          </a:xfrm>
        </p:spPr>
        <p:txBody>
          <a:bodyPr rtlCol="0">
            <a:normAutofit/>
          </a:bodyPr>
          <a:lstStyle>
            <a:lvl1pPr marL="0" indent="0" algn="ctr" defTabSz="914400" rtl="0" eaLnBrk="1" latinLnBrk="0" hangingPunct="1">
              <a:spcBef>
                <a:spcPts val="0"/>
              </a:spcBef>
              <a:buSzPct val="90000"/>
              <a:buFont typeface="Wingdings" pitchFamily="2" charset="2"/>
              <a:buNone/>
              <a:defRPr sz="2000" kern="1200">
                <a:solidFill>
                  <a:schemeClr val="bg2">
                    <a:lumMod val="75000"/>
                  </a:schemeClr>
                </a:solidFill>
                <a:effectLst>
                  <a:outerShdw blurRad="50800" dist="38100" dir="2700000" algn="tl"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dirty="0"/>
          </a:p>
        </p:txBody>
      </p:sp>
      <p:sp>
        <p:nvSpPr>
          <p:cNvPr id="5" name="Date Placeholder 3"/>
          <p:cNvSpPr>
            <a:spLocks noGrp="1"/>
          </p:cNvSpPr>
          <p:nvPr>
            <p:ph type="dt" sz="half" idx="10"/>
          </p:nvPr>
        </p:nvSpPr>
        <p:spPr/>
        <p:txBody>
          <a:bodyPr/>
          <a:lstStyle>
            <a:lvl1pPr>
              <a:defRPr>
                <a:solidFill>
                  <a:prstClr val="white">
                    <a:lumMod val="65000"/>
                    <a:lumOff val="35000"/>
                  </a:prstClr>
                </a:solidFill>
              </a:defRPr>
            </a:lvl1pPr>
          </a:lstStyle>
          <a:p>
            <a:pPr>
              <a:defRPr/>
            </a:pPr>
            <a:fld id="{156CC663-41E4-4976-AC7B-D65FA9E73707}" type="datetime12">
              <a:rPr lang="es-AR" smtClean="0"/>
              <a:pPr>
                <a:defRPr/>
              </a:pPr>
              <a:t>2:21 p. m.</a:t>
            </a:fld>
            <a:endParaRPr lang="es-ES"/>
          </a:p>
        </p:txBody>
      </p:sp>
      <p:sp>
        <p:nvSpPr>
          <p:cNvPr id="6" name="Footer Placeholder 4"/>
          <p:cNvSpPr>
            <a:spLocks noGrp="1"/>
          </p:cNvSpPr>
          <p:nvPr>
            <p:ph type="ftr" sz="quarter" idx="11"/>
          </p:nvPr>
        </p:nvSpPr>
        <p:spPr/>
        <p:txBody>
          <a:bodyPr/>
          <a:lstStyle>
            <a:lvl1pPr>
              <a:defRPr>
                <a:solidFill>
                  <a:prstClr val="white">
                    <a:lumMod val="65000"/>
                    <a:lumOff val="35000"/>
                  </a:prstClr>
                </a:solidFill>
              </a:defRPr>
            </a:lvl1pPr>
          </a:lstStyle>
          <a:p>
            <a:pPr>
              <a:defRPr/>
            </a:pPr>
            <a:endParaRPr lang="es-ES"/>
          </a:p>
        </p:txBody>
      </p:sp>
      <p:sp>
        <p:nvSpPr>
          <p:cNvPr id="7" name="Slide Number Placeholder 5"/>
          <p:cNvSpPr>
            <a:spLocks noGrp="1"/>
          </p:cNvSpPr>
          <p:nvPr>
            <p:ph type="sldNum" sz="quarter" idx="12"/>
          </p:nvPr>
        </p:nvSpPr>
        <p:spPr/>
        <p:txBody>
          <a:bodyPr/>
          <a:lstStyle>
            <a:lvl1pPr>
              <a:defRPr>
                <a:solidFill>
                  <a:srgbClr val="FFFFFF"/>
                </a:solidFill>
              </a:defRPr>
            </a:lvl1pPr>
          </a:lstStyle>
          <a:p>
            <a:pPr>
              <a:defRPr/>
            </a:pPr>
            <a:fld id="{088B3BBA-BF78-48AD-A8E7-61CD1DEF7BE2}" type="slidenum">
              <a:rPr lang="es-ES"/>
              <a:pPr>
                <a:defRPr/>
              </a:pPr>
              <a:t>‹Nº›</a:t>
            </a:fld>
            <a:endParaRPr lang="es-ES"/>
          </a:p>
        </p:txBody>
      </p:sp>
    </p:spTree>
    <p:extLst>
      <p:ext uri="{BB962C8B-B14F-4D97-AF65-F5344CB8AC3E}">
        <p14:creationId xmlns:p14="http://schemas.microsoft.com/office/powerpoint/2010/main" xmlns="" val="4158807618"/>
      </p:ext>
    </p:extLst>
  </p:cSld>
  <p:clrMapOvr>
    <a:overrideClrMapping bg1="dk1" tx1="lt1" bg2="dk2" tx2="lt2" accent1="accent1" accent2="accent2" accent3="accent3" accent4="accent4" accent5="accent5" accent6="accent6" hlink="hlink" folHlink="folHlink"/>
  </p:clrMapOvr>
  <p:transition spd="med">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s-AR">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628553645"/>
      </p:ext>
    </p:extLst>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idx="1"/>
          </p:nvPr>
        </p:nvSpPr>
        <p:spPr/>
        <p:txBody>
          <a:bodyPr/>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lvl1pPr>
              <a:defRPr/>
            </a:lvl1pPr>
          </a:lstStyle>
          <a:p>
            <a:pPr>
              <a:defRPr/>
            </a:pPr>
            <a:fld id="{7322DDA1-4D37-45C1-BBB6-25FB92EADC3F}" type="datetime12">
              <a:rPr lang="es-AR" smtClean="0"/>
              <a:pPr>
                <a:defRPr/>
              </a:pPr>
              <a:t>2:21 p. m.</a:t>
            </a:fld>
            <a:endParaRPr lang="es-E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029A0329-C2A7-452C-A17C-2CC5165043ED}" type="slidenum">
              <a:rPr lang="es-ES"/>
              <a:pPr>
                <a:defRPr/>
              </a:pPr>
              <a:t>‹Nº›</a:t>
            </a:fld>
            <a:endParaRPr lang="es-ES"/>
          </a:p>
        </p:txBody>
      </p:sp>
    </p:spTree>
    <p:extLst>
      <p:ext uri="{BB962C8B-B14F-4D97-AF65-F5344CB8AC3E}">
        <p14:creationId xmlns:p14="http://schemas.microsoft.com/office/powerpoint/2010/main" xmlns="" val="4125903617"/>
      </p:ext>
    </p:extLst>
  </p:cSld>
  <p:clrMapOvr>
    <a:masterClrMapping/>
  </p:clrMapOvr>
  <p:transition spd="med">
    <p:fade thruBlk="1"/>
  </p:transition>
</p:sldLayout>
</file>

<file path=ppt/slideLayouts/slideLayout761.xml><?xml version="1.0" encoding="utf-8"?>
<p:sldLayout xmlns:a="http://schemas.openxmlformats.org/drawingml/2006/main" xmlns:r="http://schemas.openxmlformats.org/officeDocument/2006/relationships" xmlns:p="http://schemas.openxmlformats.org/presentationml/2006/main" preserve="1">
  <p:cSld name="Diapositiva de título con imagen">
    <p:bg>
      <p:bgRef idx="1003">
        <a:schemeClr val="bg2"/>
      </p:bgRef>
    </p:bg>
    <p:spTree>
      <p:nvGrpSpPr>
        <p:cNvPr id="1" name=""/>
        <p:cNvGrpSpPr/>
        <p:nvPr/>
      </p:nvGrpSpPr>
      <p:grpSpPr>
        <a:xfrm>
          <a:off x="0" y="0"/>
          <a:ext cx="0" cy="0"/>
          <a:chOff x="0" y="0"/>
          <a:chExt cx="0" cy="0"/>
        </a:xfrm>
      </p:grpSpPr>
      <p:pic>
        <p:nvPicPr>
          <p:cNvPr id="5" name="Picture 11" descr="titlePhotoBacking-r.png"/>
          <p:cNvPicPr>
            <a:picLocks noChangeAspect="1"/>
          </p:cNvPicPr>
          <p:nvPr/>
        </p:nvPicPr>
        <p:blipFill>
          <a:blip r:embed="rId3">
            <a:extLst>
              <a:ext uri="{28A0092B-C50C-407E-A947-70E740481C1C}">
                <a14:useLocalDpi xmlns:a14="http://schemas.microsoft.com/office/drawing/2010/main" xmlns="" val="0"/>
              </a:ext>
            </a:extLst>
          </a:blip>
          <a:srcRect l="17352" t="9412" r="17500" b="32353"/>
          <a:stretch>
            <a:fillRect/>
          </a:stretch>
        </p:blipFill>
        <p:spPr bwMode="auto">
          <a:xfrm>
            <a:off x="1587500" y="646113"/>
            <a:ext cx="5956300" cy="3992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24435" y="4953000"/>
            <a:ext cx="8095130" cy="857250"/>
          </a:xfrm>
        </p:spPr>
        <p:txBody>
          <a:bodyPr anchor="b">
            <a:noAutofit/>
          </a:bodyPr>
          <a:lstStyle>
            <a:lvl1pPr>
              <a:defRPr sz="5400">
                <a:solidFill>
                  <a:schemeClr val="tx2"/>
                </a:solidFill>
                <a:effectLst>
                  <a:outerShdw blurRad="50800" dist="38100" dir="2700000" algn="tl" rotWithShape="0">
                    <a:prstClr val="black">
                      <a:alpha val="40000"/>
                    </a:prstClr>
                  </a:outerShdw>
                </a:effectLst>
              </a:defRPr>
            </a:lvl1pPr>
          </a:lstStyle>
          <a:p>
            <a:r>
              <a:rPr lang="es-ES_tradnl"/>
              <a:t>Clic para editar título</a:t>
            </a:r>
            <a:endParaRPr/>
          </a:p>
        </p:txBody>
      </p:sp>
      <p:sp>
        <p:nvSpPr>
          <p:cNvPr id="3" name="Subtitle 2"/>
          <p:cNvSpPr>
            <a:spLocks noGrp="1"/>
          </p:cNvSpPr>
          <p:nvPr>
            <p:ph type="subTitle" idx="1"/>
          </p:nvPr>
        </p:nvSpPr>
        <p:spPr>
          <a:xfrm>
            <a:off x="524435" y="5791200"/>
            <a:ext cx="8095130" cy="5072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dirty="0"/>
          </a:p>
        </p:txBody>
      </p:sp>
      <p:sp>
        <p:nvSpPr>
          <p:cNvPr id="11" name="Picture Placeholder 10"/>
          <p:cNvSpPr>
            <a:spLocks noGrp="1"/>
          </p:cNvSpPr>
          <p:nvPr>
            <p:ph type="pic" sz="quarter" idx="13"/>
          </p:nvPr>
        </p:nvSpPr>
        <p:spPr>
          <a:xfrm>
            <a:off x="1764792" y="804672"/>
            <a:ext cx="5638800" cy="3657600"/>
          </a:xfrm>
        </p:spPr>
        <p:txBody>
          <a:bodyPr rtlCol="0">
            <a:normAutofit/>
          </a:bodyPr>
          <a:lstStyle>
            <a:lvl1pPr>
              <a:buNone/>
              <a:defRPr>
                <a:solidFill>
                  <a:schemeClr val="bg2"/>
                </a:solidFill>
              </a:defRPr>
            </a:lvl1pPr>
          </a:lstStyle>
          <a:p>
            <a:pPr lvl="0"/>
            <a:r>
              <a:rPr lang="es-ES_tradnl" noProof="0"/>
              <a:t>Arrastre la imagen al marcador de posición o haga clic en el icono para agregar</a:t>
            </a:r>
            <a:endParaRPr noProof="0"/>
          </a:p>
        </p:txBody>
      </p:sp>
      <p:sp>
        <p:nvSpPr>
          <p:cNvPr id="6" name="Date Placeholder 3"/>
          <p:cNvSpPr>
            <a:spLocks noGrp="1"/>
          </p:cNvSpPr>
          <p:nvPr>
            <p:ph type="dt" sz="half" idx="14"/>
          </p:nvPr>
        </p:nvSpPr>
        <p:spPr>
          <a:xfrm>
            <a:off x="457200" y="6324600"/>
            <a:ext cx="2133600" cy="273050"/>
          </a:xfrm>
        </p:spPr>
        <p:txBody>
          <a:bodyPr/>
          <a:lstStyle>
            <a:lvl1pPr>
              <a:defRPr sz="1400">
                <a:solidFill>
                  <a:srgbClr val="E8E9D1">
                    <a:lumMod val="75000"/>
                  </a:srgbClr>
                </a:solidFill>
              </a:defRPr>
            </a:lvl1pPr>
          </a:lstStyle>
          <a:p>
            <a:pPr>
              <a:defRPr/>
            </a:pPr>
            <a:fld id="{4AF0DEE8-D4B6-4176-ACCE-81FFFA61F075}" type="datetime12">
              <a:rPr lang="es-AR" smtClean="0"/>
              <a:pPr>
                <a:defRPr/>
              </a:pPr>
              <a:t>2:21 p. m.</a:t>
            </a:fld>
            <a:endParaRPr lang="es-ES"/>
          </a:p>
        </p:txBody>
      </p:sp>
      <p:sp>
        <p:nvSpPr>
          <p:cNvPr id="7" name="Footer Placeholder 4"/>
          <p:cNvSpPr>
            <a:spLocks noGrp="1"/>
          </p:cNvSpPr>
          <p:nvPr>
            <p:ph type="ftr" sz="quarter" idx="15"/>
          </p:nvPr>
        </p:nvSpPr>
        <p:spPr>
          <a:xfrm>
            <a:off x="3124200" y="6324600"/>
            <a:ext cx="2895600" cy="273050"/>
          </a:xfrm>
        </p:spPr>
        <p:txBody>
          <a:bodyPr/>
          <a:lstStyle>
            <a:lvl1pPr>
              <a:defRPr sz="1400">
                <a:solidFill>
                  <a:srgbClr val="E8E9D1">
                    <a:lumMod val="75000"/>
                  </a:srgbClr>
                </a:solidFill>
              </a:defRPr>
            </a:lvl1pPr>
          </a:lstStyle>
          <a:p>
            <a:pPr>
              <a:defRPr/>
            </a:pPr>
            <a:endParaRPr lang="es-ES"/>
          </a:p>
        </p:txBody>
      </p:sp>
      <p:sp>
        <p:nvSpPr>
          <p:cNvPr id="8" name="Slide Number Placeholder 5"/>
          <p:cNvSpPr>
            <a:spLocks noGrp="1"/>
          </p:cNvSpPr>
          <p:nvPr>
            <p:ph type="sldNum" sz="quarter" idx="16"/>
          </p:nvPr>
        </p:nvSpPr>
        <p:spPr>
          <a:xfrm>
            <a:off x="6553200" y="6324600"/>
            <a:ext cx="2133600" cy="273050"/>
          </a:xfrm>
        </p:spPr>
        <p:txBody>
          <a:bodyPr/>
          <a:lstStyle>
            <a:lvl1pPr>
              <a:defRPr>
                <a:solidFill>
                  <a:srgbClr val="C3C586"/>
                </a:solidFill>
              </a:defRPr>
            </a:lvl1pPr>
          </a:lstStyle>
          <a:p>
            <a:pPr>
              <a:defRPr/>
            </a:pPr>
            <a:fld id="{774B8C26-5BBD-4705-8BB6-963303BA40ED}" type="slidenum">
              <a:rPr lang="es-ES"/>
              <a:pPr>
                <a:defRPr/>
              </a:pPr>
              <a:t>‹Nº›</a:t>
            </a:fld>
            <a:endParaRPr lang="es-ES"/>
          </a:p>
        </p:txBody>
      </p:sp>
    </p:spTree>
    <p:extLst>
      <p:ext uri="{BB962C8B-B14F-4D97-AF65-F5344CB8AC3E}">
        <p14:creationId xmlns:p14="http://schemas.microsoft.com/office/powerpoint/2010/main" xmlns="" val="2173163464"/>
      </p:ext>
    </p:extLst>
  </p:cSld>
  <p:clrMapOvr>
    <a:overrideClrMapping bg1="dk1" tx1="lt1" bg2="dk2" tx2="lt2" accent1="accent1" accent2="accent2" accent3="accent3" accent4="accent4" accent5="accent5" accent6="accent6" hlink="hlink" folHlink="folHlink"/>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90818" y="2514600"/>
            <a:ext cx="8162365" cy="914400"/>
          </a:xfrm>
        </p:spPr>
        <p:txBody>
          <a:bodyPr anchor="b"/>
          <a:lstStyle>
            <a:lvl1pPr algn="ctr">
              <a:defRPr sz="5400" b="0" cap="none" baseline="0">
                <a:solidFill>
                  <a:schemeClr val="tx2"/>
                </a:solidFill>
                <a:effectLst>
                  <a:outerShdw blurRad="50800" dist="38100" dir="2700000" algn="tl" rotWithShape="0">
                    <a:prstClr val="black">
                      <a:alpha val="40000"/>
                    </a:prstClr>
                  </a:outerShdw>
                </a:effectLst>
              </a:defRPr>
            </a:lvl1pPr>
          </a:lstStyle>
          <a:p>
            <a:r>
              <a:rPr lang="es-ES_tradnl"/>
              <a:t>Clic para editar título</a:t>
            </a:r>
            <a:endParaRPr/>
          </a:p>
        </p:txBody>
      </p:sp>
      <p:sp>
        <p:nvSpPr>
          <p:cNvPr id="3" name="Text Placeholder 2"/>
          <p:cNvSpPr>
            <a:spLocks noGrp="1"/>
          </p:cNvSpPr>
          <p:nvPr>
            <p:ph type="body" idx="1"/>
          </p:nvPr>
        </p:nvSpPr>
        <p:spPr>
          <a:xfrm>
            <a:off x="490818" y="3429000"/>
            <a:ext cx="8162365" cy="7010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lvl1pPr marL="0" algn="l" defTabSz="914400" rtl="0" eaLnBrk="1" latinLnBrk="0" hangingPunct="1">
              <a:defRPr sz="1400" kern="1200">
                <a:solidFill>
                  <a:srgbClr val="E8E9D1">
                    <a:lumMod val="75000"/>
                  </a:srgbClr>
                </a:solidFill>
                <a:latin typeface="+mn-lt"/>
                <a:ea typeface="+mn-ea"/>
                <a:cs typeface="+mn-cs"/>
              </a:defRPr>
            </a:lvl1pPr>
          </a:lstStyle>
          <a:p>
            <a:pPr>
              <a:defRPr/>
            </a:pPr>
            <a:fld id="{023F10F4-E825-4EB5-8455-065EC9446E74}" type="datetime12">
              <a:rPr lang="es-AR" smtClean="0"/>
              <a:pPr>
                <a:defRPr/>
              </a:pPr>
              <a:t>2:21 p. m.</a:t>
            </a:fld>
            <a:endParaRPr lang="es-ES"/>
          </a:p>
        </p:txBody>
      </p:sp>
      <p:sp>
        <p:nvSpPr>
          <p:cNvPr id="5" name="Footer Placeholder 4"/>
          <p:cNvSpPr>
            <a:spLocks noGrp="1"/>
          </p:cNvSpPr>
          <p:nvPr>
            <p:ph type="ftr" sz="quarter" idx="11"/>
          </p:nvPr>
        </p:nvSpPr>
        <p:spPr/>
        <p:txBody>
          <a:bodyPr/>
          <a:lstStyle>
            <a:lvl1pPr marL="0" algn="ctr" defTabSz="914400" rtl="0" eaLnBrk="1" latinLnBrk="0" hangingPunct="1">
              <a:defRPr sz="1400" kern="1200">
                <a:solidFill>
                  <a:srgbClr val="E8E9D1">
                    <a:lumMod val="75000"/>
                  </a:srgbClr>
                </a:solidFill>
                <a:latin typeface="+mn-lt"/>
                <a:ea typeface="+mn-ea"/>
                <a:cs typeface="+mn-cs"/>
              </a:defRPr>
            </a:lvl1pPr>
          </a:lstStyle>
          <a:p>
            <a:pPr>
              <a:defRPr/>
            </a:pPr>
            <a:endParaRPr lang="es-ES"/>
          </a:p>
        </p:txBody>
      </p:sp>
      <p:sp>
        <p:nvSpPr>
          <p:cNvPr id="6" name="Slide Number Placeholder 5"/>
          <p:cNvSpPr>
            <a:spLocks noGrp="1"/>
          </p:cNvSpPr>
          <p:nvPr>
            <p:ph type="sldNum" sz="quarter" idx="12"/>
          </p:nvPr>
        </p:nvSpPr>
        <p:spPr/>
        <p:txBody>
          <a:bodyPr/>
          <a:lstStyle>
            <a:lvl1pPr>
              <a:defRPr>
                <a:solidFill>
                  <a:srgbClr val="C3C586"/>
                </a:solidFill>
                <a:latin typeface="Calisto MT" pitchFamily="18" charset="0"/>
              </a:defRPr>
            </a:lvl1pPr>
          </a:lstStyle>
          <a:p>
            <a:pPr>
              <a:defRPr/>
            </a:pPr>
            <a:fld id="{16FA3286-09C3-4681-B4B4-46D548197C23}" type="slidenum">
              <a:rPr lang="es-ES"/>
              <a:pPr>
                <a:defRPr/>
              </a:pPr>
              <a:t>‹Nº›</a:t>
            </a:fld>
            <a:endParaRPr lang="es-ES"/>
          </a:p>
        </p:txBody>
      </p:sp>
    </p:spTree>
    <p:extLst>
      <p:ext uri="{BB962C8B-B14F-4D97-AF65-F5344CB8AC3E}">
        <p14:creationId xmlns:p14="http://schemas.microsoft.com/office/powerpoint/2010/main" xmlns="" val="3224032532"/>
      </p:ext>
    </p:extLst>
  </p:cSld>
  <p:clrMapOvr>
    <a:overrideClrMapping bg1="dk1" tx1="lt1" bg2="dk2" tx2="lt2" accent1="accent1" accent2="accent2" accent3="accent3" accent4="accent4" accent5="accent5" accent6="accent6" hlink="hlink" folHlink="folHlink"/>
  </p:clrMapOvr>
  <p:transition spd="med">
    <p:fade thruBlk="1"/>
  </p:transition>
</p:sldLayout>
</file>

<file path=ppt/slideLayouts/slideLayout76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Content Placeholder 3"/>
          <p:cNvSpPr>
            <a:spLocks noGrp="1"/>
          </p:cNvSpPr>
          <p:nvPr>
            <p:ph sz="half" idx="2"/>
          </p:nvPr>
        </p:nvSpPr>
        <p:spPr>
          <a:xfrm>
            <a:off x="46482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4"/>
          <p:cNvSpPr>
            <a:spLocks noGrp="1"/>
          </p:cNvSpPr>
          <p:nvPr>
            <p:ph type="dt" sz="half" idx="10"/>
          </p:nvPr>
        </p:nvSpPr>
        <p:spPr/>
        <p:txBody>
          <a:bodyPr/>
          <a:lstStyle>
            <a:lvl1pPr>
              <a:defRPr/>
            </a:lvl1pPr>
          </a:lstStyle>
          <a:p>
            <a:pPr>
              <a:defRPr/>
            </a:pPr>
            <a:fld id="{E4A25F20-8F7B-452B-BB0D-39A30E871708}" type="datetime12">
              <a:rPr lang="es-AR" smtClean="0"/>
              <a:pPr>
                <a:defRPr/>
              </a:pPr>
              <a:t>2:21 p. m.</a:t>
            </a:fld>
            <a:endParaRPr lang="es-ES"/>
          </a:p>
        </p:txBody>
      </p:sp>
      <p:sp>
        <p:nvSpPr>
          <p:cNvPr id="6" name="Footer Placeholder 5"/>
          <p:cNvSpPr>
            <a:spLocks noGrp="1"/>
          </p:cNvSpPr>
          <p:nvPr>
            <p:ph type="ftr" sz="quarter" idx="11"/>
          </p:nvPr>
        </p:nvSpPr>
        <p:spPr/>
        <p:txBody>
          <a:bodyPr/>
          <a:lstStyle>
            <a:lvl1pPr>
              <a:defRPr/>
            </a:lvl1pPr>
          </a:lstStyle>
          <a:p>
            <a:pPr>
              <a:defRPr/>
            </a:pPr>
            <a:endParaRPr lang="es-ES"/>
          </a:p>
        </p:txBody>
      </p:sp>
      <p:sp>
        <p:nvSpPr>
          <p:cNvPr id="7" name="Slide Number Placeholder 6"/>
          <p:cNvSpPr>
            <a:spLocks noGrp="1"/>
          </p:cNvSpPr>
          <p:nvPr>
            <p:ph type="sldNum" sz="quarter" idx="12"/>
          </p:nvPr>
        </p:nvSpPr>
        <p:spPr/>
        <p:txBody>
          <a:bodyPr/>
          <a:lstStyle>
            <a:lvl1pPr>
              <a:defRPr/>
            </a:lvl1pPr>
          </a:lstStyle>
          <a:p>
            <a:pPr>
              <a:defRPr/>
            </a:pPr>
            <a:fld id="{9CA38009-8C52-4472-954B-C26A53D97F8A}" type="slidenum">
              <a:rPr lang="es-ES"/>
              <a:pPr>
                <a:defRPr/>
              </a:pPr>
              <a:t>‹Nº›</a:t>
            </a:fld>
            <a:endParaRPr lang="es-ES"/>
          </a:p>
        </p:txBody>
      </p:sp>
    </p:spTree>
    <p:extLst>
      <p:ext uri="{BB962C8B-B14F-4D97-AF65-F5344CB8AC3E}">
        <p14:creationId xmlns:p14="http://schemas.microsoft.com/office/powerpoint/2010/main" xmlns="" val="3667745822"/>
      </p:ext>
    </p:extLst>
  </p:cSld>
  <p:clrMapOvr>
    <a:masterClrMapping/>
  </p:clrMapOvr>
  <p:transition spd="med">
    <p:fade thruBlk="1"/>
  </p:transition>
</p:sldLayout>
</file>

<file path=ppt/slideLayouts/slideLayout76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 para editar título</a:t>
            </a:r>
            <a:endParaRPr/>
          </a:p>
        </p:txBody>
      </p:sp>
      <p:sp>
        <p:nvSpPr>
          <p:cNvPr id="3" name="Text Placeholder 2"/>
          <p:cNvSpPr>
            <a:spLocks noGrp="1"/>
          </p:cNvSpPr>
          <p:nvPr>
            <p:ph type="body" idx="1"/>
          </p:nvPr>
        </p:nvSpPr>
        <p:spPr>
          <a:xfrm>
            <a:off x="723900" y="1598613"/>
            <a:ext cx="3773488"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723900" y="2174875"/>
            <a:ext cx="3773488"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Text Placeholder 4"/>
          <p:cNvSpPr>
            <a:spLocks noGrp="1"/>
          </p:cNvSpPr>
          <p:nvPr>
            <p:ph type="body" sz="quarter" idx="3"/>
          </p:nvPr>
        </p:nvSpPr>
        <p:spPr>
          <a:xfrm>
            <a:off x="4645026" y="1598613"/>
            <a:ext cx="3776472"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6" y="2174875"/>
            <a:ext cx="3776472"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7" name="Date Placeholder 6"/>
          <p:cNvSpPr>
            <a:spLocks noGrp="1"/>
          </p:cNvSpPr>
          <p:nvPr>
            <p:ph type="dt" sz="half" idx="10"/>
          </p:nvPr>
        </p:nvSpPr>
        <p:spPr/>
        <p:txBody>
          <a:bodyPr/>
          <a:lstStyle>
            <a:lvl1pPr>
              <a:defRPr/>
            </a:lvl1pPr>
          </a:lstStyle>
          <a:p>
            <a:pPr>
              <a:defRPr/>
            </a:pPr>
            <a:fld id="{11AE7C28-6464-4C76-A9E0-43BC7164CE84}" type="datetime12">
              <a:rPr lang="es-AR" smtClean="0"/>
              <a:pPr>
                <a:defRPr/>
              </a:pPr>
              <a:t>2:21 p. m.</a:t>
            </a:fld>
            <a:endParaRPr lang="es-ES"/>
          </a:p>
        </p:txBody>
      </p:sp>
      <p:sp>
        <p:nvSpPr>
          <p:cNvPr id="8" name="Footer Placeholder 7"/>
          <p:cNvSpPr>
            <a:spLocks noGrp="1"/>
          </p:cNvSpPr>
          <p:nvPr>
            <p:ph type="ftr" sz="quarter" idx="11"/>
          </p:nvPr>
        </p:nvSpPr>
        <p:spPr/>
        <p:txBody>
          <a:bodyPr/>
          <a:lstStyle>
            <a:lvl1pPr>
              <a:defRPr/>
            </a:lvl1pPr>
          </a:lstStyle>
          <a:p>
            <a:pPr>
              <a:defRPr/>
            </a:pPr>
            <a:endParaRPr lang="es-ES"/>
          </a:p>
        </p:txBody>
      </p:sp>
      <p:sp>
        <p:nvSpPr>
          <p:cNvPr id="9" name="Slide Number Placeholder 8"/>
          <p:cNvSpPr>
            <a:spLocks noGrp="1"/>
          </p:cNvSpPr>
          <p:nvPr>
            <p:ph type="sldNum" sz="quarter" idx="12"/>
          </p:nvPr>
        </p:nvSpPr>
        <p:spPr/>
        <p:txBody>
          <a:bodyPr/>
          <a:lstStyle>
            <a:lvl1pPr>
              <a:defRPr/>
            </a:lvl1pPr>
          </a:lstStyle>
          <a:p>
            <a:pPr>
              <a:defRPr/>
            </a:pPr>
            <a:fld id="{57380054-82D0-4E65-B56F-B07D7FA8E3E2}" type="slidenum">
              <a:rPr lang="es-ES"/>
              <a:pPr>
                <a:defRPr/>
              </a:pPr>
              <a:t>‹Nº›</a:t>
            </a:fld>
            <a:endParaRPr lang="es-ES"/>
          </a:p>
        </p:txBody>
      </p:sp>
    </p:spTree>
    <p:extLst>
      <p:ext uri="{BB962C8B-B14F-4D97-AF65-F5344CB8AC3E}">
        <p14:creationId xmlns:p14="http://schemas.microsoft.com/office/powerpoint/2010/main" xmlns="" val="3517129120"/>
      </p:ext>
    </p:extLst>
  </p:cSld>
  <p:clrMapOvr>
    <a:masterClrMapping/>
  </p:clrMapOvr>
  <p:transition spd="med">
    <p:fade thruBlk="1"/>
  </p:transition>
</p:sldLayout>
</file>

<file path=ppt/slideLayouts/slideLayout765.xml><?xml version="1.0" encoding="utf-8"?>
<p:sldLayout xmlns:a="http://schemas.openxmlformats.org/drawingml/2006/main" xmlns:r="http://schemas.openxmlformats.org/officeDocument/2006/relationships" xmlns:p="http://schemas.openxmlformats.org/presentationml/2006/main" preserve="1">
  <p:cSld name="2 objetos, superior e inferi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sz="half" idx="1"/>
          </p:nvPr>
        </p:nvSpPr>
        <p:spPr>
          <a:xfrm>
            <a:off x="723900" y="1586753"/>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8" name="Content Placeholder 2"/>
          <p:cNvSpPr>
            <a:spLocks noGrp="1"/>
          </p:cNvSpPr>
          <p:nvPr>
            <p:ph sz="half" idx="13"/>
          </p:nvPr>
        </p:nvSpPr>
        <p:spPr>
          <a:xfrm>
            <a:off x="723900" y="3914170"/>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Date Placeholder 3"/>
          <p:cNvSpPr>
            <a:spLocks noGrp="1"/>
          </p:cNvSpPr>
          <p:nvPr>
            <p:ph type="dt" sz="half" idx="14"/>
          </p:nvPr>
        </p:nvSpPr>
        <p:spPr/>
        <p:txBody>
          <a:bodyPr/>
          <a:lstStyle>
            <a:lvl1pPr>
              <a:defRPr/>
            </a:lvl1pPr>
          </a:lstStyle>
          <a:p>
            <a:pPr>
              <a:defRPr/>
            </a:pPr>
            <a:fld id="{2B27F292-B41E-4DFF-A2DF-D29858703F8E}" type="datetime12">
              <a:rPr lang="es-AR" smtClean="0"/>
              <a:pPr>
                <a:defRPr/>
              </a:pPr>
              <a:t>2:21 p. m.</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6A717A7E-5C9E-40EA-8427-E2DEBBB2EB7B}" type="slidenum">
              <a:rPr lang="en-US"/>
              <a:pPr>
                <a:defRPr/>
              </a:pPr>
              <a:t>‹Nº›</a:t>
            </a:fld>
            <a:endParaRPr lang="en-US"/>
          </a:p>
        </p:txBody>
      </p:sp>
    </p:spTree>
    <p:extLst>
      <p:ext uri="{BB962C8B-B14F-4D97-AF65-F5344CB8AC3E}">
        <p14:creationId xmlns:p14="http://schemas.microsoft.com/office/powerpoint/2010/main" xmlns="" val="2845444952"/>
      </p:ext>
    </p:extLst>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p:cSld name="3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8"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6" name="Date Placeholder 3"/>
          <p:cNvSpPr>
            <a:spLocks noGrp="1"/>
          </p:cNvSpPr>
          <p:nvPr>
            <p:ph type="dt" sz="half" idx="15"/>
          </p:nvPr>
        </p:nvSpPr>
        <p:spPr/>
        <p:txBody>
          <a:bodyPr/>
          <a:lstStyle>
            <a:lvl1pPr>
              <a:defRPr/>
            </a:lvl1pPr>
          </a:lstStyle>
          <a:p>
            <a:pPr>
              <a:defRPr/>
            </a:pPr>
            <a:fld id="{1CF05834-6F44-45DF-9DE7-77C0EA8AFA0C}" type="datetime12">
              <a:rPr lang="es-AR" smtClean="0"/>
              <a:pPr>
                <a:defRPr/>
              </a:pPr>
              <a:t>2:21 p. m.</a:t>
            </a:fld>
            <a:endParaRPr lang="en-US"/>
          </a:p>
        </p:txBody>
      </p:sp>
      <p:sp>
        <p:nvSpPr>
          <p:cNvPr id="7"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AB49242C-9880-4CEB-B36A-F37FC8099486}" type="slidenum">
              <a:rPr lang="en-US"/>
              <a:pPr>
                <a:defRPr/>
              </a:pPr>
              <a:t>‹Nº›</a:t>
            </a:fld>
            <a:endParaRPr lang="en-US"/>
          </a:p>
        </p:txBody>
      </p:sp>
    </p:spTree>
    <p:extLst>
      <p:ext uri="{BB962C8B-B14F-4D97-AF65-F5344CB8AC3E}">
        <p14:creationId xmlns:p14="http://schemas.microsoft.com/office/powerpoint/2010/main" xmlns="" val="3976864479"/>
      </p:ext>
    </p:extLst>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preserve="1">
  <p:cSld name="4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6" name="Content Placeholder 2"/>
          <p:cNvSpPr>
            <a:spLocks noGrp="1"/>
          </p:cNvSpPr>
          <p:nvPr>
            <p:ph sz="half" idx="1"/>
          </p:nvPr>
        </p:nvSpPr>
        <p:spPr>
          <a:xfrm>
            <a:off x="7239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7"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8" name="Content Placeholder 2"/>
          <p:cNvSpPr>
            <a:spLocks noGrp="1"/>
          </p:cNvSpPr>
          <p:nvPr>
            <p:ph sz="half" idx="13"/>
          </p:nvPr>
        </p:nvSpPr>
        <p:spPr>
          <a:xfrm>
            <a:off x="7239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10" name="Date Placeholder 3"/>
          <p:cNvSpPr>
            <a:spLocks noGrp="1"/>
          </p:cNvSpPr>
          <p:nvPr>
            <p:ph type="dt" sz="half" idx="15"/>
          </p:nvPr>
        </p:nvSpPr>
        <p:spPr/>
        <p:txBody>
          <a:bodyPr/>
          <a:lstStyle>
            <a:lvl1pPr>
              <a:defRPr/>
            </a:lvl1pPr>
          </a:lstStyle>
          <a:p>
            <a:pPr>
              <a:defRPr/>
            </a:pPr>
            <a:fld id="{05D2ECF1-DB6F-47B2-B65E-5DE34511D2CD}" type="datetime12">
              <a:rPr lang="es-AR" smtClean="0"/>
              <a:pPr>
                <a:defRPr/>
              </a:pPr>
              <a:t>2:21 p. m.</a:t>
            </a:fld>
            <a:endParaRPr lang="en-US"/>
          </a:p>
        </p:txBody>
      </p:sp>
      <p:sp>
        <p:nvSpPr>
          <p:cNvPr id="11" name="Footer Placeholder 4"/>
          <p:cNvSpPr>
            <a:spLocks noGrp="1"/>
          </p:cNvSpPr>
          <p:nvPr>
            <p:ph type="ftr" sz="quarter" idx="16"/>
          </p:nvPr>
        </p:nvSpPr>
        <p:spPr/>
        <p:txBody>
          <a:bodyPr/>
          <a:lstStyle>
            <a:lvl1pPr>
              <a:defRPr/>
            </a:lvl1pPr>
          </a:lstStyle>
          <a:p>
            <a:pPr>
              <a:defRPr/>
            </a:pPr>
            <a:endParaRPr lang="en-US"/>
          </a:p>
        </p:txBody>
      </p:sp>
      <p:sp>
        <p:nvSpPr>
          <p:cNvPr id="12" name="Slide Number Placeholder 5"/>
          <p:cNvSpPr>
            <a:spLocks noGrp="1"/>
          </p:cNvSpPr>
          <p:nvPr>
            <p:ph type="sldNum" sz="quarter" idx="17"/>
          </p:nvPr>
        </p:nvSpPr>
        <p:spPr/>
        <p:txBody>
          <a:bodyPr/>
          <a:lstStyle>
            <a:lvl1pPr>
              <a:defRPr/>
            </a:lvl1pPr>
          </a:lstStyle>
          <a:p>
            <a:pPr>
              <a:defRPr/>
            </a:pPr>
            <a:fld id="{C4C6C75A-5C69-4FD6-AAA2-6E574272747C}" type="slidenum">
              <a:rPr lang="en-US"/>
              <a:pPr>
                <a:defRPr/>
              </a:pPr>
              <a:t>‹Nº›</a:t>
            </a:fld>
            <a:endParaRPr lang="en-US"/>
          </a:p>
        </p:txBody>
      </p:sp>
    </p:spTree>
    <p:extLst>
      <p:ext uri="{BB962C8B-B14F-4D97-AF65-F5344CB8AC3E}">
        <p14:creationId xmlns:p14="http://schemas.microsoft.com/office/powerpoint/2010/main" xmlns="" val="2830113745"/>
      </p:ext>
    </p:extLst>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a:p>
        </p:txBody>
      </p:sp>
      <p:sp>
        <p:nvSpPr>
          <p:cNvPr id="3" name="Date Placeholder 2"/>
          <p:cNvSpPr>
            <a:spLocks noGrp="1"/>
          </p:cNvSpPr>
          <p:nvPr>
            <p:ph type="dt" sz="half" idx="10"/>
          </p:nvPr>
        </p:nvSpPr>
        <p:spPr/>
        <p:txBody>
          <a:bodyPr/>
          <a:lstStyle>
            <a:lvl1pPr>
              <a:defRPr/>
            </a:lvl1pPr>
          </a:lstStyle>
          <a:p>
            <a:pPr>
              <a:defRPr/>
            </a:pPr>
            <a:fld id="{7B955508-5CFD-42ED-B2C1-5FE42E221C8A}" type="datetime12">
              <a:rPr lang="es-AR" smtClean="0"/>
              <a:pPr>
                <a:defRPr/>
              </a:pPr>
              <a:t>2:21 p. m.</a:t>
            </a:fld>
            <a:endParaRPr lang="es-ES"/>
          </a:p>
        </p:txBody>
      </p:sp>
      <p:sp>
        <p:nvSpPr>
          <p:cNvPr id="4" name="Footer Placeholder 3"/>
          <p:cNvSpPr>
            <a:spLocks noGrp="1"/>
          </p:cNvSpPr>
          <p:nvPr>
            <p:ph type="ftr" sz="quarter" idx="11"/>
          </p:nvPr>
        </p:nvSpPr>
        <p:spPr/>
        <p:txBody>
          <a:bodyPr/>
          <a:lstStyle>
            <a:lvl1pPr>
              <a:defRPr/>
            </a:lvl1pPr>
          </a:lstStyle>
          <a:p>
            <a:pPr>
              <a:defRPr/>
            </a:pPr>
            <a:endParaRPr lang="es-ES"/>
          </a:p>
        </p:txBody>
      </p:sp>
      <p:sp>
        <p:nvSpPr>
          <p:cNvPr id="5" name="Slide Number Placeholder 4"/>
          <p:cNvSpPr>
            <a:spLocks noGrp="1"/>
          </p:cNvSpPr>
          <p:nvPr>
            <p:ph type="sldNum" sz="quarter" idx="12"/>
          </p:nvPr>
        </p:nvSpPr>
        <p:spPr/>
        <p:txBody>
          <a:bodyPr/>
          <a:lstStyle>
            <a:lvl1pPr>
              <a:defRPr/>
            </a:lvl1pPr>
          </a:lstStyle>
          <a:p>
            <a:pPr>
              <a:defRPr/>
            </a:pPr>
            <a:fld id="{527C2C23-C33B-4F29-9103-7A51111C6EA6}" type="slidenum">
              <a:rPr lang="es-ES"/>
              <a:pPr>
                <a:defRPr/>
              </a:pPr>
              <a:t>‹Nº›</a:t>
            </a:fld>
            <a:endParaRPr lang="es-ES"/>
          </a:p>
        </p:txBody>
      </p:sp>
    </p:spTree>
    <p:extLst>
      <p:ext uri="{BB962C8B-B14F-4D97-AF65-F5344CB8AC3E}">
        <p14:creationId xmlns:p14="http://schemas.microsoft.com/office/powerpoint/2010/main" xmlns="" val="2853821581"/>
      </p:ext>
    </p:extLst>
  </p:cSld>
  <p:clrMapOvr>
    <a:masterClrMapping/>
  </p:clrMapOvr>
  <p:transition spd="med">
    <p:fade thruBlk="1"/>
  </p:transition>
</p:sldLayout>
</file>

<file path=ppt/slideLayouts/slideLayout76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7019253-7F5F-4CA0-AB9F-11700122E652}" type="datetime12">
              <a:rPr lang="es-AR" smtClean="0"/>
              <a:pPr>
                <a:defRPr/>
              </a:pPr>
              <a:t>2:21 p. m.</a:t>
            </a:fld>
            <a:endParaRPr lang="es-ES"/>
          </a:p>
        </p:txBody>
      </p:sp>
      <p:sp>
        <p:nvSpPr>
          <p:cNvPr id="3" name="Footer Placeholder 2"/>
          <p:cNvSpPr>
            <a:spLocks noGrp="1"/>
          </p:cNvSpPr>
          <p:nvPr>
            <p:ph type="ftr" sz="quarter" idx="11"/>
          </p:nvPr>
        </p:nvSpPr>
        <p:spPr/>
        <p:txBody>
          <a:bodyPr/>
          <a:lstStyle>
            <a:lvl1pPr>
              <a:defRPr/>
            </a:lvl1pPr>
          </a:lstStyle>
          <a:p>
            <a:pPr>
              <a:defRPr/>
            </a:pPr>
            <a:endParaRPr lang="es-ES"/>
          </a:p>
        </p:txBody>
      </p:sp>
      <p:sp>
        <p:nvSpPr>
          <p:cNvPr id="4" name="Slide Number Placeholder 3"/>
          <p:cNvSpPr>
            <a:spLocks noGrp="1"/>
          </p:cNvSpPr>
          <p:nvPr>
            <p:ph type="sldNum" sz="quarter" idx="12"/>
          </p:nvPr>
        </p:nvSpPr>
        <p:spPr/>
        <p:txBody>
          <a:bodyPr/>
          <a:lstStyle>
            <a:lvl1pPr>
              <a:defRPr/>
            </a:lvl1pPr>
          </a:lstStyle>
          <a:p>
            <a:pPr>
              <a:defRPr/>
            </a:pPr>
            <a:fld id="{F49FE457-B454-4BC5-9E65-8D293D7B844A}" type="slidenum">
              <a:rPr lang="es-ES"/>
              <a:pPr>
                <a:defRPr/>
              </a:pPr>
              <a:t>‹Nº›</a:t>
            </a:fld>
            <a:endParaRPr lang="es-ES"/>
          </a:p>
        </p:txBody>
      </p:sp>
    </p:spTree>
    <p:extLst>
      <p:ext uri="{BB962C8B-B14F-4D97-AF65-F5344CB8AC3E}">
        <p14:creationId xmlns:p14="http://schemas.microsoft.com/office/powerpoint/2010/main" xmlns="" val="4234543764"/>
      </p:ext>
    </p:extLst>
  </p:cSld>
  <p:clrMapOvr>
    <a:masterClrMapping/>
  </p:clrMapOvr>
  <p:transition spd="med">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es-AR">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Tree>
    <p:extLst>
      <p:ext uri="{BB962C8B-B14F-4D97-AF65-F5344CB8AC3E}">
        <p14:creationId xmlns:p14="http://schemas.microsoft.com/office/powerpoint/2010/main" xmlns="" val="731351384"/>
      </p:ext>
    </p:extLst>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10363" y="1143000"/>
            <a:ext cx="3807662" cy="1341344"/>
          </a:xfrm>
        </p:spPr>
        <p:txBody>
          <a:bodyPr anchor="b"/>
          <a:lstStyle>
            <a:lvl1pPr algn="ctr">
              <a:defRPr sz="4400" b="0"/>
            </a:lvl1pPr>
          </a:lstStyle>
          <a:p>
            <a:r>
              <a:rPr lang="es-ES_tradnl"/>
              <a:t>Clic para editar título</a:t>
            </a:r>
            <a:endParaRPr/>
          </a:p>
        </p:txBody>
      </p:sp>
      <p:sp>
        <p:nvSpPr>
          <p:cNvPr id="3" name="Content Placeholder 2"/>
          <p:cNvSpPr>
            <a:spLocks noGrp="1"/>
          </p:cNvSpPr>
          <p:nvPr>
            <p:ph idx="1"/>
          </p:nvPr>
        </p:nvSpPr>
        <p:spPr>
          <a:xfrm>
            <a:off x="4648199" y="605118"/>
            <a:ext cx="3776472" cy="5565495"/>
          </a:xfrm>
        </p:spPr>
        <p:txBody>
          <a:bodyPr>
            <a:normAutofit/>
          </a:bodyPr>
          <a:lstStyle>
            <a:lvl1pPr>
              <a:defRPr sz="2400"/>
            </a:lvl1pPr>
            <a:lvl2pPr>
              <a:defRPr sz="2200"/>
            </a:lvl2pPr>
            <a:lvl3pPr>
              <a:defRPr sz="20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Text Placeholder 3"/>
          <p:cNvSpPr>
            <a:spLocks noGrp="1"/>
          </p:cNvSpPr>
          <p:nvPr>
            <p:ph type="body" sz="half" idx="2"/>
          </p:nvPr>
        </p:nvSpPr>
        <p:spPr>
          <a:xfrm>
            <a:off x="710363" y="2618815"/>
            <a:ext cx="3807662"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lvl1pPr>
              <a:defRPr/>
            </a:lvl1pPr>
          </a:lstStyle>
          <a:p>
            <a:pPr>
              <a:defRPr/>
            </a:pPr>
            <a:fld id="{BD813CED-8DE5-4AF5-B37A-4658A5DE8674}" type="datetime12">
              <a:rPr lang="es-AR" smtClean="0"/>
              <a:pPr>
                <a:defRPr/>
              </a:pPr>
              <a:t>2:21 p. m.</a:t>
            </a:fld>
            <a:endParaRPr lang="es-ES"/>
          </a:p>
        </p:txBody>
      </p:sp>
      <p:sp>
        <p:nvSpPr>
          <p:cNvPr id="6" name="Footer Placeholder 5"/>
          <p:cNvSpPr>
            <a:spLocks noGrp="1"/>
          </p:cNvSpPr>
          <p:nvPr>
            <p:ph type="ftr" sz="quarter" idx="11"/>
          </p:nvPr>
        </p:nvSpPr>
        <p:spPr/>
        <p:txBody>
          <a:bodyPr/>
          <a:lstStyle>
            <a:lvl1pPr>
              <a:defRPr/>
            </a:lvl1pPr>
          </a:lstStyle>
          <a:p>
            <a:pPr>
              <a:defRPr/>
            </a:pPr>
            <a:endParaRPr lang="es-ES"/>
          </a:p>
        </p:txBody>
      </p:sp>
      <p:sp>
        <p:nvSpPr>
          <p:cNvPr id="7" name="Slide Number Placeholder 6"/>
          <p:cNvSpPr>
            <a:spLocks noGrp="1"/>
          </p:cNvSpPr>
          <p:nvPr>
            <p:ph type="sldNum" sz="quarter" idx="12"/>
          </p:nvPr>
        </p:nvSpPr>
        <p:spPr/>
        <p:txBody>
          <a:bodyPr/>
          <a:lstStyle>
            <a:lvl1pPr>
              <a:defRPr/>
            </a:lvl1pPr>
          </a:lstStyle>
          <a:p>
            <a:pPr>
              <a:defRPr/>
            </a:pPr>
            <a:fld id="{93F02FEF-191F-4BEE-B88E-5C0C294CF5B5}" type="slidenum">
              <a:rPr lang="es-ES"/>
              <a:pPr>
                <a:defRPr/>
              </a:pPr>
              <a:t>‹Nº›</a:t>
            </a:fld>
            <a:endParaRPr lang="es-ES"/>
          </a:p>
        </p:txBody>
      </p:sp>
    </p:spTree>
    <p:extLst>
      <p:ext uri="{BB962C8B-B14F-4D97-AF65-F5344CB8AC3E}">
        <p14:creationId xmlns:p14="http://schemas.microsoft.com/office/powerpoint/2010/main" xmlns="" val="1054958490"/>
      </p:ext>
    </p:extLst>
  </p:cSld>
  <p:clrMapOvr>
    <a:masterClrMapping/>
  </p:clrMapOvr>
  <p:transition spd="med">
    <p:fade thruBlk="1"/>
  </p:transition>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pic>
        <p:nvPicPr>
          <p:cNvPr id="5" name="Picture 9" descr="pictureCaptionBacking.png"/>
          <p:cNvPicPr>
            <a:picLocks noChangeAspect="1"/>
          </p:cNvPicPr>
          <p:nvPr/>
        </p:nvPicPr>
        <p:blipFill>
          <a:blip r:embed="rId2">
            <a:extLst>
              <a:ext uri="{28A0092B-C50C-407E-A947-70E740481C1C}">
                <a14:useLocalDpi xmlns:a14="http://schemas.microsoft.com/office/drawing/2010/main" xmlns="" val="0"/>
              </a:ext>
            </a:extLst>
          </a:blip>
          <a:srcRect l="52272" t="8888" r="5151" b="16566"/>
          <a:stretch>
            <a:fillRect/>
          </a:stretch>
        </p:blipFill>
        <p:spPr bwMode="auto">
          <a:xfrm>
            <a:off x="4594225" y="663575"/>
            <a:ext cx="3892550" cy="511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725487" y="1143000"/>
            <a:ext cx="3792537" cy="1341344"/>
          </a:xfrm>
        </p:spPr>
        <p:txBody>
          <a:bodyPr anchor="b"/>
          <a:lstStyle>
            <a:lvl1pPr algn="ctr">
              <a:defRPr sz="4400" b="0"/>
            </a:lvl1pPr>
          </a:lstStyle>
          <a:p>
            <a:r>
              <a:rPr lang="es-ES_tradnl"/>
              <a:t>Clic para editar título</a:t>
            </a:r>
            <a:endParaRPr/>
          </a:p>
        </p:txBody>
      </p:sp>
      <p:sp>
        <p:nvSpPr>
          <p:cNvPr id="12" name="Text Placeholder 3"/>
          <p:cNvSpPr>
            <a:spLocks noGrp="1"/>
          </p:cNvSpPr>
          <p:nvPr>
            <p:ph type="body" sz="half" idx="2"/>
          </p:nvPr>
        </p:nvSpPr>
        <p:spPr>
          <a:xfrm>
            <a:off x="725487" y="2618815"/>
            <a:ext cx="3792537"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3" name="Picture Placeholder 2"/>
          <p:cNvSpPr>
            <a:spLocks noGrp="1"/>
          </p:cNvSpPr>
          <p:nvPr>
            <p:ph type="pic" idx="1"/>
          </p:nvPr>
        </p:nvSpPr>
        <p:spPr>
          <a:xfrm>
            <a:off x="4829938" y="864971"/>
            <a:ext cx="3422075" cy="470916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a:t>Arrastre la imagen al marcador de posición o haga clic en el icono para agregar</a:t>
            </a:r>
            <a:endParaRPr noProof="0"/>
          </a:p>
        </p:txBody>
      </p:sp>
      <p:sp>
        <p:nvSpPr>
          <p:cNvPr id="6" name="Date Placeholder 4"/>
          <p:cNvSpPr>
            <a:spLocks noGrp="1"/>
          </p:cNvSpPr>
          <p:nvPr>
            <p:ph type="dt" sz="half" idx="10"/>
          </p:nvPr>
        </p:nvSpPr>
        <p:spPr/>
        <p:txBody>
          <a:bodyPr/>
          <a:lstStyle>
            <a:lvl1pPr>
              <a:defRPr/>
            </a:lvl1pPr>
          </a:lstStyle>
          <a:p>
            <a:pPr>
              <a:defRPr/>
            </a:pPr>
            <a:fld id="{043B9DD6-5E04-4243-9486-43A352CE28C2}" type="datetime12">
              <a:rPr lang="es-AR" smtClean="0"/>
              <a:pPr>
                <a:defRPr/>
              </a:pPr>
              <a:t>2:21 p. m.</a:t>
            </a:fld>
            <a:endParaRPr lang="es-ES"/>
          </a:p>
        </p:txBody>
      </p:sp>
      <p:sp>
        <p:nvSpPr>
          <p:cNvPr id="7" name="Footer Placeholder 5"/>
          <p:cNvSpPr>
            <a:spLocks noGrp="1"/>
          </p:cNvSpPr>
          <p:nvPr>
            <p:ph type="ftr" sz="quarter" idx="11"/>
          </p:nvPr>
        </p:nvSpPr>
        <p:spPr/>
        <p:txBody>
          <a:bodyPr/>
          <a:lstStyle>
            <a:lvl1pPr>
              <a:defRPr/>
            </a:lvl1pPr>
          </a:lstStyle>
          <a:p>
            <a:pPr>
              <a:defRPr/>
            </a:pPr>
            <a:endParaRPr lang="es-ES"/>
          </a:p>
        </p:txBody>
      </p:sp>
      <p:sp>
        <p:nvSpPr>
          <p:cNvPr id="8" name="Slide Number Placeholder 6"/>
          <p:cNvSpPr>
            <a:spLocks noGrp="1"/>
          </p:cNvSpPr>
          <p:nvPr>
            <p:ph type="sldNum" sz="quarter" idx="12"/>
          </p:nvPr>
        </p:nvSpPr>
        <p:spPr/>
        <p:txBody>
          <a:bodyPr/>
          <a:lstStyle>
            <a:lvl1pPr>
              <a:defRPr/>
            </a:lvl1pPr>
          </a:lstStyle>
          <a:p>
            <a:pPr>
              <a:defRPr/>
            </a:pPr>
            <a:fld id="{2B966F24-149E-43F7-B726-1A01CE4DAFFE}" type="slidenum">
              <a:rPr lang="es-ES"/>
              <a:pPr>
                <a:defRPr/>
              </a:pPr>
              <a:t>‹Nº›</a:t>
            </a:fld>
            <a:endParaRPr lang="es-ES"/>
          </a:p>
        </p:txBody>
      </p:sp>
    </p:spTree>
    <p:extLst>
      <p:ext uri="{BB962C8B-B14F-4D97-AF65-F5344CB8AC3E}">
        <p14:creationId xmlns:p14="http://schemas.microsoft.com/office/powerpoint/2010/main" xmlns="" val="3526808151"/>
      </p:ext>
    </p:extLst>
  </p:cSld>
  <p:clrMapOvr>
    <a:masterClrMapping/>
  </p:clrMapOvr>
  <p:transition spd="med">
    <p:fade thruBlk="1"/>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725487" y="462896"/>
            <a:ext cx="7718425" cy="828021"/>
          </a:xfrm>
        </p:spPr>
        <p:txBody>
          <a:bodyPr/>
          <a:lstStyle/>
          <a:p>
            <a:r>
              <a:rPr lang="es-ES_tradnl"/>
              <a:t>Clic para editar título</a:t>
            </a:r>
            <a:endParaRPr/>
          </a:p>
        </p:txBody>
      </p:sp>
      <p:sp>
        <p:nvSpPr>
          <p:cNvPr id="3" name="Vertical Text Placeholder 2"/>
          <p:cNvSpPr>
            <a:spLocks noGrp="1"/>
          </p:cNvSpPr>
          <p:nvPr>
            <p:ph type="body" orient="vert" idx="1"/>
          </p:nvPr>
        </p:nvSpPr>
        <p:spPr>
          <a:xfrm>
            <a:off x="725489" y="1598613"/>
            <a:ext cx="7718424" cy="4572000"/>
          </a:xfrm>
        </p:spPr>
        <p:txBody>
          <a:bodyPr vert="eaVert"/>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lvl1pPr>
              <a:defRPr/>
            </a:lvl1pPr>
          </a:lstStyle>
          <a:p>
            <a:pPr>
              <a:defRPr/>
            </a:pPr>
            <a:fld id="{C71564B2-0671-40D4-99EA-909FD42E9035}" type="datetime12">
              <a:rPr lang="es-AR" smtClean="0"/>
              <a:pPr>
                <a:defRPr/>
              </a:pPr>
              <a:t>2:21 p. m.</a:t>
            </a:fld>
            <a:endParaRPr lang="es-E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8ED27227-B020-4F3C-ACCD-1218E5FEA917}" type="slidenum">
              <a:rPr lang="es-ES"/>
              <a:pPr>
                <a:defRPr/>
              </a:pPr>
              <a:t>‹Nº›</a:t>
            </a:fld>
            <a:endParaRPr lang="es-ES"/>
          </a:p>
        </p:txBody>
      </p:sp>
    </p:spTree>
    <p:extLst>
      <p:ext uri="{BB962C8B-B14F-4D97-AF65-F5344CB8AC3E}">
        <p14:creationId xmlns:p14="http://schemas.microsoft.com/office/powerpoint/2010/main" xmlns="" val="3528413762"/>
      </p:ext>
    </p:extLst>
  </p:cSld>
  <p:clrMapOvr>
    <a:masterClrMapping/>
  </p:clrMapOvr>
  <p:transition spd="med">
    <p:fade thruBlk="1"/>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685801"/>
            <a:ext cx="1066800" cy="5484812"/>
          </a:xfrm>
        </p:spPr>
        <p:txBody>
          <a:bodyPr vert="eaVert"/>
          <a:lstStyle/>
          <a:p>
            <a:r>
              <a:rPr lang="es-ES_tradnl"/>
              <a:t>Clic para editar título</a:t>
            </a:r>
            <a:endParaRPr/>
          </a:p>
        </p:txBody>
      </p:sp>
      <p:sp>
        <p:nvSpPr>
          <p:cNvPr id="3" name="Vertical Text Placeholder 2"/>
          <p:cNvSpPr>
            <a:spLocks noGrp="1"/>
          </p:cNvSpPr>
          <p:nvPr>
            <p:ph type="body" orient="vert" idx="1"/>
          </p:nvPr>
        </p:nvSpPr>
        <p:spPr>
          <a:xfrm>
            <a:off x="725488" y="685757"/>
            <a:ext cx="6437312" cy="5482221"/>
          </a:xfrm>
        </p:spPr>
        <p:txBody>
          <a:bodyPr vert="eaVert"/>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lvl1pPr>
              <a:defRPr/>
            </a:lvl1pPr>
          </a:lstStyle>
          <a:p>
            <a:pPr>
              <a:defRPr/>
            </a:pPr>
            <a:fld id="{38FC13FF-F4EA-4DB6-BB11-89D1CC5D497E}" type="datetime12">
              <a:rPr lang="es-AR" smtClean="0"/>
              <a:pPr>
                <a:defRPr/>
              </a:pPr>
              <a:t>2:21 p. m.</a:t>
            </a:fld>
            <a:endParaRPr lang="es-E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CE62625F-8886-4904-83F0-9011C1089E80}" type="slidenum">
              <a:rPr lang="es-ES"/>
              <a:pPr>
                <a:defRPr/>
              </a:pPr>
              <a:t>‹Nº›</a:t>
            </a:fld>
            <a:endParaRPr lang="es-ES"/>
          </a:p>
        </p:txBody>
      </p:sp>
    </p:spTree>
    <p:extLst>
      <p:ext uri="{BB962C8B-B14F-4D97-AF65-F5344CB8AC3E}">
        <p14:creationId xmlns:p14="http://schemas.microsoft.com/office/powerpoint/2010/main" xmlns="" val="3577380113"/>
      </p:ext>
    </p:extLst>
  </p:cSld>
  <p:clrMapOvr>
    <a:masterClrMapping/>
  </p:clrMapOvr>
  <p:transition spd="med">
    <p:fade thruBlk="1"/>
  </p:transition>
</p:sldLayout>
</file>

<file path=ppt/slideLayouts/slideLayout774.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fld id="{1FE28858-ABDA-4C25-8323-9A75816B1C8D}" type="datetime12">
              <a:rPr lang="es-AR" smtClean="0">
                <a:solidFill>
                  <a:srgbClr val="000000"/>
                </a:solidFill>
              </a:rPr>
              <a:pPr>
                <a:defRPr/>
              </a:pPr>
              <a:t>2:21 p. m.</a:t>
            </a:fld>
            <a:endParaRPr lang="es-A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A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C91BA45-CB1A-4A5E-9360-60FB6C395F4B}" type="slidenum">
              <a:rPr lang="es-AR">
                <a:solidFill>
                  <a:srgbClr val="000000"/>
                </a:solidFill>
              </a:rPr>
              <a:pPr>
                <a:defRPr/>
              </a:pPr>
              <a:t>‹Nº›</a:t>
            </a:fld>
            <a:endParaRPr lang="es-AR">
              <a:solidFill>
                <a:srgbClr val="000000"/>
              </a:solidFill>
            </a:endParaRPr>
          </a:p>
        </p:txBody>
      </p:sp>
    </p:spTree>
    <p:extLst>
      <p:ext uri="{BB962C8B-B14F-4D97-AF65-F5344CB8AC3E}">
        <p14:creationId xmlns:p14="http://schemas.microsoft.com/office/powerpoint/2010/main" xmlns="" val="1719795869"/>
      </p:ext>
    </p:extLst>
  </p:cSld>
  <p:clrMapOvr>
    <a:masterClrMapping/>
  </p:clrMapOvr>
</p:sldLayout>
</file>

<file path=ppt/slideLayouts/slideLayout775.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8" name="Freeform 6"/>
            <p:cNvSpPr>
              <a:spLocks/>
            </p:cNvSpPr>
            <p:nvPr/>
          </p:nvSpPr>
          <p:spPr bwMode="hidden">
            <a:xfrm>
              <a:off x="4038" y="3577"/>
              <a:ext cx="1720" cy="65"/>
            </a:xfrm>
            <a:custGeom>
              <a:avLst/>
              <a:gdLst>
                <a:gd name="T0" fmla="*/ 1712 w 1722"/>
                <a:gd name="T1" fmla="*/ 61 h 66"/>
                <a:gd name="T2" fmla="*/ 1712 w 1722"/>
                <a:gd name="T3" fmla="*/ 55 h 66"/>
                <a:gd name="T4" fmla="*/ 0 w 1722"/>
                <a:gd name="T5" fmla="*/ 0 h 66"/>
                <a:gd name="T6" fmla="*/ 0 w 1722"/>
                <a:gd name="T7" fmla="*/ 43 h 66"/>
                <a:gd name="T8" fmla="*/ 1712 w 1722"/>
                <a:gd name="T9" fmla="*/ 61 h 66"/>
                <a:gd name="T10" fmla="*/ 1712 w 1722"/>
                <a:gd name="T11" fmla="*/ 61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0" name="Freeform 8"/>
            <p:cNvSpPr>
              <a:spLocks/>
            </p:cNvSpPr>
            <p:nvPr/>
          </p:nvSpPr>
          <p:spPr bwMode="hidden">
            <a:xfrm>
              <a:off x="4784" y="3702"/>
              <a:ext cx="974" cy="101"/>
            </a:xfrm>
            <a:custGeom>
              <a:avLst/>
              <a:gdLst>
                <a:gd name="T0" fmla="*/ 970 w 975"/>
                <a:gd name="T1" fmla="*/ 48 h 101"/>
                <a:gd name="T2" fmla="*/ 970 w 975"/>
                <a:gd name="T3" fmla="*/ 0 h 101"/>
                <a:gd name="T4" fmla="*/ 0 w 975"/>
                <a:gd name="T5" fmla="*/ 24 h 101"/>
                <a:gd name="T6" fmla="*/ 0 w 975"/>
                <a:gd name="T7" fmla="*/ 101 h 101"/>
                <a:gd name="T8" fmla="*/ 970 w 975"/>
                <a:gd name="T9" fmla="*/ 48 h 101"/>
                <a:gd name="T10" fmla="*/ 970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1" name="Freeform 9"/>
            <p:cNvSpPr>
              <a:spLocks/>
            </p:cNvSpPr>
            <p:nvPr/>
          </p:nvSpPr>
          <p:spPr bwMode="hidden">
            <a:xfrm>
              <a:off x="3619" y="3815"/>
              <a:ext cx="2139" cy="198"/>
            </a:xfrm>
            <a:custGeom>
              <a:avLst/>
              <a:gdLst>
                <a:gd name="T0" fmla="*/ 2131 w 2141"/>
                <a:gd name="T1" fmla="*/ 0 h 198"/>
                <a:gd name="T2" fmla="*/ 0 w 2141"/>
                <a:gd name="T3" fmla="*/ 156 h 198"/>
                <a:gd name="T4" fmla="*/ 0 w 2141"/>
                <a:gd name="T5" fmla="*/ 198 h 198"/>
                <a:gd name="T6" fmla="*/ 2131 w 2141"/>
                <a:gd name="T7" fmla="*/ 0 h 198"/>
                <a:gd name="T8" fmla="*/ 213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3" name="Freeform 11"/>
            <p:cNvSpPr>
              <a:spLocks/>
            </p:cNvSpPr>
            <p:nvPr/>
          </p:nvSpPr>
          <p:spPr bwMode="hidden">
            <a:xfrm>
              <a:off x="2097" y="4043"/>
              <a:ext cx="2514" cy="276"/>
            </a:xfrm>
            <a:custGeom>
              <a:avLst/>
              <a:gdLst>
                <a:gd name="T0" fmla="*/ 2167 w 2517"/>
                <a:gd name="T1" fmla="*/ 276 h 276"/>
                <a:gd name="T2" fmla="*/ 2502 w 2517"/>
                <a:gd name="T3" fmla="*/ 204 h 276"/>
                <a:gd name="T4" fmla="*/ 2245 w 2517"/>
                <a:gd name="T5" fmla="*/ 0 h 276"/>
                <a:gd name="T6" fmla="*/ 0 w 2517"/>
                <a:gd name="T7" fmla="*/ 276 h 276"/>
                <a:gd name="T8" fmla="*/ 2167 w 2517"/>
                <a:gd name="T9" fmla="*/ 276 h 276"/>
                <a:gd name="T10" fmla="*/ 2167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5" name="Freeform 13"/>
            <p:cNvSpPr>
              <a:spLocks/>
            </p:cNvSpPr>
            <p:nvPr/>
          </p:nvSpPr>
          <p:spPr bwMode="hidden">
            <a:xfrm>
              <a:off x="5030" y="3151"/>
              <a:ext cx="728" cy="240"/>
            </a:xfrm>
            <a:custGeom>
              <a:avLst/>
              <a:gdLst>
                <a:gd name="T0" fmla="*/ 724 w 729"/>
                <a:gd name="T1" fmla="*/ 240 h 240"/>
                <a:gd name="T2" fmla="*/ 0 w 729"/>
                <a:gd name="T3" fmla="*/ 0 h 240"/>
                <a:gd name="T4" fmla="*/ 0 w 729"/>
                <a:gd name="T5" fmla="*/ 6 h 240"/>
                <a:gd name="T6" fmla="*/ 724 w 729"/>
                <a:gd name="T7" fmla="*/ 240 h 240"/>
                <a:gd name="T8" fmla="*/ 724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7" name="Freeform 15"/>
            <p:cNvSpPr>
              <a:spLocks/>
            </p:cNvSpPr>
            <p:nvPr/>
          </p:nvSpPr>
          <p:spPr bwMode="hidden">
            <a:xfrm>
              <a:off x="5030" y="3049"/>
              <a:ext cx="728" cy="318"/>
            </a:xfrm>
            <a:custGeom>
              <a:avLst/>
              <a:gdLst>
                <a:gd name="T0" fmla="*/ 724 w 729"/>
                <a:gd name="T1" fmla="*/ 318 h 318"/>
                <a:gd name="T2" fmla="*/ 724 w 729"/>
                <a:gd name="T3" fmla="*/ 312 h 318"/>
                <a:gd name="T4" fmla="*/ 0 w 729"/>
                <a:gd name="T5" fmla="*/ 0 h 318"/>
                <a:gd name="T6" fmla="*/ 0 w 729"/>
                <a:gd name="T7" fmla="*/ 54 h 318"/>
                <a:gd name="T8" fmla="*/ 724 w 729"/>
                <a:gd name="T9" fmla="*/ 318 h 318"/>
                <a:gd name="T10" fmla="*/ 724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07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grpSp>
      <p:sp>
        <p:nvSpPr>
          <p:cNvPr id="302122" name="Rectangle 42"/>
          <p:cNvSpPr>
            <a:spLocks noGrp="1" noChangeArrowheads="1"/>
          </p:cNvSpPr>
          <p:nvPr>
            <p:ph type="ctrTitle" sz="quarter"/>
          </p:nvPr>
        </p:nvSpPr>
        <p:spPr>
          <a:xfrm>
            <a:off x="457200" y="1600200"/>
            <a:ext cx="8229600" cy="1828800"/>
          </a:xfrm>
        </p:spPr>
        <p:txBody>
          <a:bodyPr/>
          <a:lstStyle>
            <a:lvl1pPr>
              <a:defRPr sz="4800"/>
            </a:lvl1pPr>
          </a:lstStyle>
          <a:p>
            <a:r>
              <a:rPr lang="es-ES"/>
              <a:t>Haga clic para cambiar el estilo de título	</a:t>
            </a:r>
          </a:p>
        </p:txBody>
      </p:sp>
      <p:sp>
        <p:nvSpPr>
          <p:cNvPr id="302123"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s-ES"/>
              <a:t>Haga clic para modificar el estilo de subtítulo del patrón</a:t>
            </a:r>
          </a:p>
        </p:txBody>
      </p:sp>
      <p:sp>
        <p:nvSpPr>
          <p:cNvPr id="44" name="Rectangle 44"/>
          <p:cNvSpPr>
            <a:spLocks noGrp="1" noChangeArrowheads="1"/>
          </p:cNvSpPr>
          <p:nvPr>
            <p:ph type="dt" sz="quarter" idx="10"/>
          </p:nvPr>
        </p:nvSpPr>
        <p:spPr/>
        <p:txBody>
          <a:bodyPr/>
          <a:lstStyle>
            <a:lvl1pPr>
              <a:defRPr/>
            </a:lvl1pPr>
          </a:lstStyle>
          <a:p>
            <a:pPr>
              <a:defRPr/>
            </a:pPr>
            <a:endParaRPr lang="es-ES">
              <a:solidFill>
                <a:srgbClr val="FFFFFF"/>
              </a:solidFill>
            </a:endParaRPr>
          </a:p>
        </p:txBody>
      </p:sp>
      <p:sp>
        <p:nvSpPr>
          <p:cNvPr id="45" name="Rectangle 45"/>
          <p:cNvSpPr>
            <a:spLocks noGrp="1" noChangeArrowheads="1"/>
          </p:cNvSpPr>
          <p:nvPr>
            <p:ph type="ftr" sz="quarter" idx="11"/>
          </p:nvPr>
        </p:nvSpPr>
        <p:spPr/>
        <p:txBody>
          <a:bodyPr/>
          <a:lstStyle>
            <a:lvl1pPr>
              <a:defRPr/>
            </a:lvl1pPr>
          </a:lstStyle>
          <a:p>
            <a:pPr>
              <a:defRPr/>
            </a:pPr>
            <a:endParaRPr lang="es-ES">
              <a:solidFill>
                <a:srgbClr val="FFFFFF"/>
              </a:solidFill>
            </a:endParaRPr>
          </a:p>
        </p:txBody>
      </p:sp>
      <p:sp>
        <p:nvSpPr>
          <p:cNvPr id="46" name="Rectangle 46"/>
          <p:cNvSpPr>
            <a:spLocks noGrp="1" noChangeArrowheads="1"/>
          </p:cNvSpPr>
          <p:nvPr>
            <p:ph type="sldNum" sz="quarter" idx="12"/>
          </p:nvPr>
        </p:nvSpPr>
        <p:spPr/>
        <p:txBody>
          <a:bodyPr/>
          <a:lstStyle>
            <a:lvl1pPr>
              <a:defRPr/>
            </a:lvl1pPr>
          </a:lstStyle>
          <a:p>
            <a:pPr>
              <a:defRPr/>
            </a:pPr>
            <a:fld id="{30D68BDB-5FD5-46CE-9FF6-142DB387504A}"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433602156"/>
      </p:ext>
    </p:extLst>
  </p:cSld>
  <p:clrMapOvr>
    <a:masterClrMapping/>
  </p:clrMapOvr>
  <p:transition spd="med">
    <p:fade thruBlk="1"/>
  </p:transition>
</p:sldLayout>
</file>

<file path=ppt/slideLayouts/slideLayout77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FA089259-18D6-4839-8911-FDBC6C1A865A}"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677738122"/>
      </p:ext>
    </p:extLst>
  </p:cSld>
  <p:clrMapOvr>
    <a:masterClrMapping/>
  </p:clrMapOvr>
  <p:transition spd="med">
    <p:fade thruBlk="1"/>
  </p:transition>
</p:sldLayout>
</file>

<file path=ppt/slideLayouts/slideLayout77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5BECC186-27E8-478C-A3A2-AD7C6AB8FC8A}"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512633632"/>
      </p:ext>
    </p:extLst>
  </p:cSld>
  <p:clrMapOvr>
    <a:masterClrMapping/>
  </p:clrMapOvr>
  <p:transition spd="med">
    <p:fade thruBlk="1"/>
  </p:transition>
</p:sldLayout>
</file>

<file path=ppt/slideLayouts/slideLayout77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B01C6D7C-AE96-4FFF-890A-B1F61DA6C814}"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854035227"/>
      </p:ext>
    </p:extLst>
  </p:cSld>
  <p:clrMapOvr>
    <a:masterClrMapping/>
  </p:clrMapOvr>
  <p:transition spd="med">
    <p:fade thruBlk="1"/>
  </p:transition>
</p:sldLayout>
</file>

<file path=ppt/slideLayouts/slideLayout77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8"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9" name="Rectangle 46"/>
          <p:cNvSpPr>
            <a:spLocks noGrp="1" noChangeArrowheads="1"/>
          </p:cNvSpPr>
          <p:nvPr>
            <p:ph type="sldNum" sz="quarter" idx="12"/>
          </p:nvPr>
        </p:nvSpPr>
        <p:spPr>
          <a:ln/>
        </p:spPr>
        <p:txBody>
          <a:bodyPr/>
          <a:lstStyle>
            <a:lvl1pPr>
              <a:defRPr/>
            </a:lvl1pPr>
          </a:lstStyle>
          <a:p>
            <a:pPr>
              <a:defRPr/>
            </a:pPr>
            <a:fld id="{CD1337C1-77C4-4157-9107-2F1F9BBFED08}"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640383488"/>
      </p:ext>
    </p:extLst>
  </p:cSld>
  <p:clrMapOvr>
    <a:masterClrMapping/>
  </p:clrMapOvr>
  <p:transition spd="med">
    <p:fade thruBlk="1"/>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792787417"/>
      </p:ext>
    </p:extLst>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4"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5" name="Rectangle 46"/>
          <p:cNvSpPr>
            <a:spLocks noGrp="1" noChangeArrowheads="1"/>
          </p:cNvSpPr>
          <p:nvPr>
            <p:ph type="sldNum" sz="quarter" idx="12"/>
          </p:nvPr>
        </p:nvSpPr>
        <p:spPr>
          <a:ln/>
        </p:spPr>
        <p:txBody>
          <a:bodyPr/>
          <a:lstStyle>
            <a:lvl1pPr>
              <a:defRPr/>
            </a:lvl1pPr>
          </a:lstStyle>
          <a:p>
            <a:pPr>
              <a:defRPr/>
            </a:pPr>
            <a:fld id="{362F4395-365A-424C-B041-7E589E940FE8}"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743046684"/>
      </p:ext>
    </p:extLst>
  </p:cSld>
  <p:clrMapOvr>
    <a:masterClrMapping/>
  </p:clrMapOvr>
  <p:transition spd="med">
    <p:fade thruBlk="1"/>
  </p:transition>
</p:sldLayout>
</file>

<file path=ppt/slideLayouts/slideLayout78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3"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4" name="Rectangle 46"/>
          <p:cNvSpPr>
            <a:spLocks noGrp="1" noChangeArrowheads="1"/>
          </p:cNvSpPr>
          <p:nvPr>
            <p:ph type="sldNum" sz="quarter" idx="12"/>
          </p:nvPr>
        </p:nvSpPr>
        <p:spPr>
          <a:ln/>
        </p:spPr>
        <p:txBody>
          <a:bodyPr/>
          <a:lstStyle>
            <a:lvl1pPr>
              <a:defRPr/>
            </a:lvl1pPr>
          </a:lstStyle>
          <a:p>
            <a:pPr>
              <a:defRPr/>
            </a:pPr>
            <a:fld id="{4C90CDF4-31DA-4DE6-8825-9962159EFEA1}"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3768974510"/>
      </p:ext>
    </p:extLst>
  </p:cSld>
  <p:clrMapOvr>
    <a:masterClrMapping/>
  </p:clrMapOvr>
  <p:transition spd="med">
    <p:fade thruBlk="1"/>
  </p:transition>
</p:sldLayout>
</file>

<file path=ppt/slideLayouts/slideLayout78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C8BA2759-7B56-4B89-9E30-7A8F181D3812}"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1911506378"/>
      </p:ext>
    </p:extLst>
  </p:cSld>
  <p:clrMapOvr>
    <a:masterClrMapping/>
  </p:clrMapOvr>
  <p:transition spd="med">
    <p:fade thruBlk="1"/>
  </p:transition>
</p:sldLayout>
</file>

<file path=ppt/slideLayouts/slideLayout78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6"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7" name="Rectangle 46"/>
          <p:cNvSpPr>
            <a:spLocks noGrp="1" noChangeArrowheads="1"/>
          </p:cNvSpPr>
          <p:nvPr>
            <p:ph type="sldNum" sz="quarter" idx="12"/>
          </p:nvPr>
        </p:nvSpPr>
        <p:spPr>
          <a:ln/>
        </p:spPr>
        <p:txBody>
          <a:bodyPr/>
          <a:lstStyle>
            <a:lvl1pPr>
              <a:defRPr/>
            </a:lvl1pPr>
          </a:lstStyle>
          <a:p>
            <a:pPr>
              <a:defRPr/>
            </a:pPr>
            <a:fld id="{E3CE14DA-D9A5-49B6-8EB7-812C50953220}"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2913348944"/>
      </p:ext>
    </p:extLst>
  </p:cSld>
  <p:clrMapOvr>
    <a:masterClrMapping/>
  </p:clrMapOvr>
  <p:transition spd="med">
    <p:fade thruBlk="1"/>
  </p:transition>
</p:sldLayout>
</file>

<file path=ppt/slideLayouts/slideLayout78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EF264BB4-7E29-4F47-B425-4E084EFD97AA}"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461205979"/>
      </p:ext>
    </p:extLst>
  </p:cSld>
  <p:clrMapOvr>
    <a:masterClrMapping/>
  </p:clrMapOvr>
  <p:transition spd="med">
    <p:fade thruBlk="1"/>
  </p:transition>
</p:sldLayout>
</file>

<file path=ppt/slideLayouts/slideLayout78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7813"/>
            <a:ext cx="2057400" cy="5853112"/>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7813"/>
            <a:ext cx="6019800" cy="585311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4"/>
          <p:cNvSpPr>
            <a:spLocks noGrp="1" noChangeArrowheads="1"/>
          </p:cNvSpPr>
          <p:nvPr>
            <p:ph type="dt" sz="half" idx="10"/>
          </p:nvPr>
        </p:nvSpPr>
        <p:spPr>
          <a:ln/>
        </p:spPr>
        <p:txBody>
          <a:bodyPr/>
          <a:lstStyle>
            <a:lvl1pPr>
              <a:defRPr/>
            </a:lvl1pPr>
          </a:lstStyle>
          <a:p>
            <a:pPr>
              <a:defRPr/>
            </a:pPr>
            <a:endParaRPr lang="es-ES">
              <a:solidFill>
                <a:srgbClr val="FFFFFF"/>
              </a:solidFill>
            </a:endParaRPr>
          </a:p>
        </p:txBody>
      </p:sp>
      <p:sp>
        <p:nvSpPr>
          <p:cNvPr id="5" name="Rectangle 45"/>
          <p:cNvSpPr>
            <a:spLocks noGrp="1" noChangeArrowheads="1"/>
          </p:cNvSpPr>
          <p:nvPr>
            <p:ph type="ftr" sz="quarter" idx="11"/>
          </p:nvPr>
        </p:nvSpPr>
        <p:spPr>
          <a:ln/>
        </p:spPr>
        <p:txBody>
          <a:bodyPr/>
          <a:lstStyle>
            <a:lvl1pPr>
              <a:defRPr/>
            </a:lvl1pPr>
          </a:lstStyle>
          <a:p>
            <a:pPr>
              <a:defRPr/>
            </a:pPr>
            <a:endParaRPr lang="es-ES">
              <a:solidFill>
                <a:srgbClr val="FFFFFF"/>
              </a:solidFill>
            </a:endParaRPr>
          </a:p>
        </p:txBody>
      </p:sp>
      <p:sp>
        <p:nvSpPr>
          <p:cNvPr id="6" name="Rectangle 46"/>
          <p:cNvSpPr>
            <a:spLocks noGrp="1" noChangeArrowheads="1"/>
          </p:cNvSpPr>
          <p:nvPr>
            <p:ph type="sldNum" sz="quarter" idx="12"/>
          </p:nvPr>
        </p:nvSpPr>
        <p:spPr>
          <a:ln/>
        </p:spPr>
        <p:txBody>
          <a:bodyPr/>
          <a:lstStyle>
            <a:lvl1pPr>
              <a:defRPr/>
            </a:lvl1pPr>
          </a:lstStyle>
          <a:p>
            <a:pPr>
              <a:defRPr/>
            </a:pPr>
            <a:fld id="{F078E998-061C-48BB-9856-14CF46652E29}" type="slidenum">
              <a:rPr lang="es-ES">
                <a:solidFill>
                  <a:srgbClr val="FFFFFF"/>
                </a:solidFill>
              </a:rPr>
              <a:pPr>
                <a:defRPr/>
              </a:pPr>
              <a:t>‹Nº›</a:t>
            </a:fld>
            <a:endParaRPr lang="es-ES">
              <a:solidFill>
                <a:srgbClr val="FFFFFF"/>
              </a:solidFill>
            </a:endParaRPr>
          </a:p>
        </p:txBody>
      </p:sp>
    </p:spTree>
    <p:extLst>
      <p:ext uri="{BB962C8B-B14F-4D97-AF65-F5344CB8AC3E}">
        <p14:creationId xmlns:p14="http://schemas.microsoft.com/office/powerpoint/2010/main" xmlns="" val="2664400184"/>
      </p:ext>
    </p:extLst>
  </p:cSld>
  <p:clrMapOvr>
    <a:masterClrMapping/>
  </p:clrMapOvr>
  <p:transition spd="med">
    <p:fade thruBlk="1"/>
  </p:transition>
</p:sldLayout>
</file>

<file path=ppt/slideLayouts/slideLayout786.xml><?xml version="1.0" encoding="utf-8"?>
<p:sldLayout xmlns:a="http://schemas.openxmlformats.org/drawingml/2006/main" xmlns:r="http://schemas.openxmlformats.org/officeDocument/2006/relationships" xmlns:p="http://schemas.openxmlformats.org/presentationml/2006/main" type="fourObj">
  <p:cSld name="Título y 4 objetos">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457200" y="274638"/>
            <a:ext cx="8229600" cy="1143000"/>
          </a:xfrm>
        </p:spPr>
        <p:txBody>
          <a:bodyPr/>
          <a:lstStyle/>
          <a:p>
            <a:r>
              <a:rPr lang="es-ES"/>
              <a:t>Haga clic para modificar el estilo de título del patrón</a:t>
            </a:r>
            <a:endParaRPr lang="es-AR"/>
          </a:p>
        </p:txBody>
      </p:sp>
      <p:sp>
        <p:nvSpPr>
          <p:cNvPr id="3" name="2 Marcador de contenido"/>
          <p:cNvSpPr>
            <a:spLocks noGrp="1"/>
          </p:cNvSpPr>
          <p:nvPr>
            <p:ph sz="quarter" idx="1"/>
          </p:nvPr>
        </p:nvSpPr>
        <p:spPr>
          <a:xfrm>
            <a:off x="457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quarter" idx="2"/>
          </p:nvPr>
        </p:nvSpPr>
        <p:spPr>
          <a:xfrm>
            <a:off x="4648200" y="1600200"/>
            <a:ext cx="4038600" cy="21859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contenido"/>
          <p:cNvSpPr>
            <a:spLocks noGrp="1"/>
          </p:cNvSpPr>
          <p:nvPr>
            <p:ph sz="quarter" idx="3"/>
          </p:nvPr>
        </p:nvSpPr>
        <p:spPr>
          <a:xfrm>
            <a:off x="457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contenido"/>
          <p:cNvSpPr>
            <a:spLocks noGrp="1"/>
          </p:cNvSpPr>
          <p:nvPr>
            <p:ph sz="quarter" idx="4"/>
          </p:nvPr>
        </p:nvSpPr>
        <p:spPr>
          <a:xfrm>
            <a:off x="4648200" y="3938588"/>
            <a:ext cx="4038600" cy="21875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p:txBody>
          <a:bodyPr/>
          <a:lstStyle>
            <a:lvl1pPr>
              <a:defRPr/>
            </a:lvl1pPr>
          </a:lstStyle>
          <a:p>
            <a:pPr>
              <a:defRPr/>
            </a:pPr>
            <a:endParaRPr lang="es-AR">
              <a:solidFill>
                <a:srgbClr val="FFFF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s-AR">
              <a:solidFill>
                <a:srgbClr val="FFFFFF"/>
              </a:solidFill>
            </a:endParaRPr>
          </a:p>
        </p:txBody>
      </p:sp>
      <p:sp>
        <p:nvSpPr>
          <p:cNvPr id="9" name="Rectangle 6"/>
          <p:cNvSpPr>
            <a:spLocks noGrp="1" noChangeArrowheads="1"/>
          </p:cNvSpPr>
          <p:nvPr>
            <p:ph type="sldNum" sz="quarter" idx="12"/>
          </p:nvPr>
        </p:nvSpPr>
        <p:spPr/>
        <p:txBody>
          <a:bodyPr/>
          <a:lstStyle>
            <a:lvl1pPr>
              <a:defRPr/>
            </a:lvl1pPr>
          </a:lstStyle>
          <a:p>
            <a:pPr>
              <a:defRPr/>
            </a:pPr>
            <a:fld id="{15128919-526B-40C4-8EC1-181355CFFE7D}" type="slidenum">
              <a:rPr lang="es-AR">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1638108712"/>
      </p:ext>
    </p:extLst>
  </p:cSld>
  <p:clrMapOvr>
    <a:masterClrMapping/>
  </p:clrMapOvr>
  <p:transition spd="med">
    <p:fade thruBlk="1"/>
  </p:transition>
</p:sldLayout>
</file>

<file path=ppt/slideLayouts/slideLayout78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5" name="Rounded Rectangle 7"/>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345441"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12"/>
          <p:cNvSpPr/>
          <p:nvPr/>
        </p:nvSpPr>
        <p:spPr>
          <a:xfrm>
            <a:off x="7712076" y="3136902"/>
            <a:ext cx="911225" cy="2074863"/>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9" name="Rectangle 13"/>
          <p:cNvSpPr/>
          <p:nvPr/>
        </p:nvSpPr>
        <p:spPr>
          <a:xfrm>
            <a:off x="446088" y="3055940"/>
            <a:ext cx="694690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Rectangle 10"/>
          <p:cNvSpPr/>
          <p:nvPr/>
        </p:nvSpPr>
        <p:spPr>
          <a:xfrm>
            <a:off x="541338" y="4559302"/>
            <a:ext cx="675640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1" name="Rectangle 9"/>
          <p:cNvSpPr/>
          <p:nvPr/>
        </p:nvSpPr>
        <p:spPr>
          <a:xfrm>
            <a:off x="539751" y="3140075"/>
            <a:ext cx="6759575" cy="207645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350" cap="all" spc="225" baseline="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_tradnl"/>
              <a:t>Haga clic para modificar el estilo de subtítulo del patrón</a:t>
            </a:r>
            <a:endParaRPr lang="en-US" dirty="0"/>
          </a:p>
        </p:txBody>
      </p:sp>
      <p:sp>
        <p:nvSpPr>
          <p:cNvPr id="2" name="Title 1"/>
          <p:cNvSpPr>
            <a:spLocks noGrp="1"/>
          </p:cNvSpPr>
          <p:nvPr>
            <p:ph type="ctrTitle"/>
          </p:nvPr>
        </p:nvSpPr>
        <p:spPr>
          <a:xfrm>
            <a:off x="604705" y="3227035"/>
            <a:ext cx="6629400" cy="1219201"/>
          </a:xfrm>
        </p:spPr>
        <p:txBody>
          <a:bodyPr anchor="b">
            <a:noAutofit/>
          </a:bodyPr>
          <a:lstStyle>
            <a:lvl1pPr>
              <a:defRPr sz="3000">
                <a:solidFill>
                  <a:schemeClr val="accent1">
                    <a:lumMod val="50000"/>
                  </a:schemeClr>
                </a:solidFill>
              </a:defRPr>
            </a:lvl1pPr>
          </a:lstStyle>
          <a:p>
            <a:r>
              <a:rPr lang="es-ES_tradnl"/>
              <a:t>Clic para editar título</a:t>
            </a:r>
            <a:endParaRPr lang="en-US" dirty="0"/>
          </a:p>
        </p:txBody>
      </p:sp>
      <p:sp>
        <p:nvSpPr>
          <p:cNvPr id="12" name="Date Placeholder 3"/>
          <p:cNvSpPr>
            <a:spLocks noGrp="1"/>
          </p:cNvSpPr>
          <p:nvPr>
            <p:ph type="dt" sz="half" idx="10"/>
          </p:nvPr>
        </p:nvSpPr>
        <p:spPr/>
        <p:txBody>
          <a:bodyPr wrap="square" numCol="1" anchorCtr="0" compatLnSpc="1">
            <a:prstTxWarp prst="textNoShape">
              <a:avLst/>
            </a:prstTxWarp>
          </a:bodyPr>
          <a:lstStyle>
            <a:lvl1pPr>
              <a:defRPr smtClean="0">
                <a:latin typeface="Arial" pitchFamily="34" charset="0"/>
                <a:ea typeface="ＭＳ Ｐゴシック" pitchFamily="34" charset="-128"/>
              </a:defRPr>
            </a:lvl1pPr>
          </a:lstStyle>
          <a:p>
            <a:fld id="{8BBC1234-6C9B-4E9C-A620-1473D34F426C}" type="datetime10">
              <a:rPr lang="es-AR">
                <a:solidFill>
                  <a:srgbClr val="564B3C"/>
                </a:solidFill>
              </a:rPr>
              <a:pPr/>
              <a:t>14:21</a:t>
            </a:fld>
            <a:endParaRPr lang="en-US">
              <a:solidFill>
                <a:srgbClr val="564B3C"/>
              </a:solidFill>
            </a:endParaRPr>
          </a:p>
        </p:txBody>
      </p:sp>
      <p:sp>
        <p:nvSpPr>
          <p:cNvPr id="13" name="Footer Placeholder 4"/>
          <p:cNvSpPr>
            <a:spLocks noGrp="1"/>
          </p:cNvSpPr>
          <p:nvPr>
            <p:ph type="ftr" sz="quarter" idx="11"/>
          </p:nvPr>
        </p:nvSpPr>
        <p:spPr/>
        <p:txBody>
          <a:bodyPr/>
          <a:lstStyle>
            <a:lvl1pPr>
              <a:defRPr/>
            </a:lvl1pPr>
          </a:lstStyle>
          <a:p>
            <a:pPr>
              <a:defRPr/>
            </a:pPr>
            <a:endParaRPr lang="en-US">
              <a:solidFill>
                <a:srgbClr val="564B3C"/>
              </a:solidFill>
            </a:endParaRPr>
          </a:p>
        </p:txBody>
      </p:sp>
      <p:sp>
        <p:nvSpPr>
          <p:cNvPr id="14" name="Slide Number Placeholder 5"/>
          <p:cNvSpPr>
            <a:spLocks noGrp="1"/>
          </p:cNvSpPr>
          <p:nvPr>
            <p:ph type="sldNum" sz="quarter" idx="12"/>
          </p:nvPr>
        </p:nvSpPr>
        <p:spPr>
          <a:xfrm>
            <a:off x="7786688" y="4625975"/>
            <a:ext cx="762000" cy="457200"/>
          </a:xfrm>
        </p:spPr>
        <p:txBody>
          <a:bodyPr/>
          <a:lstStyle>
            <a:lvl1pPr algn="ctr">
              <a:defRPr sz="2100">
                <a:solidFill>
                  <a:srgbClr val="47534C"/>
                </a:solidFill>
              </a:defRPr>
            </a:lvl1pPr>
          </a:lstStyle>
          <a:p>
            <a:fld id="{F06DB010-230E-4C86-8963-6C2F42352B99}" type="slidenum">
              <a:rPr lang="en-US"/>
              <a:pPr/>
              <a:t>‹Nº›</a:t>
            </a:fld>
            <a:endParaRPr lang="en-US"/>
          </a:p>
        </p:txBody>
      </p:sp>
    </p:spTree>
    <p:extLst>
      <p:ext uri="{BB962C8B-B14F-4D97-AF65-F5344CB8AC3E}">
        <p14:creationId xmlns:p14="http://schemas.microsoft.com/office/powerpoint/2010/main" xmlns="" val="747673933"/>
      </p:ext>
    </p:extLst>
  </p:cSld>
  <p:clrMapOvr>
    <a:masterClrMapping/>
  </p:clrMapOvr>
  <p:transition spd="med">
    <p:fade thruBlk="1"/>
  </p:transition>
</p:sldLayout>
</file>

<file path=ppt/slideLayouts/slideLayout78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lvl1pPr>
              <a:defRPr/>
            </a:lvl1pPr>
          </a:lstStyle>
          <a:p>
            <a:pPr>
              <a:defRPr/>
            </a:pPr>
            <a:fld id="{252643D1-A202-4837-B54E-AAB7A3F2F5E9}" type="datetime10">
              <a:rPr lang="es-AR" smtClean="0">
                <a:solidFill>
                  <a:srgbClr val="564B3C"/>
                </a:solidFill>
              </a:rPr>
              <a:pPr>
                <a:defRPr/>
              </a:pPr>
              <a:t>14:21</a:t>
            </a:fld>
            <a:endParaRPr lang="es-AR">
              <a:solidFill>
                <a:srgbClr val="564B3C"/>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6" name="Slide Number Placeholder 5"/>
          <p:cNvSpPr>
            <a:spLocks noGrp="1"/>
          </p:cNvSpPr>
          <p:nvPr>
            <p:ph type="sldNum" sz="quarter" idx="12"/>
          </p:nvPr>
        </p:nvSpPr>
        <p:spPr/>
        <p:txBody>
          <a:bodyPr/>
          <a:lstStyle>
            <a:lvl1pPr>
              <a:defRPr/>
            </a:lvl1pPr>
          </a:lstStyle>
          <a:p>
            <a:fld id="{D751FFBB-FEFD-4579-9E7A-8C9AF61C7073}"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2119295944"/>
      </p:ext>
    </p:extLst>
  </p:cSld>
  <p:clrMapOvr>
    <a:masterClrMapping/>
  </p:clrMapOvr>
  <p:transition spd="med">
    <p:fade thruBlk="1"/>
  </p:transition>
</p:sldLayout>
</file>

<file path=ppt/slideLayouts/slideLayout789.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5" name="Rounded Rectangle 7"/>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12"/>
          <p:cNvSpPr/>
          <p:nvPr/>
        </p:nvSpPr>
        <p:spPr>
          <a:xfrm>
            <a:off x="451977"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15"/>
          <p:cNvSpPr/>
          <p:nvPr/>
        </p:nvSpPr>
        <p:spPr>
          <a:xfrm>
            <a:off x="568326" y="3048002"/>
            <a:ext cx="803275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14"/>
          <p:cNvSpPr/>
          <p:nvPr/>
        </p:nvSpPr>
        <p:spPr>
          <a:xfrm>
            <a:off x="676276" y="4541840"/>
            <a:ext cx="781685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9" name="Rectangle 13"/>
          <p:cNvSpPr/>
          <p:nvPr/>
        </p:nvSpPr>
        <p:spPr>
          <a:xfrm>
            <a:off x="676276" y="3124200"/>
            <a:ext cx="7816850" cy="207803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736456" y="3200401"/>
            <a:ext cx="7696200" cy="1295401"/>
          </a:xfrm>
        </p:spPr>
        <p:txBody>
          <a:bodyPr anchor="b">
            <a:noAutofit/>
          </a:bodyPr>
          <a:lstStyle>
            <a:lvl1pPr algn="ctr" defTabSz="685800" rtl="0" eaLnBrk="1" latinLnBrk="0" hangingPunct="1">
              <a:spcBef>
                <a:spcPct val="0"/>
              </a:spcBef>
              <a:buNone/>
              <a:defRPr lang="en-US" sz="3000" kern="1200" cap="all" baseline="0" dirty="0">
                <a:solidFill>
                  <a:schemeClr val="accent1">
                    <a:lumMod val="50000"/>
                  </a:schemeClr>
                </a:solidFill>
                <a:latin typeface="+mj-lt"/>
                <a:ea typeface="+mj-ea"/>
                <a:cs typeface="+mj-cs"/>
              </a:defRPr>
            </a:lvl1pPr>
          </a:lstStyle>
          <a:p>
            <a:r>
              <a:rPr lang="es-ES_tradnl"/>
              <a:t>Clic para editar título</a:t>
            </a:r>
            <a:endParaRPr lang="en-US" dirty="0"/>
          </a:p>
        </p:txBody>
      </p:sp>
      <p:sp>
        <p:nvSpPr>
          <p:cNvPr id="3" name="Text Placeholder 2"/>
          <p:cNvSpPr>
            <a:spLocks noGrp="1"/>
          </p:cNvSpPr>
          <p:nvPr>
            <p:ph type="body" idx="1"/>
          </p:nvPr>
        </p:nvSpPr>
        <p:spPr>
          <a:xfrm>
            <a:off x="736456" y="4607512"/>
            <a:ext cx="7696200" cy="523783"/>
          </a:xfrm>
        </p:spPr>
        <p:txBody>
          <a:bodyPr anchor="ctr">
            <a:normAutofit/>
          </a:bodyPr>
          <a:lstStyle>
            <a:lvl1pPr marL="0" indent="0" algn="ctr">
              <a:buNone/>
              <a:defRPr sz="1500" cap="all" spc="188" baseline="0">
                <a:solidFill>
                  <a:srgbClr val="FFFFF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_tradnl"/>
              <a:t>Haga clic para modificar el estilo de texto del patrón</a:t>
            </a:r>
          </a:p>
        </p:txBody>
      </p:sp>
      <p:sp>
        <p:nvSpPr>
          <p:cNvPr id="10" name="Date Placeholder 3"/>
          <p:cNvSpPr>
            <a:spLocks noGrp="1"/>
          </p:cNvSpPr>
          <p:nvPr>
            <p:ph type="dt" sz="half" idx="10"/>
          </p:nvPr>
        </p:nvSpPr>
        <p:spPr/>
        <p:txBody>
          <a:bodyPr wrap="square" numCol="1" anchorCtr="0" compatLnSpc="1">
            <a:prstTxWarp prst="textNoShape">
              <a:avLst/>
            </a:prstTxWarp>
          </a:bodyPr>
          <a:lstStyle>
            <a:lvl1pPr>
              <a:defRPr smtClean="0">
                <a:latin typeface="Arial" pitchFamily="34" charset="0"/>
                <a:ea typeface="ＭＳ Ｐゴシック" pitchFamily="34" charset="-128"/>
              </a:defRPr>
            </a:lvl1pPr>
          </a:lstStyle>
          <a:p>
            <a:fld id="{A9A369DA-88FB-4CAE-AE8C-3DB4FCC7F610}" type="datetime10">
              <a:rPr lang="es-AR">
                <a:solidFill>
                  <a:srgbClr val="564B3C"/>
                </a:solidFill>
              </a:rPr>
              <a:pPr/>
              <a:t>14:21</a:t>
            </a:fld>
            <a:endParaRPr lang="en-US">
              <a:solidFill>
                <a:srgbClr val="564B3C"/>
              </a:solidFill>
            </a:endParaRPr>
          </a:p>
        </p:txBody>
      </p:sp>
      <p:sp>
        <p:nvSpPr>
          <p:cNvPr id="11" name="Footer Placeholder 4"/>
          <p:cNvSpPr>
            <a:spLocks noGrp="1"/>
          </p:cNvSpPr>
          <p:nvPr>
            <p:ph type="ftr" sz="quarter" idx="11"/>
          </p:nvPr>
        </p:nvSpPr>
        <p:spPr/>
        <p:txBody>
          <a:bodyPr/>
          <a:lstStyle>
            <a:lvl1pPr>
              <a:defRPr/>
            </a:lvl1pPr>
          </a:lstStyle>
          <a:p>
            <a:pPr>
              <a:defRPr/>
            </a:pPr>
            <a:endParaRPr lang="en-US">
              <a:solidFill>
                <a:srgbClr val="564B3C"/>
              </a:solidFill>
            </a:endParaRPr>
          </a:p>
        </p:txBody>
      </p:sp>
      <p:sp>
        <p:nvSpPr>
          <p:cNvPr id="12" name="Slide Number Placeholder 5"/>
          <p:cNvSpPr>
            <a:spLocks noGrp="1"/>
          </p:cNvSpPr>
          <p:nvPr>
            <p:ph type="sldNum" sz="quarter" idx="12"/>
          </p:nvPr>
        </p:nvSpPr>
        <p:spPr/>
        <p:txBody>
          <a:bodyPr/>
          <a:lstStyle>
            <a:lvl1pPr>
              <a:defRPr/>
            </a:lvl1pPr>
          </a:lstStyle>
          <a:p>
            <a:fld id="{21002CCA-A518-4B93-8DC7-4CB92A0466E5}" type="slidenum">
              <a:rPr lang="en-US">
                <a:solidFill>
                  <a:srgbClr val="564B3C"/>
                </a:solidFill>
              </a:rPr>
              <a:pPr/>
              <a:t>‹Nº›</a:t>
            </a:fld>
            <a:endParaRPr lang="en-US">
              <a:solidFill>
                <a:srgbClr val="564B3C"/>
              </a:solidFill>
            </a:endParaRPr>
          </a:p>
        </p:txBody>
      </p:sp>
    </p:spTree>
    <p:extLst>
      <p:ext uri="{BB962C8B-B14F-4D97-AF65-F5344CB8AC3E}">
        <p14:creationId xmlns:p14="http://schemas.microsoft.com/office/powerpoint/2010/main" xmlns="" val="2415638728"/>
      </p:ext>
    </p:extLst>
  </p:cSld>
  <p:clrMapOvr>
    <a:masterClrMapping/>
  </p:clrMapOvr>
  <p:transition spd="med">
    <p:fade thruBlk="1"/>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934527369"/>
      </p:ext>
    </p:extLst>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26129" y="408374"/>
            <a:ext cx="8260672" cy="1039427"/>
          </a:xfrm>
        </p:spPr>
        <p:txBody>
          <a:bodyPr/>
          <a:lstStyle/>
          <a:p>
            <a:r>
              <a:rPr lang="es-ES_tradnl"/>
              <a:t>Clic para editar título</a:t>
            </a:r>
            <a:endParaRPr lang="en-US"/>
          </a:p>
        </p:txBody>
      </p:sp>
      <p:sp>
        <p:nvSpPr>
          <p:cNvPr id="3" name="Content Placeholder 2"/>
          <p:cNvSpPr>
            <a:spLocks noGrp="1"/>
          </p:cNvSpPr>
          <p:nvPr>
            <p:ph sz="half" idx="1"/>
          </p:nvPr>
        </p:nvSpPr>
        <p:spPr>
          <a:xfrm>
            <a:off x="426128" y="1719071"/>
            <a:ext cx="40386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Date Placeholder 4"/>
          <p:cNvSpPr>
            <a:spLocks noGrp="1"/>
          </p:cNvSpPr>
          <p:nvPr>
            <p:ph type="dt" sz="half" idx="10"/>
          </p:nvPr>
        </p:nvSpPr>
        <p:spPr/>
        <p:txBody>
          <a:bodyPr/>
          <a:lstStyle>
            <a:lvl1pPr>
              <a:defRPr/>
            </a:lvl1pPr>
          </a:lstStyle>
          <a:p>
            <a:pPr>
              <a:defRPr/>
            </a:pPr>
            <a:fld id="{F4031C07-8238-4244-8098-F68DCC6396DE}" type="datetime10">
              <a:rPr lang="es-AR" smtClean="0">
                <a:solidFill>
                  <a:srgbClr val="564B3C"/>
                </a:solidFill>
              </a:rPr>
              <a:pPr>
                <a:defRPr/>
              </a:pPr>
              <a:t>14:21</a:t>
            </a:fld>
            <a:endParaRPr lang="es-AR">
              <a:solidFill>
                <a:srgbClr val="564B3C"/>
              </a:solidFill>
            </a:endParaRPr>
          </a:p>
        </p:txBody>
      </p:sp>
      <p:sp>
        <p:nvSpPr>
          <p:cNvPr id="6" name="Footer Placeholder 5"/>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7" name="Slide Number Placeholder 6"/>
          <p:cNvSpPr>
            <a:spLocks noGrp="1"/>
          </p:cNvSpPr>
          <p:nvPr>
            <p:ph type="sldNum" sz="quarter" idx="12"/>
          </p:nvPr>
        </p:nvSpPr>
        <p:spPr/>
        <p:txBody>
          <a:bodyPr/>
          <a:lstStyle>
            <a:lvl1pPr>
              <a:defRPr/>
            </a:lvl1pPr>
          </a:lstStyle>
          <a:p>
            <a:fld id="{1964D207-342F-484E-99B5-013F9323D54D}"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3726545977"/>
      </p:ext>
    </p:extLst>
  </p:cSld>
  <p:clrMapOvr>
    <a:masterClrMapping/>
  </p:clrMapOvr>
  <p:transition spd="med">
    <p:fade thruBlk="1"/>
  </p:transition>
</p:sldLayout>
</file>

<file path=ppt/slideLayouts/slideLayout79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26129" y="408374"/>
            <a:ext cx="8260672" cy="1039427"/>
          </a:xfrm>
        </p:spPr>
        <p:txBody>
          <a:bodyPr/>
          <a:lstStyle>
            <a:lvl1pPr>
              <a:defRPr/>
            </a:lvl1pPr>
          </a:lstStyle>
          <a:p>
            <a:r>
              <a:rPr lang="es-ES_tradnl"/>
              <a:t>Clic para editar título</a:t>
            </a:r>
            <a:endParaRPr lang="en-US"/>
          </a:p>
        </p:txBody>
      </p:sp>
      <p:sp>
        <p:nvSpPr>
          <p:cNvPr id="3" name="Text Placeholder 2"/>
          <p:cNvSpPr>
            <a:spLocks noGrp="1"/>
          </p:cNvSpPr>
          <p:nvPr>
            <p:ph type="body" idx="1"/>
          </p:nvPr>
        </p:nvSpPr>
        <p:spPr>
          <a:xfrm>
            <a:off x="426129" y="1722438"/>
            <a:ext cx="4040188" cy="639762"/>
          </a:xfrm>
        </p:spPr>
        <p:txBody>
          <a:bodyPr anchor="b">
            <a:noAutofit/>
          </a:bodyPr>
          <a:lstStyle>
            <a:lvl1pPr marL="0" indent="0" algn="ctr">
              <a:buNone/>
              <a:defRPr sz="16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_tradnl"/>
              <a:t>Haga clic para modificar el estilo de texto del patrón</a:t>
            </a:r>
          </a:p>
        </p:txBody>
      </p:sp>
      <p:sp>
        <p:nvSpPr>
          <p:cNvPr id="4" name="Content Placeholder 3"/>
          <p:cNvSpPr>
            <a:spLocks noGrp="1"/>
          </p:cNvSpPr>
          <p:nvPr>
            <p:ph sz="half" idx="2"/>
          </p:nvPr>
        </p:nvSpPr>
        <p:spPr>
          <a:xfrm>
            <a:off x="426129" y="2438400"/>
            <a:ext cx="4040188" cy="3687762"/>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Text Placeholder 4"/>
          <p:cNvSpPr>
            <a:spLocks noGrp="1"/>
          </p:cNvSpPr>
          <p:nvPr>
            <p:ph type="body" sz="quarter" idx="3"/>
          </p:nvPr>
        </p:nvSpPr>
        <p:spPr>
          <a:xfrm>
            <a:off x="4645026" y="1722438"/>
            <a:ext cx="4041775" cy="639762"/>
          </a:xfrm>
        </p:spPr>
        <p:txBody>
          <a:bodyPr anchor="b">
            <a:noAutofit/>
          </a:bodyPr>
          <a:lstStyle>
            <a:lvl1pPr marL="0" indent="0" algn="ctr">
              <a:buNone/>
              <a:defRPr sz="16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6" y="2438400"/>
            <a:ext cx="4041775" cy="3687762"/>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7" name="Date Placeholder 6"/>
          <p:cNvSpPr>
            <a:spLocks noGrp="1"/>
          </p:cNvSpPr>
          <p:nvPr>
            <p:ph type="dt" sz="half" idx="10"/>
          </p:nvPr>
        </p:nvSpPr>
        <p:spPr/>
        <p:txBody>
          <a:bodyPr/>
          <a:lstStyle>
            <a:lvl1pPr>
              <a:defRPr/>
            </a:lvl1pPr>
          </a:lstStyle>
          <a:p>
            <a:pPr>
              <a:defRPr/>
            </a:pPr>
            <a:fld id="{C17584FC-AD22-4FBF-9B14-555EDC6FD430}" type="datetime10">
              <a:rPr lang="es-AR" smtClean="0">
                <a:solidFill>
                  <a:srgbClr val="564B3C"/>
                </a:solidFill>
              </a:rPr>
              <a:pPr>
                <a:defRPr/>
              </a:pPr>
              <a:t>14:21</a:t>
            </a:fld>
            <a:endParaRPr lang="es-AR">
              <a:solidFill>
                <a:srgbClr val="564B3C"/>
              </a:solidFill>
            </a:endParaRPr>
          </a:p>
        </p:txBody>
      </p:sp>
      <p:sp>
        <p:nvSpPr>
          <p:cNvPr id="8" name="Footer Placeholder 7"/>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9" name="Slide Number Placeholder 8"/>
          <p:cNvSpPr>
            <a:spLocks noGrp="1"/>
          </p:cNvSpPr>
          <p:nvPr>
            <p:ph type="sldNum" sz="quarter" idx="12"/>
          </p:nvPr>
        </p:nvSpPr>
        <p:spPr/>
        <p:txBody>
          <a:bodyPr/>
          <a:lstStyle>
            <a:lvl1pPr>
              <a:defRPr/>
            </a:lvl1pPr>
          </a:lstStyle>
          <a:p>
            <a:fld id="{8C2ACD93-C7E4-4771-ABD5-0581A2362656}"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247525051"/>
      </p:ext>
    </p:extLst>
  </p:cSld>
  <p:clrMapOvr>
    <a:masterClrMapping/>
  </p:clrMapOvr>
  <p:transition spd="med">
    <p:fade thruBlk="1"/>
  </p:transition>
</p:sldLayout>
</file>

<file path=ppt/slideLayouts/slideLayout79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lvl1pPr>
              <a:defRPr/>
            </a:lvl1pPr>
          </a:lstStyle>
          <a:p>
            <a:pPr>
              <a:defRPr/>
            </a:pPr>
            <a:fld id="{F7A205AE-1BD8-4B38-BC62-5DA72758EB32}" type="datetime10">
              <a:rPr lang="es-AR" smtClean="0">
                <a:solidFill>
                  <a:srgbClr val="564B3C"/>
                </a:solidFill>
              </a:rPr>
              <a:pPr>
                <a:defRPr/>
              </a:pPr>
              <a:t>14:21</a:t>
            </a:fld>
            <a:endParaRPr lang="es-AR">
              <a:solidFill>
                <a:srgbClr val="564B3C"/>
              </a:solidFill>
            </a:endParaRPr>
          </a:p>
        </p:txBody>
      </p:sp>
      <p:sp>
        <p:nvSpPr>
          <p:cNvPr id="4" name="Footer Placeholder 3"/>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5" name="Slide Number Placeholder 4"/>
          <p:cNvSpPr>
            <a:spLocks noGrp="1"/>
          </p:cNvSpPr>
          <p:nvPr>
            <p:ph type="sldNum" sz="quarter" idx="12"/>
          </p:nvPr>
        </p:nvSpPr>
        <p:spPr/>
        <p:txBody>
          <a:bodyPr/>
          <a:lstStyle>
            <a:lvl1pPr>
              <a:defRPr/>
            </a:lvl1pPr>
          </a:lstStyle>
          <a:p>
            <a:fld id="{AE6F10C2-C3D2-4464-83CF-125529DD26B8}"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450702691"/>
      </p:ext>
    </p:extLst>
  </p:cSld>
  <p:clrMapOvr>
    <a:masterClrMapping/>
  </p:clrMapOvr>
  <p:transition spd="med">
    <p:fade thruBlk="1"/>
  </p:transition>
</p:sldLayout>
</file>

<file path=ppt/slideLayouts/slideLayout793.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3" name="Rounded Rectangle 10"/>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fld id="{04588399-FE0C-4406-BD5A-530A2D714506}" type="datetime10">
              <a:rPr lang="es-AR" smtClean="0">
                <a:solidFill>
                  <a:srgbClr val="564B3C"/>
                </a:solidFill>
              </a:rPr>
              <a:pPr>
                <a:defRPr/>
              </a:pPr>
              <a:t>14:21</a:t>
            </a:fld>
            <a:endParaRPr lang="es-AR">
              <a:solidFill>
                <a:srgbClr val="564B3C"/>
              </a:solidFill>
            </a:endParaRPr>
          </a:p>
        </p:txBody>
      </p:sp>
      <p:sp>
        <p:nvSpPr>
          <p:cNvPr id="5" name="Footer Placeholder 2"/>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6" name="Slide Number Placeholder 3"/>
          <p:cNvSpPr>
            <a:spLocks noGrp="1"/>
          </p:cNvSpPr>
          <p:nvPr>
            <p:ph type="sldNum" sz="quarter" idx="12"/>
          </p:nvPr>
        </p:nvSpPr>
        <p:spPr/>
        <p:txBody>
          <a:bodyPr/>
          <a:lstStyle>
            <a:lvl1pPr>
              <a:defRPr/>
            </a:lvl1pPr>
          </a:lstStyle>
          <a:p>
            <a:fld id="{65C5D640-BAB1-4AD0-997B-B6C30F8FCF42}"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981961841"/>
      </p:ext>
    </p:extLst>
  </p:cSld>
  <p:clrMapOvr>
    <a:masterClrMapping/>
  </p:clrMapOvr>
  <p:transition spd="med">
    <p:fade thruBlk="1"/>
  </p:transition>
</p:sldLayout>
</file>

<file path=ppt/slideLayouts/slideLayout794.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5"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6" name="Rounded Rectangle 11"/>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9"/>
          <p:cNvSpPr/>
          <p:nvPr/>
        </p:nvSpPr>
        <p:spPr>
          <a:xfrm>
            <a:off x="676275" y="1643065"/>
            <a:ext cx="2484438" cy="3233737"/>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Content Placeholder 2"/>
          <p:cNvSpPr>
            <a:spLocks noGrp="1"/>
          </p:cNvSpPr>
          <p:nvPr>
            <p:ph idx="1"/>
          </p:nvPr>
        </p:nvSpPr>
        <p:spPr>
          <a:xfrm>
            <a:off x="3886200" y="685800"/>
            <a:ext cx="4572000" cy="525780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Text Placeholder 3"/>
          <p:cNvSpPr>
            <a:spLocks noGrp="1"/>
          </p:cNvSpPr>
          <p:nvPr>
            <p:ph type="body" sz="half" idx="2"/>
          </p:nvPr>
        </p:nvSpPr>
        <p:spPr>
          <a:xfrm>
            <a:off x="769001" y="2971800"/>
            <a:ext cx="2298634" cy="1752600"/>
          </a:xfrm>
        </p:spPr>
        <p:txBody>
          <a:bodyPr/>
          <a:lstStyle>
            <a:lvl1pPr marL="0" indent="0">
              <a:spcBef>
                <a:spcPts val="300"/>
              </a:spcBef>
              <a:buNone/>
              <a:defRPr sz="1050">
                <a:solidFill>
                  <a:schemeClr val="accent1">
                    <a:lumMod val="50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_tradnl"/>
              <a:t>Haga clic para modificar el estilo de texto del patrón</a:t>
            </a:r>
          </a:p>
        </p:txBody>
      </p:sp>
      <p:sp>
        <p:nvSpPr>
          <p:cNvPr id="2" name="Title 1"/>
          <p:cNvSpPr>
            <a:spLocks noGrp="1"/>
          </p:cNvSpPr>
          <p:nvPr>
            <p:ph type="title"/>
          </p:nvPr>
        </p:nvSpPr>
        <p:spPr>
          <a:xfrm>
            <a:off x="769001" y="1734312"/>
            <a:ext cx="2298634" cy="1191620"/>
          </a:xfrm>
        </p:spPr>
        <p:txBody>
          <a:bodyPr anchor="b"/>
          <a:lstStyle>
            <a:lvl1pPr algn="l">
              <a:defRPr sz="1500" b="0">
                <a:solidFill>
                  <a:schemeClr val="accent1">
                    <a:lumMod val="75000"/>
                  </a:schemeClr>
                </a:solidFill>
              </a:defRPr>
            </a:lvl1pPr>
          </a:lstStyle>
          <a:p>
            <a:r>
              <a:rPr lang="es-ES_tradnl"/>
              <a:t>Clic para editar título</a:t>
            </a:r>
            <a:endParaRPr lang="en-US" dirty="0"/>
          </a:p>
        </p:txBody>
      </p:sp>
      <p:sp>
        <p:nvSpPr>
          <p:cNvPr id="9" name="Date Placeholder 4"/>
          <p:cNvSpPr>
            <a:spLocks noGrp="1"/>
          </p:cNvSpPr>
          <p:nvPr>
            <p:ph type="dt" sz="half" idx="10"/>
          </p:nvPr>
        </p:nvSpPr>
        <p:spPr/>
        <p:txBody>
          <a:bodyPr/>
          <a:lstStyle>
            <a:lvl1pPr>
              <a:defRPr/>
            </a:lvl1pPr>
          </a:lstStyle>
          <a:p>
            <a:pPr>
              <a:defRPr/>
            </a:pPr>
            <a:fld id="{4D8BF2B1-BAB9-4037-B9CA-7B61D035B061}" type="datetime10">
              <a:rPr lang="es-AR" smtClean="0">
                <a:solidFill>
                  <a:srgbClr val="564B3C"/>
                </a:solidFill>
              </a:rPr>
              <a:pPr>
                <a:defRPr/>
              </a:pPr>
              <a:t>14:21</a:t>
            </a:fld>
            <a:endParaRPr lang="es-AR">
              <a:solidFill>
                <a:srgbClr val="564B3C"/>
              </a:solidFill>
            </a:endParaRPr>
          </a:p>
        </p:txBody>
      </p:sp>
      <p:sp>
        <p:nvSpPr>
          <p:cNvPr id="10" name="Footer Placeholder 5"/>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11" name="Slide Number Placeholder 6"/>
          <p:cNvSpPr>
            <a:spLocks noGrp="1"/>
          </p:cNvSpPr>
          <p:nvPr>
            <p:ph type="sldNum" sz="quarter" idx="12"/>
          </p:nvPr>
        </p:nvSpPr>
        <p:spPr/>
        <p:txBody>
          <a:bodyPr/>
          <a:lstStyle>
            <a:lvl1pPr>
              <a:defRPr/>
            </a:lvl1pPr>
          </a:lstStyle>
          <a:p>
            <a:fld id="{6FBBE220-B45B-4E34-9F90-AED839EEC6A3}"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3262534514"/>
      </p:ext>
    </p:extLst>
  </p:cSld>
  <p:clrMapOvr>
    <a:masterClrMapping/>
  </p:clrMapOvr>
  <p:transition spd="med">
    <p:fade thruBlk="1"/>
  </p:transition>
</p:sldLayout>
</file>

<file path=ppt/slideLayouts/slideLayout795.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6" name="Rounded Rectangle 8"/>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11"/>
          <p:cNvSpPr/>
          <p:nvPr/>
        </p:nvSpPr>
        <p:spPr>
          <a:xfrm>
            <a:off x="762000" y="5029202"/>
            <a:ext cx="7600950" cy="12033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9" name="Rectangle 12"/>
          <p:cNvSpPr/>
          <p:nvPr/>
        </p:nvSpPr>
        <p:spPr>
          <a:xfrm>
            <a:off x="914400" y="5638800"/>
            <a:ext cx="7327900" cy="452438"/>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Rectangle 10"/>
          <p:cNvSpPr/>
          <p:nvPr/>
        </p:nvSpPr>
        <p:spPr>
          <a:xfrm>
            <a:off x="604839" y="5075238"/>
            <a:ext cx="7947025" cy="1096962"/>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s-ES_tradnl" noProof="0"/>
              <a:t>Arrastre la imagen al marcador de posición o haga clic en el icono para agregar</a:t>
            </a:r>
            <a:endParaRPr lang="en-US" noProof="0" dirty="0"/>
          </a:p>
        </p:txBody>
      </p:sp>
      <p:sp>
        <p:nvSpPr>
          <p:cNvPr id="4" name="Text Placeholder 3"/>
          <p:cNvSpPr>
            <a:spLocks noGrp="1"/>
          </p:cNvSpPr>
          <p:nvPr>
            <p:ph type="body" sz="half" idx="2"/>
          </p:nvPr>
        </p:nvSpPr>
        <p:spPr>
          <a:xfrm>
            <a:off x="956289" y="5656558"/>
            <a:ext cx="7244736" cy="401715"/>
          </a:xfrm>
        </p:spPr>
        <p:txBody>
          <a:bodyPr anchor="ctr">
            <a:normAutofit/>
          </a:bodyPr>
          <a:lstStyle>
            <a:lvl1pPr marL="0" indent="0" algn="ctr">
              <a:buNone/>
              <a:defRPr sz="1125" cap="all" spc="188" baseline="0">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_tradnl"/>
              <a:t>Haga clic para modificar el estilo de texto del patrón</a:t>
            </a:r>
          </a:p>
        </p:txBody>
      </p:sp>
      <p:sp>
        <p:nvSpPr>
          <p:cNvPr id="2" name="Title 1"/>
          <p:cNvSpPr>
            <a:spLocks noGrp="1"/>
          </p:cNvSpPr>
          <p:nvPr>
            <p:ph type="title"/>
          </p:nvPr>
        </p:nvSpPr>
        <p:spPr>
          <a:xfrm>
            <a:off x="914400" y="5105402"/>
            <a:ext cx="7328514" cy="523043"/>
          </a:xfrm>
        </p:spPr>
        <p:txBody>
          <a:bodyPr/>
          <a:lstStyle>
            <a:lvl1pPr algn="ctr">
              <a:defRPr sz="1500" b="0">
                <a:solidFill>
                  <a:schemeClr val="accent1">
                    <a:lumMod val="75000"/>
                  </a:schemeClr>
                </a:solidFill>
              </a:defRPr>
            </a:lvl1pPr>
          </a:lstStyle>
          <a:p>
            <a:r>
              <a:rPr lang="es-ES_tradnl"/>
              <a:t>Clic para editar título</a:t>
            </a:r>
            <a:endParaRPr lang="en-US" dirty="0"/>
          </a:p>
        </p:txBody>
      </p:sp>
      <p:sp>
        <p:nvSpPr>
          <p:cNvPr id="11" name="Date Placeholder 4"/>
          <p:cNvSpPr>
            <a:spLocks noGrp="1"/>
          </p:cNvSpPr>
          <p:nvPr>
            <p:ph type="dt" sz="half" idx="10"/>
          </p:nvPr>
        </p:nvSpPr>
        <p:spPr/>
        <p:txBody>
          <a:bodyPr/>
          <a:lstStyle>
            <a:lvl1pPr>
              <a:defRPr/>
            </a:lvl1pPr>
          </a:lstStyle>
          <a:p>
            <a:pPr>
              <a:defRPr/>
            </a:pPr>
            <a:fld id="{A430DF84-3419-4B27-BD12-E79D7F3DB635}" type="datetime10">
              <a:rPr lang="es-AR" smtClean="0">
                <a:solidFill>
                  <a:srgbClr val="564B3C"/>
                </a:solidFill>
              </a:rPr>
              <a:pPr>
                <a:defRPr/>
              </a:pPr>
              <a:t>14:21</a:t>
            </a:fld>
            <a:endParaRPr lang="es-AR">
              <a:solidFill>
                <a:srgbClr val="564B3C"/>
              </a:solidFill>
            </a:endParaRPr>
          </a:p>
        </p:txBody>
      </p:sp>
      <p:sp>
        <p:nvSpPr>
          <p:cNvPr id="12" name="Slide Number Placeholder 6"/>
          <p:cNvSpPr>
            <a:spLocks noGrp="1"/>
          </p:cNvSpPr>
          <p:nvPr>
            <p:ph type="sldNum" sz="quarter" idx="11"/>
          </p:nvPr>
        </p:nvSpPr>
        <p:spPr/>
        <p:txBody>
          <a:bodyPr/>
          <a:lstStyle>
            <a:lvl1pPr>
              <a:defRPr/>
            </a:lvl1pPr>
          </a:lstStyle>
          <a:p>
            <a:fld id="{34713943-2CC9-4AC7-9497-0C5D8102F00D}" type="slidenum">
              <a:rPr lang="es-AR">
                <a:solidFill>
                  <a:srgbClr val="564B3C"/>
                </a:solidFill>
              </a:rPr>
              <a:pPr/>
              <a:t>‹Nº›</a:t>
            </a:fld>
            <a:endParaRPr lang="es-AR">
              <a:solidFill>
                <a:srgbClr val="564B3C"/>
              </a:solidFill>
            </a:endParaRPr>
          </a:p>
        </p:txBody>
      </p:sp>
      <p:sp>
        <p:nvSpPr>
          <p:cNvPr id="13" name="Footer Placeholder 5"/>
          <p:cNvSpPr>
            <a:spLocks noGrp="1"/>
          </p:cNvSpPr>
          <p:nvPr>
            <p:ph type="ftr" sz="quarter" idx="12"/>
          </p:nvPr>
        </p:nvSpPr>
        <p:spPr/>
        <p:txBody>
          <a:bodyPr/>
          <a:lstStyle>
            <a:lvl1pPr>
              <a:defRPr/>
            </a:lvl1pPr>
          </a:lstStyle>
          <a:p>
            <a:pPr>
              <a:defRPr/>
            </a:pPr>
            <a:endParaRPr lang="es-AR">
              <a:solidFill>
                <a:srgbClr val="564B3C"/>
              </a:solidFill>
            </a:endParaRPr>
          </a:p>
        </p:txBody>
      </p:sp>
    </p:spTree>
    <p:extLst>
      <p:ext uri="{BB962C8B-B14F-4D97-AF65-F5344CB8AC3E}">
        <p14:creationId xmlns:p14="http://schemas.microsoft.com/office/powerpoint/2010/main" xmlns="" val="671388337"/>
      </p:ext>
    </p:extLst>
  </p:cSld>
  <p:clrMapOvr>
    <a:masterClrMapping/>
  </p:clrMapOvr>
  <p:transition spd="med">
    <p:fade thruBlk="1"/>
  </p:transition>
</p:sldLayout>
</file>

<file path=ppt/slideLayouts/slideLayout79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lvl1pPr>
              <a:defRPr/>
            </a:lvl1pPr>
          </a:lstStyle>
          <a:p>
            <a:pPr>
              <a:defRPr/>
            </a:pPr>
            <a:fld id="{F907089F-473B-4CD7-B05E-4B2DA877AE3C}" type="datetime10">
              <a:rPr lang="es-AR" smtClean="0">
                <a:solidFill>
                  <a:srgbClr val="564B3C"/>
                </a:solidFill>
              </a:rPr>
              <a:pPr>
                <a:defRPr/>
              </a:pPr>
              <a:t>14:21</a:t>
            </a:fld>
            <a:endParaRPr lang="es-AR">
              <a:solidFill>
                <a:srgbClr val="564B3C"/>
              </a:solidFill>
            </a:endParaRPr>
          </a:p>
        </p:txBody>
      </p:sp>
      <p:sp>
        <p:nvSpPr>
          <p:cNvPr id="5" name="Footer Placeholder 4"/>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6" name="Slide Number Placeholder 5"/>
          <p:cNvSpPr>
            <a:spLocks noGrp="1"/>
          </p:cNvSpPr>
          <p:nvPr>
            <p:ph type="sldNum" sz="quarter" idx="12"/>
          </p:nvPr>
        </p:nvSpPr>
        <p:spPr/>
        <p:txBody>
          <a:bodyPr/>
          <a:lstStyle>
            <a:lvl1pPr>
              <a:defRPr/>
            </a:lvl1pPr>
          </a:lstStyle>
          <a:p>
            <a:fld id="{5AD5E4F2-9F8D-49E9-8340-E0A397A55639}"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2845860136"/>
      </p:ext>
    </p:extLst>
  </p:cSld>
  <p:clrMapOvr>
    <a:masterClrMapping/>
  </p:clrMapOvr>
  <p:transition spd="med">
    <p:fade thruBlk="1"/>
  </p:transition>
</p:sldLayout>
</file>

<file path=ppt/slideLayouts/slideLayout79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4" name="Rectangle 6"/>
          <p:cNvSpPr/>
          <p:nvPr/>
        </p:nvSpPr>
        <p:spPr>
          <a:xfrm>
            <a:off x="6861176" y="228600"/>
            <a:ext cx="1860550" cy="6122988"/>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6954839" y="350840"/>
            <a:ext cx="1673225" cy="5876925"/>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Vertical Title 1"/>
          <p:cNvSpPr>
            <a:spLocks noGrp="1"/>
          </p:cNvSpPr>
          <p:nvPr>
            <p:ph type="title" orient="vert"/>
          </p:nvPr>
        </p:nvSpPr>
        <p:spPr>
          <a:xfrm>
            <a:off x="7048577" y="395429"/>
            <a:ext cx="1485531" cy="5788981"/>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457200" y="381001"/>
            <a:ext cx="6172200" cy="5791201"/>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6" name="Date Placeholder 3"/>
          <p:cNvSpPr>
            <a:spLocks noGrp="1"/>
          </p:cNvSpPr>
          <p:nvPr>
            <p:ph type="dt" sz="half" idx="10"/>
          </p:nvPr>
        </p:nvSpPr>
        <p:spPr/>
        <p:txBody>
          <a:bodyPr/>
          <a:lstStyle>
            <a:lvl1pPr>
              <a:defRPr/>
            </a:lvl1pPr>
          </a:lstStyle>
          <a:p>
            <a:pPr>
              <a:defRPr/>
            </a:pPr>
            <a:fld id="{B93E6AB7-1191-44C5-818B-4B4858887088}" type="datetime10">
              <a:rPr lang="es-AR" smtClean="0">
                <a:solidFill>
                  <a:srgbClr val="564B3C"/>
                </a:solidFill>
              </a:rPr>
              <a:pPr>
                <a:defRPr/>
              </a:pPr>
              <a:t>14:21</a:t>
            </a:fld>
            <a:endParaRPr lang="es-AR">
              <a:solidFill>
                <a:srgbClr val="564B3C"/>
              </a:solidFill>
            </a:endParaRPr>
          </a:p>
        </p:txBody>
      </p:sp>
      <p:sp>
        <p:nvSpPr>
          <p:cNvPr id="7" name="Footer Placeholder 4"/>
          <p:cNvSpPr>
            <a:spLocks noGrp="1"/>
          </p:cNvSpPr>
          <p:nvPr>
            <p:ph type="ftr" sz="quarter" idx="11"/>
          </p:nvPr>
        </p:nvSpPr>
        <p:spPr/>
        <p:txBody>
          <a:bodyPr/>
          <a:lstStyle>
            <a:lvl1pPr>
              <a:defRPr/>
            </a:lvl1pPr>
          </a:lstStyle>
          <a:p>
            <a:pPr>
              <a:defRPr/>
            </a:pPr>
            <a:endParaRPr lang="es-AR">
              <a:solidFill>
                <a:srgbClr val="564B3C"/>
              </a:solidFill>
            </a:endParaRPr>
          </a:p>
        </p:txBody>
      </p:sp>
      <p:sp>
        <p:nvSpPr>
          <p:cNvPr id="8" name="Slide Number Placeholder 5"/>
          <p:cNvSpPr>
            <a:spLocks noGrp="1"/>
          </p:cNvSpPr>
          <p:nvPr>
            <p:ph type="sldNum" sz="quarter" idx="12"/>
          </p:nvPr>
        </p:nvSpPr>
        <p:spPr/>
        <p:txBody>
          <a:bodyPr/>
          <a:lstStyle>
            <a:lvl1pPr>
              <a:defRPr/>
            </a:lvl1pPr>
          </a:lstStyle>
          <a:p>
            <a:fld id="{CAE73653-D086-41B5-A147-23EF2016716C}" type="slidenum">
              <a:rPr lang="es-AR">
                <a:solidFill>
                  <a:srgbClr val="564B3C"/>
                </a:solidFill>
              </a:rPr>
              <a:pPr/>
              <a:t>‹Nº›</a:t>
            </a:fld>
            <a:endParaRPr lang="es-AR">
              <a:solidFill>
                <a:srgbClr val="564B3C"/>
              </a:solidFill>
            </a:endParaRPr>
          </a:p>
        </p:txBody>
      </p:sp>
    </p:spTree>
    <p:extLst>
      <p:ext uri="{BB962C8B-B14F-4D97-AF65-F5344CB8AC3E}">
        <p14:creationId xmlns:p14="http://schemas.microsoft.com/office/powerpoint/2010/main" xmlns="" val="3672180113"/>
      </p:ext>
    </p:extLst>
  </p:cSld>
  <p:clrMapOvr>
    <a:masterClrMapping/>
  </p:clrMapOvr>
  <p:transition spd="med">
    <p:fade thruBlk="1"/>
  </p:transition>
</p:sldLayout>
</file>

<file path=ppt/slideLayouts/slideLayout79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73010C03-7144-4426-A824-48E064C4CBE3}"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8B868F-4AB0-4372-8972-0814E835CAB7}"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764716818"/>
      </p:ext>
    </p:extLst>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7EED28E5-E262-46EC-9091-3A5EE7A1EF27}"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8FDC964-6C38-4314-864E-424A97E8A0D5}"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44631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pPr>
              <a:defRPr/>
            </a:pPr>
            <a:fld id="{3DE56032-2A27-46C6-B90F-035D2FD33548}"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pPr>
              <a:defRPr/>
            </a:pPr>
            <a:fld id="{F85A87BE-9B89-4B6E-B063-E88D5F73158C}"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2738709275"/>
      </p:ext>
    </p:extLst>
  </p:cSld>
  <p:clrMapOvr>
    <a:overrideClrMapping bg1="dk1" tx1="lt1" bg2="dk2" tx2="lt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4291050887"/>
      </p:ext>
    </p:extLst>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C4A07DEA-9C44-49AB-A9C9-755419C56068}"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EC3FFD-23CA-4802-96D4-607459353173}"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441004935"/>
      </p:ext>
    </p:extLst>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Rectangle 4"/>
          <p:cNvSpPr>
            <a:spLocks noGrp="1" noChangeArrowheads="1"/>
          </p:cNvSpPr>
          <p:nvPr>
            <p:ph type="dt" sz="half" idx="10"/>
          </p:nvPr>
        </p:nvSpPr>
        <p:spPr>
          <a:ln/>
        </p:spPr>
        <p:txBody>
          <a:bodyPr/>
          <a:lstStyle>
            <a:lvl1pPr>
              <a:defRPr/>
            </a:lvl1pPr>
          </a:lstStyle>
          <a:p>
            <a:pPr>
              <a:defRPr/>
            </a:pPr>
            <a:fld id="{C42C845E-6F69-4FF7-AB55-1964109050EB}"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5D92246-390F-473F-AC5D-CCDF42C498A8}"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607238546"/>
      </p:ext>
    </p:extLst>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Rectangle 4"/>
          <p:cNvSpPr>
            <a:spLocks noGrp="1" noChangeArrowheads="1"/>
          </p:cNvSpPr>
          <p:nvPr>
            <p:ph type="dt" sz="half" idx="10"/>
          </p:nvPr>
        </p:nvSpPr>
        <p:spPr>
          <a:ln/>
        </p:spPr>
        <p:txBody>
          <a:bodyPr/>
          <a:lstStyle>
            <a:lvl1pPr>
              <a:defRPr/>
            </a:lvl1pPr>
          </a:lstStyle>
          <a:p>
            <a:pPr>
              <a:defRPr/>
            </a:pPr>
            <a:fld id="{45291F7A-29FD-4B15-B437-17B58EFBD510}" type="datetime10">
              <a:rPr lang="es-AR" smtClean="0">
                <a:solidFill>
                  <a:srgbClr val="000000"/>
                </a:solidFill>
              </a:rPr>
              <a:pPr>
                <a:defRPr/>
              </a:pPr>
              <a:t>14:21</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3A1FB4D-1D4C-486F-918A-B327A7D978C4}"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709953560"/>
      </p:ext>
    </p:extLst>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Rectangle 4"/>
          <p:cNvSpPr>
            <a:spLocks noGrp="1" noChangeArrowheads="1"/>
          </p:cNvSpPr>
          <p:nvPr>
            <p:ph type="dt" sz="half" idx="10"/>
          </p:nvPr>
        </p:nvSpPr>
        <p:spPr>
          <a:ln/>
        </p:spPr>
        <p:txBody>
          <a:bodyPr/>
          <a:lstStyle>
            <a:lvl1pPr>
              <a:defRPr/>
            </a:lvl1pPr>
          </a:lstStyle>
          <a:p>
            <a:pPr>
              <a:defRPr/>
            </a:pPr>
            <a:fld id="{C9BCB5A1-650F-466C-9625-2277050FC20C}" type="datetime10">
              <a:rPr lang="es-AR" smtClean="0">
                <a:solidFill>
                  <a:srgbClr val="000000"/>
                </a:solidFill>
              </a:rPr>
              <a:pPr>
                <a:defRPr/>
              </a:pPr>
              <a:t>14:21</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7F8FD42-29B9-47E2-8254-00B26DDBCF71}"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1081365631"/>
      </p:ext>
    </p:extLst>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5DA3B68-6C2D-4711-AD15-0CDF5967D129}" type="datetime10">
              <a:rPr lang="es-AR" smtClean="0">
                <a:solidFill>
                  <a:srgbClr val="000000"/>
                </a:solidFill>
              </a:rPr>
              <a:pPr>
                <a:defRPr/>
              </a:pPr>
              <a:t>14:21</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FFA8389-FB43-482E-BCA7-CED23246C6FD}"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057723701"/>
      </p:ext>
    </p:extLst>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D72A2549-9ED2-46F9-9F29-DB318F7E1017}"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08750D-1515-4320-80A7-BE5A9A3C04B5}"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871017897"/>
      </p:ext>
    </p:extLst>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8513AC10-FD22-4A52-A42E-80B1E854BAC1}" type="datetime10">
              <a:rPr lang="es-AR" smtClean="0">
                <a:solidFill>
                  <a:srgbClr val="000000"/>
                </a:solidFill>
              </a:rPr>
              <a:pPr>
                <a:defRPr/>
              </a:pPr>
              <a:t>14:21</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2D978CF-D08F-4CE0-B888-F91950611604}"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076390205"/>
      </p:ext>
    </p:extLst>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C68B35ED-1417-4252-9BC3-3809E9C6742A}"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822A320-C1DC-4AB2-ADFA-EA289705884F}"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3661900185"/>
      </p:ext>
    </p:extLst>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Rectangle 4"/>
          <p:cNvSpPr>
            <a:spLocks noGrp="1" noChangeArrowheads="1"/>
          </p:cNvSpPr>
          <p:nvPr>
            <p:ph type="dt" sz="half" idx="10"/>
          </p:nvPr>
        </p:nvSpPr>
        <p:spPr>
          <a:ln/>
        </p:spPr>
        <p:txBody>
          <a:bodyPr/>
          <a:lstStyle>
            <a:lvl1pPr>
              <a:defRPr/>
            </a:lvl1pPr>
          </a:lstStyle>
          <a:p>
            <a:pPr>
              <a:defRPr/>
            </a:pPr>
            <a:fld id="{01F47250-8F90-469E-88FD-435003D9481A}" type="datetime10">
              <a:rPr lang="es-AR" smtClean="0">
                <a:solidFill>
                  <a:srgbClr val="000000"/>
                </a:solidFill>
              </a:rPr>
              <a:pPr>
                <a:defRPr/>
              </a:pPr>
              <a:t>14:21</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FA83AE-829F-4E7D-9A9B-75C835D7021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457254"/>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9" name="Group 8"/>
          <p:cNvGrpSpPr/>
          <p:nvPr/>
        </p:nvGrpSpPr>
        <p:grpSpPr>
          <a:xfrm>
            <a:off x="486873" y="411480"/>
            <a:ext cx="8170254" cy="6035040"/>
            <a:chOff x="486873" y="411480"/>
            <a:chExt cx="8170254" cy="6035040"/>
          </a:xfrm>
        </p:grpSpPr>
        <p:sp>
          <p:nvSpPr>
            <p:cNvPr id="8" name="Rectangle 7"/>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sp>
          <p:nvSpPr>
            <p:cNvPr id="14" name="Rectangle 13"/>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15" name="Straight Connector 14"/>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562843" y="457200"/>
              <a:ext cx="7982712" cy="25786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Title 1"/>
          <p:cNvSpPr>
            <a:spLocks noGrp="1"/>
          </p:cNvSpPr>
          <p:nvPr>
            <p:ph type="ctrTitle"/>
          </p:nvPr>
        </p:nvSpPr>
        <p:spPr>
          <a:xfrm>
            <a:off x="914400" y="1123950"/>
            <a:ext cx="7342188" cy="1924050"/>
          </a:xfrm>
        </p:spPr>
        <p:txBody>
          <a:bodyPr anchor="b" anchorCtr="0">
            <a:noAutofit/>
          </a:bodyPr>
          <a:lstStyle>
            <a:lvl1pPr>
              <a:defRPr sz="5400" kern="1200">
                <a:solidFill>
                  <a:schemeClr val="tx1">
                    <a:lumMod val="75000"/>
                    <a:lumOff val="25000"/>
                  </a:schemeClr>
                </a:solidFill>
                <a:latin typeface="+mj-lt"/>
                <a:ea typeface="+mj-ea"/>
                <a:cs typeface="+mj-cs"/>
              </a:defRPr>
            </a:lvl1pPr>
          </a:lstStyle>
          <a:p>
            <a:r>
              <a:rPr lang="es-ES_tradnl"/>
              <a:t>Clic para editar título</a:t>
            </a:r>
            <a:endParaRPr dirty="0"/>
          </a:p>
        </p:txBody>
      </p:sp>
      <p:sp>
        <p:nvSpPr>
          <p:cNvPr id="3" name="Subtitle 2"/>
          <p:cNvSpPr>
            <a:spLocks noGrp="1"/>
          </p:cNvSpPr>
          <p:nvPr>
            <p:ph type="subTitle" idx="1"/>
          </p:nvPr>
        </p:nvSpPr>
        <p:spPr>
          <a:xfrm>
            <a:off x="914400" y="3429000"/>
            <a:ext cx="7342188" cy="1752600"/>
          </a:xfrm>
        </p:spPr>
        <p:txBody>
          <a:bodyPr vert="horz" lIns="91440" tIns="45720" rIns="91440" bIns="45720" rtlCol="0">
            <a:normAutofit/>
          </a:bodyPr>
          <a:lstStyle>
            <a:lvl1pPr marL="0" indent="0" algn="ctr" defTabSz="914400" rtl="0" eaLnBrk="1" latinLnBrk="0" hangingPunct="1">
              <a:spcBef>
                <a:spcPts val="300"/>
              </a:spcBef>
              <a:buClr>
                <a:schemeClr val="tx1">
                  <a:lumMod val="75000"/>
                  <a:lumOff val="25000"/>
                </a:schemeClr>
              </a:buClr>
              <a:buFont typeface="Arial" pitchFamily="34" charset="0"/>
              <a:buNone/>
              <a:defRPr sz="2000" kern="1200">
                <a:solidFill>
                  <a:schemeClr val="tx1">
                    <a:lumMod val="75000"/>
                    <a:lumOff val="2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dirty="0"/>
          </a:p>
        </p:txBody>
      </p:sp>
      <p:sp>
        <p:nvSpPr>
          <p:cNvPr id="4" name="Date Placeholder 3"/>
          <p:cNvSpPr>
            <a:spLocks noGrp="1"/>
          </p:cNvSpPr>
          <p:nvPr>
            <p:ph type="dt" sz="half" idx="10"/>
          </p:nvPr>
        </p:nvSpPr>
        <p:spPr>
          <a:xfrm>
            <a:off x="573741" y="6122894"/>
            <a:ext cx="2133600" cy="259317"/>
          </a:xfrm>
        </p:spPr>
        <p:txBody>
          <a:bodyPr/>
          <a:lstStyle/>
          <a:p>
            <a:pPr>
              <a:defRPr/>
            </a:pPr>
            <a:fld id="{F649EC61-8270-4E7C-8445-401504352287}"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5" name="Footer Placeholder 4"/>
          <p:cNvSpPr>
            <a:spLocks noGrp="1"/>
          </p:cNvSpPr>
          <p:nvPr>
            <p:ph type="ftr" sz="quarter" idx="11"/>
          </p:nvPr>
        </p:nvSpPr>
        <p:spPr>
          <a:xfrm>
            <a:off x="5638800" y="6122894"/>
            <a:ext cx="2895600" cy="257810"/>
          </a:xfrm>
        </p:spPr>
        <p:txBody>
          <a:bodyPr/>
          <a:lstStyle/>
          <a:p>
            <a:pPr>
              <a:defRPr/>
            </a:pPr>
            <a:endParaRPr lang="en-US">
              <a:solidFill>
                <a:srgbClr val="7C8F97">
                  <a:lumMod val="60000"/>
                  <a:lumOff val="40000"/>
                </a:srgbClr>
              </a:solidFill>
            </a:endParaRPr>
          </a:p>
        </p:txBody>
      </p:sp>
      <p:sp>
        <p:nvSpPr>
          <p:cNvPr id="6" name="Slide Number Placeholder 5"/>
          <p:cNvSpPr>
            <a:spLocks noGrp="1"/>
          </p:cNvSpPr>
          <p:nvPr>
            <p:ph type="sldNum" sz="quarter" idx="12"/>
          </p:nvPr>
        </p:nvSpPr>
        <p:spPr>
          <a:xfrm>
            <a:off x="4191000" y="6122894"/>
            <a:ext cx="762000" cy="271463"/>
          </a:xfrm>
        </p:spPr>
        <p:txBody>
          <a:bodyPr/>
          <a:lstStyle/>
          <a:p>
            <a:pPr>
              <a:defRPr/>
            </a:pPr>
            <a:fld id="{36C3BD0A-5254-40FA-883F-B2B59B0CF8FF}"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276421356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308863243"/>
      </p:ext>
    </p:extLst>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20"/>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grpSp>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idx="1"/>
          </p:nvPr>
        </p:nvSpPr>
        <p:spPr/>
        <p:txBody>
          <a:bodyPr/>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p>
            <a:pPr>
              <a:defRPr/>
            </a:pPr>
            <a:fld id="{72E8F57B-F94F-4B16-AEE1-E563FFB777DB}"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5" name="Footer Placeholder 4"/>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6" name="Slide Number Placeholder 5"/>
          <p:cNvSpPr>
            <a:spLocks noGrp="1"/>
          </p:cNvSpPr>
          <p:nvPr>
            <p:ph type="sldNum" sz="quarter" idx="12"/>
          </p:nvPr>
        </p:nvSpPr>
        <p:spPr/>
        <p:txBody>
          <a:bodyPr/>
          <a:lstStyle/>
          <a:p>
            <a:pPr>
              <a:defRPr/>
            </a:pPr>
            <a:fld id="{5896C877-43FB-4F5B-8B88-4C8B6D321142}"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3286043107"/>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preserve="1">
  <p:cSld name="Diapositiva de título con imagen">
    <p:spTree>
      <p:nvGrpSpPr>
        <p:cNvPr id="1" name=""/>
        <p:cNvGrpSpPr/>
        <p:nvPr/>
      </p:nvGrpSpPr>
      <p:grpSpPr>
        <a:xfrm>
          <a:off x="0" y="0"/>
          <a:ext cx="0" cy="0"/>
          <a:chOff x="0" y="0"/>
          <a:chExt cx="0" cy="0"/>
        </a:xfrm>
      </p:grpSpPr>
      <p:grpSp>
        <p:nvGrpSpPr>
          <p:cNvPr id="10" name="Group 9"/>
          <p:cNvGrpSpPr/>
          <p:nvPr/>
        </p:nvGrpSpPr>
        <p:grpSpPr>
          <a:xfrm>
            <a:off x="486873" y="411480"/>
            <a:ext cx="8170254" cy="6035040"/>
            <a:chOff x="486873" y="411480"/>
            <a:chExt cx="8170254" cy="6035040"/>
          </a:xfrm>
        </p:grpSpPr>
        <p:sp>
          <p:nvSpPr>
            <p:cNvPr id="12" name="Rectangle 11"/>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6" name="Group 11"/>
            <p:cNvGrpSpPr/>
            <p:nvPr/>
          </p:nvGrpSpPr>
          <p:grpSpPr>
            <a:xfrm>
              <a:off x="562842" y="475488"/>
              <a:ext cx="7982713" cy="5888736"/>
              <a:chOff x="562842" y="475488"/>
              <a:chExt cx="7982713" cy="5888736"/>
            </a:xfrm>
          </p:grpSpPr>
          <p:sp>
            <p:nvSpPr>
              <p:cNvPr id="8" name="Rectangle 7"/>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9" name="Straight Connector 8"/>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p:nvCxnSpPr>
            <p:spPr>
              <a:xfrm>
                <a:off x="562842" y="3427528"/>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es-ES_tradnl"/>
              <a:t>Clic para editar título</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dirty="0"/>
          </a:p>
        </p:txBody>
      </p:sp>
      <p:sp>
        <p:nvSpPr>
          <p:cNvPr id="4" name="Date Placeholder 3"/>
          <p:cNvSpPr>
            <a:spLocks noGrp="1"/>
          </p:cNvSpPr>
          <p:nvPr>
            <p:ph type="dt" sz="half" idx="10"/>
          </p:nvPr>
        </p:nvSpPr>
        <p:spPr>
          <a:xfrm>
            <a:off x="569259" y="6122894"/>
            <a:ext cx="2133600" cy="259317"/>
          </a:xfrm>
        </p:spPr>
        <p:txBody>
          <a:bodyPr/>
          <a:lstStyle/>
          <a:p>
            <a:pPr>
              <a:defRPr/>
            </a:pPr>
            <a:fld id="{02C7D7A1-53FA-48FC-840C-3EEAFC955B73}" type="datetime10">
              <a:rPr lang="es-AR" smtClean="0">
                <a:solidFill>
                  <a:srgbClr val="7C8F97">
                    <a:lumMod val="60000"/>
                    <a:lumOff val="40000"/>
                  </a:srgbClr>
                </a:solidFill>
              </a:rPr>
              <a:pPr>
                <a:defRPr/>
              </a:pPr>
              <a:t>14:21</a:t>
            </a:fld>
            <a:endParaRPr lang="es-AR">
              <a:solidFill>
                <a:srgbClr val="7C8F97">
                  <a:lumMod val="60000"/>
                  <a:lumOff val="40000"/>
                </a:srgbClr>
              </a:solidFill>
            </a:endParaRPr>
          </a:p>
        </p:txBody>
      </p:sp>
      <p:sp>
        <p:nvSpPr>
          <p:cNvPr id="5" name="Footer Placeholder 4"/>
          <p:cNvSpPr>
            <a:spLocks noGrp="1"/>
          </p:cNvSpPr>
          <p:nvPr>
            <p:ph type="ftr" sz="quarter" idx="11"/>
          </p:nvPr>
        </p:nvSpPr>
        <p:spPr>
          <a:xfrm>
            <a:off x="5638800" y="6124401"/>
            <a:ext cx="2895600" cy="257810"/>
          </a:xfrm>
        </p:spPr>
        <p:txBody>
          <a:bodyPr/>
          <a:lstStyle/>
          <a:p>
            <a:pPr>
              <a:defRPr/>
            </a:pPr>
            <a:endParaRPr lang="es-AR">
              <a:solidFill>
                <a:srgbClr val="7C8F97">
                  <a:lumMod val="60000"/>
                  <a:lumOff val="40000"/>
                </a:srgbClr>
              </a:solidFill>
            </a:endParaRPr>
          </a:p>
        </p:txBody>
      </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es-ES_tradnl"/>
              <a:t>Arrastre la imagen al marcador de posición o haga clic en el icono para agregar</a:t>
            </a:r>
            <a:endParaRPr/>
          </a:p>
        </p:txBody>
      </p:sp>
    </p:spTree>
    <p:extLst>
      <p:ext uri="{BB962C8B-B14F-4D97-AF65-F5344CB8AC3E}">
        <p14:creationId xmlns:p14="http://schemas.microsoft.com/office/powerpoint/2010/main" xmlns="" val="3297394959"/>
      </p:ext>
    </p:extLst>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2" name="Rectangle 11"/>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8" name="Group 10"/>
            <p:cNvGrpSpPr/>
            <p:nvPr/>
          </p:nvGrpSpPr>
          <p:grpSpPr>
            <a:xfrm>
              <a:off x="256032" y="237744"/>
              <a:ext cx="8622792" cy="6364224"/>
              <a:chOff x="247157" y="247430"/>
              <a:chExt cx="8622792" cy="6364224"/>
            </a:xfrm>
          </p:grpSpPr>
          <p:sp>
            <p:nvSpPr>
              <p:cNvPr id="27" name="Rectangle 2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8" name="Straight Connector 27"/>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900113" y="1371600"/>
            <a:ext cx="7345362" cy="1676400"/>
          </a:xfrm>
        </p:spPr>
        <p:txBody>
          <a:bodyPr anchor="b" anchorCtr="0">
            <a:noAutofit/>
          </a:bodyPr>
          <a:lstStyle>
            <a:lvl1pPr algn="ctr">
              <a:defRPr sz="5400" b="0" i="0" cap="none" baseline="0">
                <a:solidFill>
                  <a:schemeClr val="tx1">
                    <a:lumMod val="75000"/>
                    <a:lumOff val="25000"/>
                  </a:schemeClr>
                </a:solidFill>
              </a:defRPr>
            </a:lvl1pPr>
          </a:lstStyle>
          <a:p>
            <a:r>
              <a:rPr lang="es-ES_tradnl"/>
              <a:t>Clic para editar título</a:t>
            </a:r>
            <a:endParaRPr dirty="0"/>
          </a:p>
        </p:txBody>
      </p:sp>
      <p:sp>
        <p:nvSpPr>
          <p:cNvPr id="3" name="Text Placeholder 2"/>
          <p:cNvSpPr>
            <a:spLocks noGrp="1"/>
          </p:cNvSpPr>
          <p:nvPr>
            <p:ph type="body" idx="1"/>
          </p:nvPr>
        </p:nvSpPr>
        <p:spPr>
          <a:xfrm>
            <a:off x="900113" y="3134566"/>
            <a:ext cx="7345362" cy="1500187"/>
          </a:xfrm>
        </p:spPr>
        <p:txBody>
          <a:bodyPr anchor="t" anchorCtr="0"/>
          <a:lstStyle>
            <a:lvl1pPr marL="0" indent="0" algn="ctr">
              <a:spcBef>
                <a:spcPts val="300"/>
              </a:spcBef>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p>
            <a:pPr>
              <a:defRPr/>
            </a:pPr>
            <a:fld id="{14DA76EF-9AF3-44B9-9037-EA118BB2852E}"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5" name="Footer Placeholder 4"/>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6" name="Slide Number Placeholder 5"/>
          <p:cNvSpPr>
            <a:spLocks noGrp="1"/>
          </p:cNvSpPr>
          <p:nvPr>
            <p:ph type="sldNum" sz="quarter" idx="12"/>
          </p:nvPr>
        </p:nvSpPr>
        <p:spPr/>
        <p:txBody>
          <a:bodyPr/>
          <a:lstStyle/>
          <a:p>
            <a:pPr>
              <a:defRPr/>
            </a:pPr>
            <a:fld id="{22A1D24E-3D29-4F6B-B059-6D6944701761}"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71785259"/>
      </p:ext>
    </p:extLst>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grpSp>
        <p:nvGrpSpPr>
          <p:cNvPr id="20" name="Group 19"/>
          <p:cNvGrpSpPr/>
          <p:nvPr/>
        </p:nvGrpSpPr>
        <p:grpSpPr>
          <a:xfrm>
            <a:off x="182880" y="173699"/>
            <a:ext cx="8778240" cy="6510602"/>
            <a:chOff x="182880" y="173699"/>
            <a:chExt cx="8778240" cy="6510602"/>
          </a:xfrm>
        </p:grpSpPr>
        <p:sp>
          <p:nvSpPr>
            <p:cNvPr id="21" name="Rectangle 2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22"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4" name="Straight Connector 2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5" name="Rectangle 24"/>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grpSp>
      <p:sp>
        <p:nvSpPr>
          <p:cNvPr id="2" name="Title 1"/>
          <p:cNvSpPr>
            <a:spLocks noGrp="1"/>
          </p:cNvSpPr>
          <p:nvPr>
            <p:ph type="title"/>
          </p:nvPr>
        </p:nvSpPr>
        <p:spPr/>
        <p:txBody>
          <a:bodyPr/>
          <a:lstStyle/>
          <a:p>
            <a:r>
              <a:rPr lang="es-ES_tradnl"/>
              <a:t>Clic para editar título</a:t>
            </a:r>
            <a:endParaRPr/>
          </a:p>
        </p:txBody>
      </p:sp>
      <p:sp>
        <p:nvSpPr>
          <p:cNvPr id="3" name="Content Placeholder 2"/>
          <p:cNvSpPr>
            <a:spLocks noGrp="1"/>
          </p:cNvSpPr>
          <p:nvPr>
            <p:ph sz="half" idx="1"/>
          </p:nvPr>
        </p:nvSpPr>
        <p:spPr>
          <a:xfrm>
            <a:off x="900111"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a:p>
        </p:txBody>
      </p:sp>
      <p:sp>
        <p:nvSpPr>
          <p:cNvPr id="4" name="Content Placeholder 3"/>
          <p:cNvSpPr>
            <a:spLocks noGrp="1"/>
          </p:cNvSpPr>
          <p:nvPr>
            <p:ph sz="half" idx="2"/>
          </p:nvPr>
        </p:nvSpPr>
        <p:spPr>
          <a:xfrm>
            <a:off x="4648199"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a:p>
        </p:txBody>
      </p:sp>
      <p:sp>
        <p:nvSpPr>
          <p:cNvPr id="5" name="Date Placeholder 4"/>
          <p:cNvSpPr>
            <a:spLocks noGrp="1"/>
          </p:cNvSpPr>
          <p:nvPr>
            <p:ph type="dt" sz="half" idx="10"/>
          </p:nvPr>
        </p:nvSpPr>
        <p:spPr/>
        <p:txBody>
          <a:bodyPr/>
          <a:lstStyle/>
          <a:p>
            <a:pPr>
              <a:defRPr/>
            </a:pPr>
            <a:fld id="{0CDEEC01-BC1F-4436-A6C2-E0E80DF229B9}"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6" name="Footer Placeholder 5"/>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7" name="Slide Number Placeholder 6"/>
          <p:cNvSpPr>
            <a:spLocks noGrp="1"/>
          </p:cNvSpPr>
          <p:nvPr>
            <p:ph type="sldNum" sz="quarter" idx="12"/>
          </p:nvPr>
        </p:nvSpPr>
        <p:spPr/>
        <p:txBody>
          <a:bodyPr/>
          <a:lstStyle/>
          <a:p>
            <a:pPr>
              <a:defRPr/>
            </a:pPr>
            <a:fld id="{CC3DE7D7-47C8-4DD0-AD25-94E2DE4B444A}"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1417857867"/>
      </p:ext>
    </p:extLst>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sp>
            <p:nvSpPr>
              <p:cNvPr id="27" name="Rectangle 2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28" name="Group 10"/>
              <p:cNvGrpSpPr/>
              <p:nvPr/>
            </p:nvGrpSpPr>
            <p:grpSpPr>
              <a:xfrm>
                <a:off x="256032" y="237744"/>
                <a:ext cx="8622792" cy="6364224"/>
                <a:chOff x="247157" y="247430"/>
                <a:chExt cx="8622792" cy="6364224"/>
              </a:xfrm>
            </p:grpSpPr>
            <p:sp>
              <p:nvSpPr>
                <p:cNvPr id="29" name="Rectangle 2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31" name="Straight Connector 3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2" name="Rectangle 31"/>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grpSp>
        <p:cxnSp>
          <p:nvCxnSpPr>
            <p:cNvPr id="23" name="Straight Connector 22"/>
            <p:cNvCxnSpPr/>
            <p:nvPr/>
          </p:nvCxnSpPr>
          <p:spPr>
            <a:xfrm rot="16200000" flipH="1">
              <a:off x="2217480" y="4026438"/>
              <a:ext cx="4711326" cy="2286"/>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Title 1"/>
          <p:cNvSpPr>
            <a:spLocks noGrp="1"/>
          </p:cNvSpPr>
          <p:nvPr>
            <p:ph type="title"/>
          </p:nvPr>
        </p:nvSpPr>
        <p:spPr/>
        <p:txBody>
          <a:bodyPr/>
          <a:lstStyle>
            <a:lvl1pPr>
              <a:defRPr/>
            </a:lvl1pPr>
          </a:lstStyle>
          <a:p>
            <a:r>
              <a:rPr lang="es-ES_tradnl"/>
              <a:t>Clic para editar título</a:t>
            </a:r>
            <a:endParaRPr/>
          </a:p>
        </p:txBody>
      </p:sp>
      <p:sp>
        <p:nvSpPr>
          <p:cNvPr id="3" name="Text Placeholder 2"/>
          <p:cNvSpPr>
            <a:spLocks noGrp="1"/>
          </p:cNvSpPr>
          <p:nvPr>
            <p:ph type="body" idx="1"/>
          </p:nvPr>
        </p:nvSpPr>
        <p:spPr>
          <a:xfrm>
            <a:off x="632301"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632301"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5" name="Text Placeholder 4"/>
          <p:cNvSpPr>
            <a:spLocks noGrp="1"/>
          </p:cNvSpPr>
          <p:nvPr>
            <p:ph type="body" sz="quarter" idx="3"/>
          </p:nvPr>
        </p:nvSpPr>
        <p:spPr>
          <a:xfrm>
            <a:off x="4945539"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945539"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7" name="Date Placeholder 6"/>
          <p:cNvSpPr>
            <a:spLocks noGrp="1"/>
          </p:cNvSpPr>
          <p:nvPr>
            <p:ph type="dt" sz="half" idx="10"/>
          </p:nvPr>
        </p:nvSpPr>
        <p:spPr/>
        <p:txBody>
          <a:bodyPr/>
          <a:lstStyle/>
          <a:p>
            <a:pPr>
              <a:defRPr/>
            </a:pPr>
            <a:fld id="{5C5D5F9B-CE88-4BBC-873E-D8900E556213}"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8" name="Footer Placeholder 7"/>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9" name="Slide Number Placeholder 8"/>
          <p:cNvSpPr>
            <a:spLocks noGrp="1"/>
          </p:cNvSpPr>
          <p:nvPr>
            <p:ph type="sldNum" sz="quarter" idx="12"/>
          </p:nvPr>
        </p:nvSpPr>
        <p:spPr/>
        <p:txBody>
          <a:bodyPr/>
          <a:lstStyle/>
          <a:p>
            <a:pPr>
              <a:defRPr/>
            </a:pPr>
            <a:fld id="{5611E145-53D4-4BBC-BABD-E45A8A2DBEB8}"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1687201915"/>
      </p:ext>
    </p:extLst>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grpSp>
        <p:nvGrpSpPr>
          <p:cNvPr id="12" name="Group 11"/>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4" name="Group 10"/>
            <p:cNvGrpSpPr/>
            <p:nvPr/>
          </p:nvGrpSpPr>
          <p:grpSpPr>
            <a:xfrm>
              <a:off x="256032" y="237744"/>
              <a:ext cx="8622792" cy="6364224"/>
              <a:chOff x="247157" y="247430"/>
              <a:chExt cx="8622792" cy="6364224"/>
            </a:xfrm>
          </p:grpSpPr>
          <p:sp>
            <p:nvSpPr>
              <p:cNvPr id="15" name="Rectangle 14"/>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16" name="Straight Connector 15"/>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grpSp>
      <p:sp>
        <p:nvSpPr>
          <p:cNvPr id="2" name="Title 1"/>
          <p:cNvSpPr>
            <a:spLocks noGrp="1"/>
          </p:cNvSpPr>
          <p:nvPr>
            <p:ph type="title"/>
          </p:nvPr>
        </p:nvSpPr>
        <p:spPr/>
        <p:txBody>
          <a:bodyPr/>
          <a:lstStyle/>
          <a:p>
            <a:r>
              <a:rPr lang="es-ES_tradnl"/>
              <a:t>Clic para editar título</a:t>
            </a:r>
            <a:endParaRPr/>
          </a:p>
        </p:txBody>
      </p:sp>
      <p:sp>
        <p:nvSpPr>
          <p:cNvPr id="3" name="Date Placeholder 2"/>
          <p:cNvSpPr>
            <a:spLocks noGrp="1"/>
          </p:cNvSpPr>
          <p:nvPr>
            <p:ph type="dt" sz="half" idx="10"/>
          </p:nvPr>
        </p:nvSpPr>
        <p:spPr/>
        <p:txBody>
          <a:bodyPr/>
          <a:lstStyle/>
          <a:p>
            <a:pPr>
              <a:defRPr/>
            </a:pPr>
            <a:fld id="{48744656-6A1C-40FC-B6E0-A82D586C6260}"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4" name="Footer Placeholder 3"/>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5" name="Slide Number Placeholder 4"/>
          <p:cNvSpPr>
            <a:spLocks noGrp="1"/>
          </p:cNvSpPr>
          <p:nvPr>
            <p:ph type="sldNum" sz="quarter" idx="12"/>
          </p:nvPr>
        </p:nvSpPr>
        <p:spPr/>
        <p:txBody>
          <a:bodyPr/>
          <a:lstStyle/>
          <a:p>
            <a:pPr>
              <a:defRPr/>
            </a:pPr>
            <a:fld id="{B2B7E14C-3C82-4E01-8E13-41FEB9DFD99E}"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2563056418"/>
      </p:ext>
    </p:extLst>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sp>
          <p:nvSpPr>
            <p:cNvPr id="11" name="Rectangle 1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2" name="Group 10"/>
            <p:cNvGrpSpPr/>
            <p:nvPr/>
          </p:nvGrpSpPr>
          <p:grpSpPr>
            <a:xfrm>
              <a:off x="256032" y="237744"/>
              <a:ext cx="8622792" cy="6364224"/>
              <a:chOff x="247157" y="247430"/>
              <a:chExt cx="8622792" cy="6364224"/>
            </a:xfrm>
          </p:grpSpPr>
          <p:sp>
            <p:nvSpPr>
              <p:cNvPr id="13" name="Rectangle 1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14" name="Straight Connector 1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Date Placeholder 1"/>
          <p:cNvSpPr>
            <a:spLocks noGrp="1"/>
          </p:cNvSpPr>
          <p:nvPr>
            <p:ph type="dt" sz="half" idx="10"/>
          </p:nvPr>
        </p:nvSpPr>
        <p:spPr/>
        <p:txBody>
          <a:bodyPr/>
          <a:lstStyle/>
          <a:p>
            <a:pPr>
              <a:defRPr/>
            </a:pPr>
            <a:fld id="{34E57B1D-4133-463A-AD79-5BABEB19A99A}"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3" name="Footer Placeholder 2"/>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4" name="Slide Number Placeholder 3"/>
          <p:cNvSpPr>
            <a:spLocks noGrp="1"/>
          </p:cNvSpPr>
          <p:nvPr>
            <p:ph type="sldNum" sz="quarter" idx="12"/>
          </p:nvPr>
        </p:nvSpPr>
        <p:spPr/>
        <p:txBody>
          <a:bodyPr/>
          <a:lstStyle/>
          <a:p>
            <a:pPr>
              <a:defRPr/>
            </a:pPr>
            <a:fld id="{CC31111F-5488-46DC-9BD5-676B6364843C}"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875415588"/>
      </p:ext>
    </p:extLst>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grpSp>
        <p:nvGrpSpPr>
          <p:cNvPr id="11" name="Group 10"/>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7" name="Rectangle 1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3" name="Rectangle 32"/>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Title 1"/>
          <p:cNvSpPr>
            <a:spLocks noGrp="1"/>
          </p:cNvSpPr>
          <p:nvPr>
            <p:ph type="title"/>
          </p:nvPr>
        </p:nvSpPr>
        <p:spPr>
          <a:xfrm>
            <a:off x="530225" y="1169892"/>
            <a:ext cx="3008313" cy="914400"/>
          </a:xfrm>
        </p:spPr>
        <p:txBody>
          <a:bodyPr anchor="b">
            <a:normAutofit/>
          </a:bodyPr>
          <a:lstStyle>
            <a:lvl1pPr algn="l">
              <a:defRPr sz="2800" b="0"/>
            </a:lvl1pPr>
          </a:lstStyle>
          <a:p>
            <a:r>
              <a:rPr lang="es-ES_tradnl"/>
              <a:t>Clic para editar título</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Text Placeholder 3"/>
          <p:cNvSpPr>
            <a:spLocks noGrp="1"/>
          </p:cNvSpPr>
          <p:nvPr>
            <p:ph type="body" sz="half" idx="2"/>
          </p:nvPr>
        </p:nvSpPr>
        <p:spPr>
          <a:xfrm>
            <a:off x="530225" y="2147888"/>
            <a:ext cx="3008313" cy="3262313"/>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bg1">
                  <a:lumMod val="75000"/>
                  <a:lumOff val="25000"/>
                </a:schemeClr>
              </a:buClr>
              <a:buFont typeface="Arial" pitchFamily="34" charset="0"/>
              <a:buNone/>
            </a:pPr>
            <a:r>
              <a:rPr lang="es-ES_tradnl"/>
              <a:t>Haga clic para modificar el estilo de texto del patrón</a:t>
            </a:r>
          </a:p>
        </p:txBody>
      </p:sp>
      <p:sp>
        <p:nvSpPr>
          <p:cNvPr id="5" name="Date Placeholder 4"/>
          <p:cNvSpPr>
            <a:spLocks noGrp="1"/>
          </p:cNvSpPr>
          <p:nvPr>
            <p:ph type="dt" sz="half" idx="10"/>
          </p:nvPr>
        </p:nvSpPr>
        <p:spPr/>
        <p:txBody>
          <a:bodyPr/>
          <a:lstStyle/>
          <a:p>
            <a:pPr>
              <a:defRPr/>
            </a:pPr>
            <a:fld id="{B2F5F231-D788-4778-9CCA-9384E4B2FA4D}"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6" name="Footer Placeholder 5"/>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7" name="Slide Number Placeholder 6"/>
          <p:cNvSpPr>
            <a:spLocks noGrp="1"/>
          </p:cNvSpPr>
          <p:nvPr>
            <p:ph type="sldNum" sz="quarter" idx="12"/>
          </p:nvPr>
        </p:nvSpPr>
        <p:spPr/>
        <p:txBody>
          <a:bodyPr/>
          <a:lstStyle/>
          <a:p>
            <a:pPr>
              <a:defRPr/>
            </a:pPr>
            <a:fld id="{A1B0B815-3D5B-423F-BCB1-616D888AFDB9}"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2981437881"/>
      </p:ext>
    </p:extLst>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preserve="1">
  <p:cSld name="Objetos, imagen y título">
    <p:spTree>
      <p:nvGrpSpPr>
        <p:cNvPr id="1" name=""/>
        <p:cNvGrpSpPr/>
        <p:nvPr/>
      </p:nvGrpSpPr>
      <p:grpSpPr>
        <a:xfrm>
          <a:off x="0" y="0"/>
          <a:ext cx="0" cy="0"/>
          <a:chOff x="0" y="0"/>
          <a:chExt cx="0" cy="0"/>
        </a:xfrm>
      </p:grpSpPr>
      <p:grpSp>
        <p:nvGrpSpPr>
          <p:cNvPr id="8" name="Group 7"/>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grpSp>
            <p:nvGrpSpPr>
              <p:cNvPr id="27" name="Group 26"/>
              <p:cNvGrpSpPr/>
              <p:nvPr/>
            </p:nvGrpSpPr>
            <p:grpSpPr>
              <a:xfrm>
                <a:off x="182880" y="173699"/>
                <a:ext cx="8778240" cy="6510602"/>
                <a:chOff x="182880" y="173699"/>
                <a:chExt cx="8778240" cy="6510602"/>
              </a:xfrm>
            </p:grpSpPr>
            <p:sp>
              <p:nvSpPr>
                <p:cNvPr id="29" name="Rectangle 2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30" name="Group 10"/>
                <p:cNvGrpSpPr/>
                <p:nvPr/>
              </p:nvGrpSpPr>
              <p:grpSpPr>
                <a:xfrm>
                  <a:off x="256032" y="237744"/>
                  <a:ext cx="8622792" cy="6364224"/>
                  <a:chOff x="247157" y="247430"/>
                  <a:chExt cx="8622792" cy="6364224"/>
                </a:xfrm>
              </p:grpSpPr>
              <p:sp>
                <p:nvSpPr>
                  <p:cNvPr id="31" name="Rectangle 30"/>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32" name="Straight Connector 31"/>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8" name="Rectangle 27"/>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5" name="Rectangle 24"/>
            <p:cNvSpPr/>
            <p:nvPr/>
          </p:nvSpPr>
          <p:spPr>
            <a:xfrm rot="10800000">
              <a:off x="258763" y="1594462"/>
              <a:ext cx="357530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Title 1"/>
          <p:cNvSpPr>
            <a:spLocks noGrp="1"/>
          </p:cNvSpPr>
          <p:nvPr>
            <p:ph type="title"/>
          </p:nvPr>
        </p:nvSpPr>
        <p:spPr>
          <a:xfrm>
            <a:off x="530225" y="1694329"/>
            <a:ext cx="3008313" cy="914400"/>
          </a:xfrm>
        </p:spPr>
        <p:txBody>
          <a:bodyPr anchor="b">
            <a:normAutofit/>
          </a:bodyPr>
          <a:lstStyle>
            <a:lvl1pPr algn="l">
              <a:defRPr sz="2800" b="0"/>
            </a:lvl1pPr>
          </a:lstStyle>
          <a:p>
            <a:r>
              <a:rPr lang="es-ES_tradnl"/>
              <a:t>Clic para editar título</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Text Placeholder 3"/>
          <p:cNvSpPr>
            <a:spLocks noGrp="1"/>
          </p:cNvSpPr>
          <p:nvPr>
            <p:ph type="body" sz="half" idx="2"/>
          </p:nvPr>
        </p:nvSpPr>
        <p:spPr>
          <a:xfrm>
            <a:off x="530225" y="2672323"/>
            <a:ext cx="3008313" cy="3403040"/>
          </a:xfrm>
        </p:spPr>
        <p:txBody>
          <a:bodyPr>
            <a:normAutofit/>
          </a:bodyPr>
          <a:lstStyle>
            <a:lvl1pPr marL="0" indent="0">
              <a:lnSpc>
                <a:spcPct val="120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pPr>
              <a:defRPr/>
            </a:pPr>
            <a:fld id="{7F459AB4-A9E9-4E2C-9EF0-73537961834D}" type="datetime10">
              <a:rPr lang="es-AR" smtClean="0">
                <a:solidFill>
                  <a:srgbClr val="7C8F97">
                    <a:lumMod val="60000"/>
                    <a:lumOff val="40000"/>
                  </a:srgbClr>
                </a:solidFill>
              </a:rPr>
              <a:pPr>
                <a:defRPr/>
              </a:pPr>
              <a:t>14:21</a:t>
            </a:fld>
            <a:endParaRPr lang="es-AR">
              <a:solidFill>
                <a:srgbClr val="7C8F97">
                  <a:lumMod val="60000"/>
                  <a:lumOff val="40000"/>
                </a:srgbClr>
              </a:solidFill>
            </a:endParaRPr>
          </a:p>
        </p:txBody>
      </p:sp>
      <p:sp>
        <p:nvSpPr>
          <p:cNvPr id="6" name="Footer Placeholder 5"/>
          <p:cNvSpPr>
            <a:spLocks noGrp="1"/>
          </p:cNvSpPr>
          <p:nvPr>
            <p:ph type="ftr" sz="quarter" idx="11"/>
          </p:nvPr>
        </p:nvSpPr>
        <p:spPr/>
        <p:txBody>
          <a:bodyPr/>
          <a:lstStyle/>
          <a:p>
            <a:pPr>
              <a:defRPr/>
            </a:pPr>
            <a:endParaRPr lang="es-AR">
              <a:solidFill>
                <a:srgbClr val="7C8F97">
                  <a:lumMod val="60000"/>
                  <a:lumOff val="40000"/>
                </a:srgbClr>
              </a:solidFill>
            </a:endParaRPr>
          </a:p>
        </p:txBody>
      </p:sp>
      <p:sp>
        <p:nvSpPr>
          <p:cNvPr id="7" name="Slide Number Placeholder 6"/>
          <p:cNvSpPr>
            <a:spLocks noGrp="1"/>
          </p:cNvSpPr>
          <p:nvPr>
            <p:ph type="sldNum" sz="quarter" idx="12"/>
          </p:nvPr>
        </p:nvSpPr>
        <p:spPr/>
        <p:txBody>
          <a:bodyPr/>
          <a:lstStyle/>
          <a:p>
            <a:pPr>
              <a:defRPr/>
            </a:pPr>
            <a:fld id="{2CF2CB7F-B90A-4327-B54E-484E9F86A7A5}" type="slidenum">
              <a:rPr lang="es-AR" smtClean="0">
                <a:solidFill>
                  <a:srgbClr val="7C8F97">
                    <a:lumMod val="60000"/>
                    <a:lumOff val="40000"/>
                  </a:srgbClr>
                </a:solidFill>
              </a:rPr>
              <a:pPr>
                <a:defRPr/>
              </a:pPr>
              <a:t>‹Nº›</a:t>
            </a:fld>
            <a:endParaRPr lang="es-AR">
              <a:solidFill>
                <a:srgbClr val="7C8F97">
                  <a:lumMod val="60000"/>
                  <a:lumOff val="40000"/>
                </a:srgbClr>
              </a:solidFill>
            </a:endParaRPr>
          </a:p>
        </p:txBody>
      </p:sp>
      <p:sp>
        <p:nvSpPr>
          <p:cNvPr id="17" name="Picture Placeholder 16"/>
          <p:cNvSpPr>
            <a:spLocks noGrp="1"/>
          </p:cNvSpPr>
          <p:nvPr>
            <p:ph type="pic" sz="quarter" idx="13"/>
          </p:nvPr>
        </p:nvSpPr>
        <p:spPr>
          <a:xfrm>
            <a:off x="352892" y="310123"/>
            <a:ext cx="3398837" cy="1204912"/>
          </a:xfrm>
        </p:spPr>
        <p:txBody>
          <a:bodyPr>
            <a:normAutofit/>
          </a:bodyPr>
          <a:lstStyle>
            <a:lvl1pPr>
              <a:buNone/>
              <a:defRPr sz="1800"/>
            </a:lvl1pPr>
          </a:lstStyle>
          <a:p>
            <a:r>
              <a:rPr lang="es-ES_tradnl"/>
              <a:t>Arrastre la imagen al marcador de posición o haga clic en el icono para agregar</a:t>
            </a:r>
            <a:endParaRPr/>
          </a:p>
        </p:txBody>
      </p:sp>
    </p:spTree>
    <p:extLst>
      <p:ext uri="{BB962C8B-B14F-4D97-AF65-F5344CB8AC3E}">
        <p14:creationId xmlns:p14="http://schemas.microsoft.com/office/powerpoint/2010/main" xmlns="" val="321061352"/>
      </p:ext>
    </p:extLst>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15" name="Group 14"/>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8" name="Rectangle 17"/>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9" name="Group 10"/>
              <p:cNvGrpSpPr/>
              <p:nvPr/>
            </p:nvGrpSpPr>
            <p:grpSpPr>
              <a:xfrm>
                <a:off x="256032" y="237744"/>
                <a:ext cx="8622792" cy="6364224"/>
                <a:chOff x="247157" y="247430"/>
                <a:chExt cx="8622792" cy="6364224"/>
              </a:xfrm>
            </p:grpSpPr>
            <p:sp>
              <p:nvSpPr>
                <p:cNvPr id="20" name="Rectangle 19"/>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1" name="Straight Connector 2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7" name="Rectangle 16"/>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Title 1"/>
          <p:cNvSpPr>
            <a:spLocks noGrp="1"/>
          </p:cNvSpPr>
          <p:nvPr>
            <p:ph type="title"/>
          </p:nvPr>
        </p:nvSpPr>
        <p:spPr>
          <a:xfrm>
            <a:off x="530352" y="1691640"/>
            <a:ext cx="3008376" cy="914400"/>
          </a:xfrm>
        </p:spPr>
        <p:txBody>
          <a:bodyPr anchor="b">
            <a:noAutofit/>
          </a:bodyPr>
          <a:lstStyle>
            <a:lvl1pPr algn="l">
              <a:defRPr sz="2800" b="0"/>
            </a:lvl1pPr>
          </a:lstStyle>
          <a:p>
            <a:r>
              <a:rPr lang="es-ES_tradnl"/>
              <a:t>Clic para editar título</a:t>
            </a:r>
            <a:endParaRPr/>
          </a:p>
        </p:txBody>
      </p:sp>
      <p:sp>
        <p:nvSpPr>
          <p:cNvPr id="3" name="Picture Placeholder 2"/>
          <p:cNvSpPr>
            <a:spLocks noGrp="1"/>
          </p:cNvSpPr>
          <p:nvPr>
            <p:ph type="pic" idx="1"/>
          </p:nvPr>
        </p:nvSpPr>
        <p:spPr>
          <a:xfrm>
            <a:off x="4338559" y="612775"/>
            <a:ext cx="4114800" cy="546811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a:p>
        </p:txBody>
      </p:sp>
      <p:sp>
        <p:nvSpPr>
          <p:cNvPr id="4" name="Text Placeholder 3"/>
          <p:cNvSpPr>
            <a:spLocks noGrp="1"/>
          </p:cNvSpPr>
          <p:nvPr>
            <p:ph type="body" sz="half" idx="2"/>
          </p:nvPr>
        </p:nvSpPr>
        <p:spPr>
          <a:xfrm>
            <a:off x="530352" y="2670048"/>
            <a:ext cx="3008376" cy="3401568"/>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s-ES_tradnl"/>
              <a:t>Haga clic para modificar el estilo de texto del patrón</a:t>
            </a:r>
          </a:p>
        </p:txBody>
      </p:sp>
      <p:sp>
        <p:nvSpPr>
          <p:cNvPr id="5" name="Date Placeholder 4"/>
          <p:cNvSpPr>
            <a:spLocks noGrp="1"/>
          </p:cNvSpPr>
          <p:nvPr>
            <p:ph type="dt" sz="half" idx="10"/>
          </p:nvPr>
        </p:nvSpPr>
        <p:spPr/>
        <p:txBody>
          <a:bodyPr/>
          <a:lstStyle/>
          <a:p>
            <a:pPr>
              <a:defRPr/>
            </a:pPr>
            <a:fld id="{FBDC4E06-4790-4110-9B63-CDF42B5BCAF0}"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6" name="Footer Placeholder 5"/>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7" name="Slide Number Placeholder 6"/>
          <p:cNvSpPr>
            <a:spLocks noGrp="1"/>
          </p:cNvSpPr>
          <p:nvPr>
            <p:ph type="sldNum" sz="quarter" idx="12"/>
          </p:nvPr>
        </p:nvSpPr>
        <p:spPr/>
        <p:txBody>
          <a:bodyPr/>
          <a:lstStyle/>
          <a:p>
            <a:pPr>
              <a:defRPr/>
            </a:pPr>
            <a:fld id="{121A831E-A5EC-4009-A8EC-81643B67F2BD}"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25825777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AR">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541387611"/>
      </p:ext>
    </p:extLst>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type="picTx" preserve="1">
  <p:cSld name="Imagen encima del título">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17" name="Group 16"/>
            <p:cNvGrpSpPr/>
            <p:nvPr/>
          </p:nvGrpSpPr>
          <p:grpSpPr>
            <a:xfrm>
              <a:off x="182880" y="173699"/>
              <a:ext cx="8778240" cy="6510602"/>
              <a:chOff x="182880" y="173699"/>
              <a:chExt cx="8778240" cy="6510602"/>
            </a:xfrm>
          </p:grpSpPr>
          <p:sp>
            <p:nvSpPr>
              <p:cNvPr id="19" name="Rectangle 1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21" name="Group 10"/>
              <p:cNvGrpSpPr/>
              <p:nvPr/>
            </p:nvGrpSpPr>
            <p:grpSpPr>
              <a:xfrm>
                <a:off x="256032" y="237744"/>
                <a:ext cx="8622792" cy="6364224"/>
                <a:chOff x="247157" y="247430"/>
                <a:chExt cx="8622792" cy="6364224"/>
              </a:xfrm>
            </p:grpSpPr>
            <p:sp>
              <p:nvSpPr>
                <p:cNvPr id="22" name="Rectangle 21"/>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23" name="Straight Connector 22"/>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0" name="Rectangle 19"/>
            <p:cNvSpPr/>
            <p:nvPr/>
          </p:nvSpPr>
          <p:spPr>
            <a:xfrm>
              <a:off x="256032" y="42031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Title 1"/>
          <p:cNvSpPr>
            <a:spLocks noGrp="1"/>
          </p:cNvSpPr>
          <p:nvPr>
            <p:ph type="title"/>
          </p:nvPr>
        </p:nvSpPr>
        <p:spPr>
          <a:xfrm>
            <a:off x="530351" y="4287819"/>
            <a:ext cx="8021977" cy="916193"/>
          </a:xfrm>
        </p:spPr>
        <p:txBody>
          <a:bodyPr anchor="b">
            <a:noAutofit/>
          </a:bodyPr>
          <a:lstStyle>
            <a:lvl1pPr algn="l">
              <a:defRPr sz="3600" b="0"/>
            </a:lvl1pPr>
          </a:lstStyle>
          <a:p>
            <a:r>
              <a:rPr lang="es-ES_tradnl"/>
              <a:t>Clic para editar título</a:t>
            </a:r>
            <a:endParaRPr dirty="0"/>
          </a:p>
        </p:txBody>
      </p:sp>
      <p:sp>
        <p:nvSpPr>
          <p:cNvPr id="3" name="Picture Placeholder 2"/>
          <p:cNvSpPr>
            <a:spLocks noGrp="1"/>
          </p:cNvSpPr>
          <p:nvPr>
            <p:ph type="pic" idx="1"/>
          </p:nvPr>
        </p:nvSpPr>
        <p:spPr>
          <a:xfrm>
            <a:off x="356347" y="331694"/>
            <a:ext cx="8421624" cy="3783106"/>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a:p>
        </p:txBody>
      </p:sp>
      <p:sp>
        <p:nvSpPr>
          <p:cNvPr id="4" name="Text Placeholder 3"/>
          <p:cNvSpPr>
            <a:spLocks noGrp="1"/>
          </p:cNvSpPr>
          <p:nvPr>
            <p:ph type="body" sz="half" idx="2"/>
          </p:nvPr>
        </p:nvSpPr>
        <p:spPr>
          <a:xfrm>
            <a:off x="530351" y="5271247"/>
            <a:ext cx="8021977" cy="1013011"/>
          </a:xfrm>
        </p:spPr>
        <p:txBody>
          <a:bodyPr vert="horz" lIns="91440" tIns="45720" rIns="91440" bIns="45720" rtlCol="0">
            <a:normAutofit/>
          </a:bodyPr>
          <a:lstStyle>
            <a:lvl1pPr marL="0" indent="0">
              <a:spcBef>
                <a:spcPts val="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s-ES_tradnl"/>
              <a:t>Haga clic para modificar el estilo de texto del patrón</a:t>
            </a:r>
          </a:p>
        </p:txBody>
      </p:sp>
      <p:sp>
        <p:nvSpPr>
          <p:cNvPr id="5" name="Date Placeholder 4"/>
          <p:cNvSpPr>
            <a:spLocks noGrp="1"/>
          </p:cNvSpPr>
          <p:nvPr>
            <p:ph type="dt" sz="half" idx="10"/>
          </p:nvPr>
        </p:nvSpPr>
        <p:spPr/>
        <p:txBody>
          <a:bodyPr/>
          <a:lstStyle/>
          <a:p>
            <a:pPr>
              <a:defRPr/>
            </a:pPr>
            <a:fld id="{C9124656-4657-49CF-ACEF-A92545A5C763}" type="datetime10">
              <a:rPr lang="es-AR" smtClean="0">
                <a:solidFill>
                  <a:srgbClr val="7C8F97">
                    <a:lumMod val="60000"/>
                    <a:lumOff val="40000"/>
                  </a:srgbClr>
                </a:solidFill>
              </a:rPr>
              <a:pPr>
                <a:defRPr/>
              </a:pPr>
              <a:t>14:21</a:t>
            </a:fld>
            <a:endParaRPr lang="es-AR">
              <a:solidFill>
                <a:srgbClr val="7C8F97">
                  <a:lumMod val="60000"/>
                  <a:lumOff val="40000"/>
                </a:srgbClr>
              </a:solidFill>
            </a:endParaRPr>
          </a:p>
        </p:txBody>
      </p:sp>
      <p:sp>
        <p:nvSpPr>
          <p:cNvPr id="6" name="Footer Placeholder 5"/>
          <p:cNvSpPr>
            <a:spLocks noGrp="1"/>
          </p:cNvSpPr>
          <p:nvPr>
            <p:ph type="ftr" sz="quarter" idx="11"/>
          </p:nvPr>
        </p:nvSpPr>
        <p:spPr/>
        <p:txBody>
          <a:bodyPr/>
          <a:lstStyle/>
          <a:p>
            <a:pPr>
              <a:defRPr/>
            </a:pPr>
            <a:endParaRPr lang="es-AR">
              <a:solidFill>
                <a:srgbClr val="7C8F97">
                  <a:lumMod val="60000"/>
                  <a:lumOff val="40000"/>
                </a:srgbClr>
              </a:solidFill>
            </a:endParaRPr>
          </a:p>
        </p:txBody>
      </p:sp>
      <p:sp>
        <p:nvSpPr>
          <p:cNvPr id="7" name="Slide Number Placeholder 6"/>
          <p:cNvSpPr>
            <a:spLocks noGrp="1"/>
          </p:cNvSpPr>
          <p:nvPr>
            <p:ph type="sldNum" sz="quarter" idx="12"/>
          </p:nvPr>
        </p:nvSpPr>
        <p:spPr/>
        <p:txBody>
          <a:bodyPr/>
          <a:lstStyle/>
          <a:p>
            <a:pPr>
              <a:defRPr/>
            </a:pPr>
            <a:fld id="{2CF2CB7F-B90A-4327-B54E-484E9F86A7A5}" type="slidenum">
              <a:rPr lang="es-AR" smtClean="0">
                <a:solidFill>
                  <a:srgbClr val="7C8F97">
                    <a:lumMod val="60000"/>
                    <a:lumOff val="40000"/>
                  </a:srgbClr>
                </a:solidFill>
              </a:rPr>
              <a:pPr>
                <a:defRPr/>
              </a:pPr>
              <a:t>‹Nº›</a:t>
            </a:fld>
            <a:endParaRPr lang="es-AR">
              <a:solidFill>
                <a:srgbClr val="7C8F97">
                  <a:lumMod val="60000"/>
                  <a:lumOff val="40000"/>
                </a:srgbClr>
              </a:solidFill>
            </a:endParaRPr>
          </a:p>
        </p:txBody>
      </p:sp>
    </p:spTree>
    <p:extLst>
      <p:ext uri="{BB962C8B-B14F-4D97-AF65-F5344CB8AC3E}">
        <p14:creationId xmlns:p14="http://schemas.microsoft.com/office/powerpoint/2010/main" xmlns="" val="86030549"/>
      </p:ext>
    </p:extLst>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13" name="Group 12"/>
          <p:cNvGrpSpPr/>
          <p:nvPr/>
        </p:nvGrpSpPr>
        <p:grpSpPr>
          <a:xfrm>
            <a:off x="182880" y="173699"/>
            <a:ext cx="8778240" cy="6510602"/>
            <a:chOff x="182880" y="173699"/>
            <a:chExt cx="8778240" cy="6510602"/>
          </a:xfrm>
        </p:grpSpPr>
        <p:sp>
          <p:nvSpPr>
            <p:cNvPr id="14" name="Rectangle 13"/>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5" name="Group 10"/>
            <p:cNvGrpSpPr/>
            <p:nvPr/>
          </p:nvGrpSpPr>
          <p:grpSpPr>
            <a:xfrm>
              <a:off x="256032" y="237744"/>
              <a:ext cx="8622792" cy="6364224"/>
              <a:chOff x="247157" y="247430"/>
              <a:chExt cx="8622792" cy="6364224"/>
            </a:xfrm>
          </p:grpSpPr>
          <p:sp>
            <p:nvSpPr>
              <p:cNvPr id="16" name="Rectangle 15"/>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17" name="Straight Connector 16"/>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 name="Rectangle 17"/>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grpSp>
      <p:sp>
        <p:nvSpPr>
          <p:cNvPr id="2" name="Title 1"/>
          <p:cNvSpPr>
            <a:spLocks noGrp="1"/>
          </p:cNvSpPr>
          <p:nvPr>
            <p:ph type="title"/>
          </p:nvPr>
        </p:nvSpPr>
        <p:spPr/>
        <p:txBody>
          <a:bodyPr/>
          <a:lstStyle/>
          <a:p>
            <a:r>
              <a:rPr lang="es-ES_tradnl"/>
              <a:t>Clic para editar título</a:t>
            </a:r>
            <a:endParaRPr/>
          </a:p>
        </p:txBody>
      </p:sp>
      <p:sp>
        <p:nvSpPr>
          <p:cNvPr id="3" name="Vertical Text Placeholder 2"/>
          <p:cNvSpPr>
            <a:spLocks noGrp="1"/>
          </p:cNvSpPr>
          <p:nvPr>
            <p:ph type="body" orient="vert" idx="1"/>
          </p:nvPr>
        </p:nvSpPr>
        <p:spPr/>
        <p:txBody>
          <a:bodyPr vert="eaVert"/>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p>
            <a:pPr>
              <a:defRPr/>
            </a:pPr>
            <a:fld id="{F8796190-0B85-41EE-8AB6-AC0678501D11}"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5" name="Footer Placeholder 4"/>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6" name="Slide Number Placeholder 5"/>
          <p:cNvSpPr>
            <a:spLocks noGrp="1"/>
          </p:cNvSpPr>
          <p:nvPr>
            <p:ph type="sldNum" sz="quarter" idx="12"/>
          </p:nvPr>
        </p:nvSpPr>
        <p:spPr/>
        <p:txBody>
          <a:bodyPr/>
          <a:lstStyle/>
          <a:p>
            <a:pPr>
              <a:defRPr/>
            </a:pPr>
            <a:fld id="{FC171504-D751-4F9A-B427-E122D8AD7BC3}"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1417201641"/>
      </p:ext>
    </p:extLst>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grpSp>
          <p:nvGrpSpPr>
            <p:cNvPr id="14" name="Group 13"/>
            <p:cNvGrpSpPr/>
            <p:nvPr/>
          </p:nvGrpSpPr>
          <p:grpSpPr>
            <a:xfrm>
              <a:off x="182880" y="173699"/>
              <a:ext cx="8778240" cy="6510602"/>
              <a:chOff x="182880" y="173699"/>
              <a:chExt cx="8778240" cy="6510602"/>
            </a:xfrm>
          </p:grpSpPr>
          <p:sp>
            <p:nvSpPr>
              <p:cNvPr id="15" name="Rectangle 14"/>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rgbClr val="FFFFFF"/>
                  </a:solidFill>
                </a:endParaRPr>
              </a:p>
            </p:txBody>
          </p:sp>
          <p:grpSp>
            <p:nvGrpSpPr>
              <p:cNvPr id="16" name="Group 10"/>
              <p:cNvGrpSpPr/>
              <p:nvPr/>
            </p:nvGrpSpPr>
            <p:grpSpPr>
              <a:xfrm>
                <a:off x="256032" y="237744"/>
                <a:ext cx="8622792" cy="6364224"/>
                <a:chOff x="247157" y="247430"/>
                <a:chExt cx="8622792" cy="6364224"/>
              </a:xfrm>
            </p:grpSpPr>
            <p:sp>
              <p:nvSpPr>
                <p:cNvPr id="17" name="Rectangle 1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cxnSp>
              <p:nvCxnSpPr>
                <p:cNvPr id="19" name="Straight Connector 18"/>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8" name="Rectangle 17"/>
            <p:cNvSpPr/>
            <p:nvPr/>
          </p:nvSpPr>
          <p:spPr>
            <a:xfrm rot="5400000">
              <a:off x="4242277"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b="1">
                <a:solidFill>
                  <a:srgbClr val="FFFFFF"/>
                </a:solidFill>
              </a:endParaRPr>
            </a:p>
          </p:txBody>
        </p:sp>
      </p:grpSp>
      <p:sp>
        <p:nvSpPr>
          <p:cNvPr id="2" name="Vertical Title 1"/>
          <p:cNvSpPr>
            <a:spLocks noGrp="1"/>
          </p:cNvSpPr>
          <p:nvPr>
            <p:ph type="title" orient="vert"/>
          </p:nvPr>
        </p:nvSpPr>
        <p:spPr>
          <a:xfrm>
            <a:off x="7391399" y="609600"/>
            <a:ext cx="1416423" cy="5516563"/>
          </a:xfrm>
        </p:spPr>
        <p:txBody>
          <a:bodyPr vert="eaVert">
            <a:normAutofit/>
          </a:bodyPr>
          <a:lstStyle>
            <a:lvl1pPr>
              <a:defRPr sz="3600"/>
            </a:lvl1pPr>
          </a:lstStyle>
          <a:p>
            <a:r>
              <a:rPr lang="es-ES_tradnl"/>
              <a:t>Clic para editar título</a:t>
            </a:r>
            <a:endParaRPr/>
          </a:p>
        </p:txBody>
      </p:sp>
      <p:sp>
        <p:nvSpPr>
          <p:cNvPr id="3" name="Vertical Text Placeholder 2"/>
          <p:cNvSpPr>
            <a:spLocks noGrp="1"/>
          </p:cNvSpPr>
          <p:nvPr>
            <p:ph type="body" orient="vert" idx="1"/>
          </p:nvPr>
        </p:nvSpPr>
        <p:spPr>
          <a:xfrm>
            <a:off x="578222" y="609600"/>
            <a:ext cx="6279777" cy="5516563"/>
          </a:xfrm>
        </p:spPr>
        <p:txBody>
          <a:bodyPr vert="eaVert"/>
          <a:lstStyle>
            <a:lvl5pPr>
              <a:defRP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10"/>
          </p:nvPr>
        </p:nvSpPr>
        <p:spPr/>
        <p:txBody>
          <a:bodyPr/>
          <a:lstStyle/>
          <a:p>
            <a:pPr>
              <a:defRPr/>
            </a:pPr>
            <a:fld id="{EE2956BA-5F5E-4835-BF9F-415B7774D5CD}" type="datetime10">
              <a:rPr lang="es-AR" smtClean="0">
                <a:solidFill>
                  <a:srgbClr val="7C8F97">
                    <a:lumMod val="60000"/>
                    <a:lumOff val="40000"/>
                  </a:srgbClr>
                </a:solidFill>
              </a:rPr>
              <a:pPr>
                <a:defRPr/>
              </a:pPr>
              <a:t>14:21</a:t>
            </a:fld>
            <a:endParaRPr lang="en-US">
              <a:solidFill>
                <a:srgbClr val="7C8F97">
                  <a:lumMod val="60000"/>
                  <a:lumOff val="40000"/>
                </a:srgbClr>
              </a:solidFill>
            </a:endParaRPr>
          </a:p>
        </p:txBody>
      </p:sp>
      <p:sp>
        <p:nvSpPr>
          <p:cNvPr id="5" name="Footer Placeholder 4"/>
          <p:cNvSpPr>
            <a:spLocks noGrp="1"/>
          </p:cNvSpPr>
          <p:nvPr>
            <p:ph type="ftr" sz="quarter" idx="11"/>
          </p:nvPr>
        </p:nvSpPr>
        <p:spPr/>
        <p:txBody>
          <a:bodyPr/>
          <a:lstStyle/>
          <a:p>
            <a:pPr>
              <a:defRPr/>
            </a:pPr>
            <a:endParaRPr lang="en-US">
              <a:solidFill>
                <a:srgbClr val="7C8F97">
                  <a:lumMod val="60000"/>
                  <a:lumOff val="40000"/>
                </a:srgbClr>
              </a:solidFill>
            </a:endParaRPr>
          </a:p>
        </p:txBody>
      </p:sp>
      <p:sp>
        <p:nvSpPr>
          <p:cNvPr id="6" name="Slide Number Placeholder 5"/>
          <p:cNvSpPr>
            <a:spLocks noGrp="1"/>
          </p:cNvSpPr>
          <p:nvPr>
            <p:ph type="sldNum" sz="quarter" idx="12"/>
          </p:nvPr>
        </p:nvSpPr>
        <p:spPr/>
        <p:txBody>
          <a:bodyPr/>
          <a:lstStyle/>
          <a:p>
            <a:pPr>
              <a:defRPr/>
            </a:pPr>
            <a:fld id="{AB5163F7-19E7-400B-AC5F-69987E079882}" type="slidenum">
              <a:rPr lang="en-US" smtClean="0">
                <a:solidFill>
                  <a:srgbClr val="7C8F97">
                    <a:lumMod val="60000"/>
                    <a:lumOff val="40000"/>
                  </a:srgbClr>
                </a:solidFill>
              </a:rPr>
              <a:pPr>
                <a:defRPr/>
              </a:pPr>
              <a:t>‹Nº›</a:t>
            </a:fld>
            <a:endParaRPr lang="en-US">
              <a:solidFill>
                <a:srgbClr val="7C8F97">
                  <a:lumMod val="60000"/>
                  <a:lumOff val="40000"/>
                </a:srgbClr>
              </a:solidFill>
            </a:endParaRPr>
          </a:p>
        </p:txBody>
      </p:sp>
    </p:spTree>
    <p:extLst>
      <p:ext uri="{BB962C8B-B14F-4D97-AF65-F5344CB8AC3E}">
        <p14:creationId xmlns:p14="http://schemas.microsoft.com/office/powerpoint/2010/main" xmlns="" val="16946083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AR">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11751119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AR">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4240851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1174413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AR">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10191047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5832664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79DD542-E14D-463A-82E3-8DF550C422FD}" type="datetimeFigureOut">
              <a:rPr lang="es-AR">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AR">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047AF67C-F4AC-451A-BF45-E86A6001CAF9}" type="slidenum">
              <a:rPr lang="es-AR">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20548939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solidFill>
        <a:effectLst/>
      </p:bgPr>
    </p:bg>
    <p:spTree>
      <p:nvGrpSpPr>
        <p:cNvPr id="1" name=""/>
        <p:cNvGrpSpPr/>
        <p:nvPr/>
      </p:nvGrpSpPr>
      <p:grpSpPr>
        <a:xfrm>
          <a:off x="0" y="0"/>
          <a:ext cx="0" cy="0"/>
          <a:chOff x="0" y="0"/>
          <a:chExt cx="0" cy="0"/>
        </a:xfrm>
      </p:grpSpPr>
      <p:sp>
        <p:nvSpPr>
          <p:cNvPr id="4" name="19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5" name="20 Rectángulo"/>
          <p:cNvSpPr>
            <a:spLocks noChangeArrowheads="1"/>
          </p:cNvSpPr>
          <p:nvPr/>
        </p:nvSpPr>
        <p:spPr bwMode="white">
          <a:xfrm>
            <a:off x="8991600" y="3175"/>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6" name="23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7" name="24 Rectángulo"/>
          <p:cNvSpPr>
            <a:spLocks noChangeArrowheads="1"/>
          </p:cNvSpPr>
          <p:nvPr/>
        </p:nvSpPr>
        <p:spPr bwMode="white">
          <a:xfrm>
            <a:off x="0" y="0"/>
            <a:ext cx="9144000" cy="25146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 name="9 Rectángulo"/>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10 Conector recto"/>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2" name="11 Rectángulo"/>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3" name="12 Elipse"/>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13 Elipse"/>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9" name="8 Subtítulo"/>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a:t>Haga clic para modificar el estilo de subtítulo del patrón</a:t>
            </a:r>
            <a:endParaRPr lang="en-US"/>
          </a:p>
        </p:txBody>
      </p:sp>
      <p:sp>
        <p:nvSpPr>
          <p:cNvPr id="8" name="7 Título"/>
          <p:cNvSpPr>
            <a:spLocks noGrp="1"/>
          </p:cNvSpPr>
          <p:nvPr>
            <p:ph type="ctrTitle"/>
          </p:nvPr>
        </p:nvSpPr>
        <p:spPr>
          <a:xfrm>
            <a:off x="685800" y="381000"/>
            <a:ext cx="7772400" cy="1752600"/>
          </a:xfrm>
        </p:spPr>
        <p:txBody>
          <a:bodyPr/>
          <a:lstStyle>
            <a:lvl1pPr>
              <a:defRPr sz="4200">
                <a:solidFill>
                  <a:schemeClr val="accent1"/>
                </a:solidFill>
              </a:defRPr>
            </a:lvl1pPr>
          </a:lstStyle>
          <a:p>
            <a:r>
              <a:rPr lang="es-ES"/>
              <a:t>Haga clic para modificar el estilo de título del patrón</a:t>
            </a:r>
            <a:endParaRPr lang="en-US"/>
          </a:p>
        </p:txBody>
      </p:sp>
      <p:sp>
        <p:nvSpPr>
          <p:cNvPr id="15" name="27 Marcador de fecha"/>
          <p:cNvSpPr>
            <a:spLocks noGrp="1"/>
          </p:cNvSpPr>
          <p:nvPr>
            <p:ph type="dt" sz="half" idx="10"/>
          </p:nvPr>
        </p:nvSpPr>
        <p:spPr/>
        <p:txBody>
          <a:bodyPr/>
          <a:lstStyle>
            <a:lvl1pPr>
              <a:defRPr/>
            </a:lvl1pPr>
          </a:lstStyle>
          <a:p>
            <a:pPr>
              <a:defRPr/>
            </a:pPr>
            <a:fld id="{87175D21-47E0-45A8-9C58-2A44929091DB}" type="datetimeFigureOut">
              <a:rPr lang="es-AR"/>
              <a:pPr>
                <a:defRPr/>
              </a:pPr>
              <a:t>13/4/2016</a:t>
            </a:fld>
            <a:endParaRPr lang="es-AR"/>
          </a:p>
        </p:txBody>
      </p:sp>
      <p:sp>
        <p:nvSpPr>
          <p:cNvPr id="16" name="16 Marcador de pie de página"/>
          <p:cNvSpPr>
            <a:spLocks noGrp="1"/>
          </p:cNvSpPr>
          <p:nvPr>
            <p:ph type="ftr" sz="quarter" idx="11"/>
          </p:nvPr>
        </p:nvSpPr>
        <p:spPr/>
        <p:txBody>
          <a:bodyPr/>
          <a:lstStyle>
            <a:lvl1pPr>
              <a:defRPr/>
            </a:lvl1pPr>
          </a:lstStyle>
          <a:p>
            <a:pPr>
              <a:defRPr/>
            </a:pPr>
            <a:endParaRPr lang="es-AR"/>
          </a:p>
        </p:txBody>
      </p:sp>
      <p:sp>
        <p:nvSpPr>
          <p:cNvPr id="17" name="28 Marcador de número de diapositiva"/>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3BCCD2DD-BF64-4497-B9ED-2ABCDE2D9A10}"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pPr>
              <a:defRPr/>
            </a:pPr>
            <a:fld id="{54258A5C-7277-412D-9B0D-22A04487B566}" type="datetime12">
              <a:rPr lang="es-AR" smtClean="0">
                <a:solidFill>
                  <a:srgbClr val="FFFFFF"/>
                </a:solidFill>
              </a:rPr>
              <a:pPr>
                <a:defRPr/>
              </a:pPr>
              <a:t>2:21 p. m.</a:t>
            </a:fld>
            <a:endParaRPr lang="es-AR">
              <a:solidFill>
                <a:srgbClr val="FFFFFF"/>
              </a:solidFill>
            </a:endParaRPr>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pPr>
              <a:defRPr/>
            </a:pPr>
            <a:endParaRPr lang="es-AR">
              <a:solidFill>
                <a:srgbClr val="FFFFFF"/>
              </a:solidFill>
            </a:endParaRPr>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pPr>
              <a:defRPr/>
            </a:pPr>
            <a:fld id="{61265D75-4F1D-4AFE-BA1C-5E7ECEC9E556}" type="slidenum">
              <a:rPr lang="es-AR" smtClean="0">
                <a:solidFill>
                  <a:srgbClr val="FFFFFF"/>
                </a:solidFill>
              </a:rPr>
              <a:pPr>
                <a:defRPr/>
              </a:pPr>
              <a:t>‹Nº›</a:t>
            </a:fld>
            <a:endParaRPr lang="es-AR">
              <a:solidFill>
                <a:srgbClr val="FFFFFF"/>
              </a:solidFill>
            </a:endParaRPr>
          </a:p>
        </p:txBody>
      </p:sp>
    </p:spTree>
    <p:extLst>
      <p:ext uri="{BB962C8B-B14F-4D97-AF65-F5344CB8AC3E}">
        <p14:creationId xmlns:p14="http://schemas.microsoft.com/office/powerpoint/2010/main" xmlns="" val="393974885"/>
      </p:ext>
    </p:extLst>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ítulo y objetos">
    <p:bg>
      <p:bgPr>
        <a:solidFill>
          <a:schemeClr val="bg2"/>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accent3">
                    <a:shade val="75000"/>
                  </a:schemeClr>
                </a:solidFill>
              </a:defRPr>
            </a:lvl1pPr>
          </a:lstStyle>
          <a:p>
            <a:r>
              <a:rPr lang="es-ES"/>
              <a:t>Haga clic para modificar el estilo de título del patrón</a:t>
            </a:r>
            <a:endParaRPr lang="en-US"/>
          </a:p>
        </p:txBody>
      </p:sp>
      <p:sp>
        <p:nvSpPr>
          <p:cNvPr id="8" name="7 Marcador de contenido"/>
          <p:cNvSpPr>
            <a:spLocks noGrp="1"/>
          </p:cNvSpPr>
          <p:nvPr>
            <p:ph sz="quarter" idx="1"/>
          </p:nvPr>
        </p:nvSpPr>
        <p:spPr>
          <a:xfrm>
            <a:off x="301752" y="1527048"/>
            <a:ext cx="8503920" cy="45720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p:cNvSpPr>
            <a:spLocks noGrp="1"/>
          </p:cNvSpPr>
          <p:nvPr>
            <p:ph type="dt" sz="half" idx="10"/>
          </p:nvPr>
        </p:nvSpPr>
        <p:spPr/>
        <p:txBody>
          <a:bodyPr/>
          <a:lstStyle>
            <a:lvl1pPr>
              <a:defRPr/>
            </a:lvl1pPr>
          </a:lstStyle>
          <a:p>
            <a:pPr>
              <a:defRPr/>
            </a:pPr>
            <a:fld id="{9F8D4A87-4E96-4143-B0C7-16CD39E4DDED}"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a:xfrm>
            <a:off x="4362450" y="1027113"/>
            <a:ext cx="457200" cy="441325"/>
          </a:xfrm>
        </p:spPr>
        <p:txBody>
          <a:bodyPr/>
          <a:lstStyle>
            <a:lvl1pPr>
              <a:defRPr/>
            </a:lvl1pPr>
          </a:lstStyle>
          <a:p>
            <a:pPr>
              <a:defRPr/>
            </a:pPr>
            <a:fld id="{CC793513-8FBC-405D-9D99-39BAE8CB3624}"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19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5" name="20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6" name="23 Rectángulo"/>
          <p:cNvSpPr>
            <a:spLocks noChangeArrowheads="1"/>
          </p:cNvSpPr>
          <p:nvPr/>
        </p:nvSpPr>
        <p:spPr bwMode="white">
          <a:xfrm>
            <a:off x="0" y="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7" name="24 Rectángulo"/>
          <p:cNvSpPr>
            <a:spLocks noChangeArrowheads="1"/>
          </p:cNvSpPr>
          <p:nvPr/>
        </p:nvSpPr>
        <p:spPr bwMode="white">
          <a:xfrm>
            <a:off x="8991600" y="1905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8" name="25 Rectángulo"/>
          <p:cNvSpPr>
            <a:spLocks noChangeArrowheads="1"/>
          </p:cNvSpPr>
          <p:nvPr/>
        </p:nvSpPr>
        <p:spPr bwMode="white">
          <a:xfrm>
            <a:off x="152400" y="2286000"/>
            <a:ext cx="8832850" cy="3048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9" name="26 Rectángulo"/>
          <p:cNvSpPr>
            <a:spLocks noChangeArrowheads="1"/>
          </p:cNvSpPr>
          <p:nvPr/>
        </p:nvSpPr>
        <p:spPr bwMode="auto">
          <a:xfrm>
            <a:off x="155575" y="142875"/>
            <a:ext cx="8832850" cy="2139950"/>
          </a:xfrm>
          <a:prstGeom prst="rect">
            <a:avLst/>
          </a:prstGeom>
          <a:solidFill>
            <a:schemeClr val="accent1"/>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 name="9 Rectángulo"/>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10 Rectángulo"/>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2" name="11 Conector recto"/>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3" name="12 Elipse"/>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13 Elipse"/>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Marcador de texto"/>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a:t>Haga clic para modificar el estilo de texto del patrón</a:t>
            </a:r>
          </a:p>
        </p:txBody>
      </p:sp>
      <p:sp>
        <p:nvSpPr>
          <p:cNvPr id="2" name="1 Título"/>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s-ES"/>
              <a:t>Haga clic para modificar el estilo de título del patrón</a:t>
            </a:r>
            <a:endParaRPr lang="en-US"/>
          </a:p>
        </p:txBody>
      </p:sp>
      <p:sp>
        <p:nvSpPr>
          <p:cNvPr id="15" name="4 Marcador de pie de página"/>
          <p:cNvSpPr>
            <a:spLocks noGrp="1"/>
          </p:cNvSpPr>
          <p:nvPr>
            <p:ph type="ftr" sz="quarter" idx="10"/>
          </p:nvPr>
        </p:nvSpPr>
        <p:spPr/>
        <p:txBody>
          <a:bodyPr/>
          <a:lstStyle>
            <a:lvl1pPr>
              <a:defRPr/>
            </a:lvl1pPr>
          </a:lstStyle>
          <a:p>
            <a:pPr>
              <a:defRPr/>
            </a:pPr>
            <a:endParaRPr lang="es-AR"/>
          </a:p>
        </p:txBody>
      </p:sp>
      <p:sp>
        <p:nvSpPr>
          <p:cNvPr id="16" name="3 Marcador de fecha"/>
          <p:cNvSpPr>
            <a:spLocks noGrp="1"/>
          </p:cNvSpPr>
          <p:nvPr>
            <p:ph type="dt" sz="half" idx="11"/>
          </p:nvPr>
        </p:nvSpPr>
        <p:spPr/>
        <p:txBody>
          <a:bodyPr/>
          <a:lstStyle>
            <a:lvl1pPr>
              <a:defRPr/>
            </a:lvl1pPr>
          </a:lstStyle>
          <a:p>
            <a:pPr>
              <a:defRPr/>
            </a:pPr>
            <a:fld id="{421F63F8-A9DD-4F0C-BD5B-F0571836F51E}" type="datetimeFigureOut">
              <a:rPr lang="es-AR"/>
              <a:pPr>
                <a:defRPr/>
              </a:pPr>
              <a:t>13/4/2016</a:t>
            </a:fld>
            <a:endParaRPr lang="es-AR"/>
          </a:p>
        </p:txBody>
      </p:sp>
      <p:sp>
        <p:nvSpPr>
          <p:cNvPr id="17" name="5 Marcador de número de diapositiva"/>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4F9ADEBA-97B2-4258-8D6C-6281522F1A73}"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os objetos">
    <p:bg>
      <p:bgPr>
        <a:solidFill>
          <a:schemeClr val="bg2"/>
        </a:solidFill>
        <a:effectLst/>
      </p:bgPr>
    </p:bg>
    <p:spTree>
      <p:nvGrpSpPr>
        <p:cNvPr id="1" name=""/>
        <p:cNvGrpSpPr/>
        <p:nvPr/>
      </p:nvGrpSpPr>
      <p:grpSpPr>
        <a:xfrm>
          <a:off x="0" y="0"/>
          <a:ext cx="0" cy="0"/>
          <a:chOff x="0" y="0"/>
          <a:chExt cx="0" cy="0"/>
        </a:xfrm>
      </p:grpSpPr>
      <p:sp>
        <p:nvSpPr>
          <p:cNvPr id="5" name="19 Conector recto"/>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p:spPr>
        <p:txBody>
          <a:bodyPr wrap="none" anchor="ctr"/>
          <a:lstStyle/>
          <a:p>
            <a:pPr fontAlgn="base">
              <a:spcBef>
                <a:spcPct val="0"/>
              </a:spcBef>
              <a:spcAft>
                <a:spcPct val="0"/>
              </a:spcAft>
            </a:pPr>
            <a:endParaRPr lang="es-ES">
              <a:solidFill>
                <a:prstClr val="black"/>
              </a:solidFill>
              <a:cs typeface="Arial" charset="0"/>
            </a:endParaRPr>
          </a:p>
        </p:txBody>
      </p:sp>
      <p:sp>
        <p:nvSpPr>
          <p:cNvPr id="2" name="1 Título"/>
          <p:cNvSpPr>
            <a:spLocks noGrp="1"/>
          </p:cNvSpPr>
          <p:nvPr>
            <p:ph type="title"/>
          </p:nvPr>
        </p:nvSpPr>
        <p:spPr>
          <a:xfrm>
            <a:off x="301752" y="228600"/>
            <a:ext cx="8534400" cy="758952"/>
          </a:xfrm>
        </p:spPr>
        <p:txBody>
          <a:bodyPr/>
          <a:lstStyle/>
          <a:p>
            <a:r>
              <a:rPr lang="es-ES"/>
              <a:t>Haga clic para modificar el estilo de título del patrón</a:t>
            </a:r>
            <a:endParaRPr lang="en-US"/>
          </a:p>
        </p:txBody>
      </p:sp>
      <p:sp>
        <p:nvSpPr>
          <p:cNvPr id="10" name="9 Marcador de contenido"/>
          <p:cNvSpPr>
            <a:spLocks noGrp="1"/>
          </p:cNvSpPr>
          <p:nvPr>
            <p:ph sz="half" idx="1"/>
          </p:nvPr>
        </p:nvSpPr>
        <p:spPr>
          <a:xfrm>
            <a:off x="301752" y="1371600"/>
            <a:ext cx="4038600" cy="4681728"/>
          </a:xfrm>
        </p:spPr>
        <p:txBody>
          <a:bodyPr/>
          <a:lstStyle>
            <a:lvl1pPr>
              <a:defRPr sz="2500"/>
            </a:lvl1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2" name="11 Marcador de contenido"/>
          <p:cNvSpPr>
            <a:spLocks noGrp="1"/>
          </p:cNvSpPr>
          <p:nvPr>
            <p:ph sz="half" idx="2"/>
          </p:nvPr>
        </p:nvSpPr>
        <p:spPr>
          <a:xfrm>
            <a:off x="4800600" y="1371600"/>
            <a:ext cx="4038600" cy="4681728"/>
          </a:xfrm>
        </p:spPr>
        <p:txBody>
          <a:bodyPr/>
          <a:lstStyle>
            <a:lvl1pPr>
              <a:defRPr sz="2500"/>
            </a:lvl1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4 Marcador de fecha"/>
          <p:cNvSpPr>
            <a:spLocks noGrp="1"/>
          </p:cNvSpPr>
          <p:nvPr>
            <p:ph type="dt" sz="half" idx="10"/>
          </p:nvPr>
        </p:nvSpPr>
        <p:spPr>
          <a:xfrm>
            <a:off x="5791200" y="6410325"/>
            <a:ext cx="3044825" cy="365125"/>
          </a:xfrm>
        </p:spPr>
        <p:txBody>
          <a:bodyPr/>
          <a:lstStyle>
            <a:lvl1pPr>
              <a:defRPr/>
            </a:lvl1pPr>
          </a:lstStyle>
          <a:p>
            <a:pPr>
              <a:defRPr/>
            </a:pPr>
            <a:fld id="{6AB97336-D493-4303-A3F6-CE7ED146ED03}" type="datetimeFigureOut">
              <a:rPr lang="es-AR"/>
              <a:pPr>
                <a:defRPr/>
              </a:pPr>
              <a:t>13/4/2016</a:t>
            </a:fld>
            <a:endParaRPr lang="es-AR"/>
          </a:p>
        </p:txBody>
      </p:sp>
      <p:sp>
        <p:nvSpPr>
          <p:cNvPr id="7" name="5 Marcador de pie de página"/>
          <p:cNvSpPr>
            <a:spLocks noGrp="1"/>
          </p:cNvSpPr>
          <p:nvPr>
            <p:ph type="ftr" sz="quarter" idx="11"/>
          </p:nvPr>
        </p:nvSpPr>
        <p:spPr/>
        <p:txBody>
          <a:bodyPr/>
          <a:lstStyle>
            <a:lvl1pPr>
              <a:defRPr/>
            </a:lvl1pPr>
          </a:lstStyle>
          <a:p>
            <a:pPr>
              <a:defRPr/>
            </a:pPr>
            <a:endParaRPr lang="es-AR"/>
          </a:p>
        </p:txBody>
      </p:sp>
      <p:sp>
        <p:nvSpPr>
          <p:cNvPr id="8" name="6 Marcador de número de diapositiva"/>
          <p:cNvSpPr>
            <a:spLocks noGrp="1"/>
          </p:cNvSpPr>
          <p:nvPr>
            <p:ph type="sldNum" sz="quarter" idx="12"/>
          </p:nvPr>
        </p:nvSpPr>
        <p:spPr/>
        <p:txBody>
          <a:bodyPr/>
          <a:lstStyle>
            <a:lvl1pPr>
              <a:defRPr/>
            </a:lvl1pPr>
          </a:lstStyle>
          <a:p>
            <a:pPr>
              <a:defRPr/>
            </a:pPr>
            <a:fld id="{8814F24C-0EC7-4DEB-A471-D3A336714077}"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Pr>
        <a:solidFill>
          <a:schemeClr val="bg2"/>
        </a:solidFill>
        <a:effectLst/>
      </p:bgPr>
    </p:bg>
    <p:spTree>
      <p:nvGrpSpPr>
        <p:cNvPr id="1" name=""/>
        <p:cNvGrpSpPr/>
        <p:nvPr/>
      </p:nvGrpSpPr>
      <p:grpSpPr>
        <a:xfrm>
          <a:off x="0" y="0"/>
          <a:ext cx="0" cy="0"/>
          <a:chOff x="0" y="0"/>
          <a:chExt cx="0" cy="0"/>
        </a:xfrm>
      </p:grpSpPr>
      <p:sp>
        <p:nvSpPr>
          <p:cNvPr id="7" name="19 Conector recto"/>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p:spPr>
        <p:txBody>
          <a:bodyPr wrap="none" anchor="ctr"/>
          <a:lstStyle/>
          <a:p>
            <a:pPr fontAlgn="base">
              <a:spcBef>
                <a:spcPct val="0"/>
              </a:spcBef>
              <a:spcAft>
                <a:spcPct val="0"/>
              </a:spcAft>
            </a:pPr>
            <a:endParaRPr lang="es-ES">
              <a:solidFill>
                <a:prstClr val="black"/>
              </a:solidFill>
              <a:cs typeface="Arial" charset="0"/>
            </a:endParaRPr>
          </a:p>
        </p:txBody>
      </p:sp>
      <p:sp>
        <p:nvSpPr>
          <p:cNvPr id="8" name="20 Rectángulo"/>
          <p:cNvSpPr>
            <a:spLocks noChangeArrowheads="1"/>
          </p:cNvSpPr>
          <p:nvPr/>
        </p:nvSpPr>
        <p:spPr bwMode="white">
          <a:xfrm>
            <a:off x="0" y="0"/>
            <a:ext cx="9144000" cy="14478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9" name="23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 name="24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1" name="25 Rectángulo"/>
          <p:cNvSpPr>
            <a:spLocks noChangeArrowheads="1"/>
          </p:cNvSpPr>
          <p:nvPr/>
        </p:nvSpPr>
        <p:spPr bwMode="white">
          <a:xfrm>
            <a:off x="899160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2" name="11 Rectángulo"/>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3" name="12 Rectángulo"/>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4" name="13 Conector recto"/>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5" name="14 Rectángulo"/>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6" name="15 Elipse"/>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7" name="16 Elipse"/>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Marcador de texto"/>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4" name="3 Marcador de texto"/>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s-ES"/>
              <a:t>Haga clic para modificar el estilo de texto del patrón</a:t>
            </a:r>
          </a:p>
        </p:txBody>
      </p:sp>
      <p:sp>
        <p:nvSpPr>
          <p:cNvPr id="24" name="23 Marcador de contenido"/>
          <p:cNvSpPr>
            <a:spLocks noGrp="1"/>
          </p:cNvSpPr>
          <p:nvPr>
            <p:ph sz="quarter" idx="2"/>
          </p:nvPr>
        </p:nvSpPr>
        <p:spPr>
          <a:xfrm>
            <a:off x="301752" y="2471383"/>
            <a:ext cx="4041648" cy="3818404"/>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6" name="25 Marcador de contenido"/>
          <p:cNvSpPr>
            <a:spLocks noGrp="1"/>
          </p:cNvSpPr>
          <p:nvPr>
            <p:ph sz="quarter" idx="4"/>
          </p:nvPr>
        </p:nvSpPr>
        <p:spPr>
          <a:xfrm>
            <a:off x="4800600" y="2471383"/>
            <a:ext cx="4038600" cy="382219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3" name="22 Título"/>
          <p:cNvSpPr>
            <a:spLocks noGrp="1"/>
          </p:cNvSpPr>
          <p:nvPr>
            <p:ph type="title"/>
          </p:nvPr>
        </p:nvSpPr>
        <p:spPr/>
        <p:txBody>
          <a:bodyPr rtlCol="0"/>
          <a:lstStyle/>
          <a:p>
            <a:r>
              <a:rPr lang="es-ES"/>
              <a:t>Haga clic para modificar el estilo de título del patrón</a:t>
            </a:r>
            <a:endParaRPr lang="en-US"/>
          </a:p>
        </p:txBody>
      </p:sp>
      <p:sp>
        <p:nvSpPr>
          <p:cNvPr id="18" name="6 Marcador de fecha"/>
          <p:cNvSpPr>
            <a:spLocks noGrp="1"/>
          </p:cNvSpPr>
          <p:nvPr>
            <p:ph type="dt" sz="half" idx="10"/>
          </p:nvPr>
        </p:nvSpPr>
        <p:spPr/>
        <p:txBody>
          <a:bodyPr/>
          <a:lstStyle>
            <a:lvl1pPr>
              <a:defRPr/>
            </a:lvl1pPr>
          </a:lstStyle>
          <a:p>
            <a:pPr>
              <a:defRPr/>
            </a:pPr>
            <a:fld id="{66829B12-DF66-402E-B986-6D19FFC89248}" type="datetimeFigureOut">
              <a:rPr lang="es-AR"/>
              <a:pPr>
                <a:defRPr/>
              </a:pPr>
              <a:t>13/4/2016</a:t>
            </a:fld>
            <a:endParaRPr lang="es-AR"/>
          </a:p>
        </p:txBody>
      </p:sp>
      <p:sp>
        <p:nvSpPr>
          <p:cNvPr id="19" name="7 Marcador de pie de página"/>
          <p:cNvSpPr>
            <a:spLocks noGrp="1"/>
          </p:cNvSpPr>
          <p:nvPr>
            <p:ph type="ftr" sz="quarter" idx="11"/>
          </p:nvPr>
        </p:nvSpPr>
        <p:spPr>
          <a:xfrm>
            <a:off x="304800" y="6410325"/>
            <a:ext cx="3581400" cy="365125"/>
          </a:xfrm>
        </p:spPr>
        <p:txBody>
          <a:bodyPr/>
          <a:lstStyle>
            <a:lvl1pPr>
              <a:defRPr/>
            </a:lvl1pPr>
          </a:lstStyle>
          <a:p>
            <a:pPr>
              <a:defRPr/>
            </a:pPr>
            <a:endParaRPr lang="es-AR"/>
          </a:p>
        </p:txBody>
      </p:sp>
      <p:sp>
        <p:nvSpPr>
          <p:cNvPr id="20" name="8 Marcador de número de diapositiva"/>
          <p:cNvSpPr>
            <a:spLocks noGrp="1"/>
          </p:cNvSpPr>
          <p:nvPr>
            <p:ph type="sldNum" sz="quarter" idx="12"/>
          </p:nvPr>
        </p:nvSpPr>
        <p:spPr>
          <a:xfrm>
            <a:off x="4343400" y="1042988"/>
            <a:ext cx="457200" cy="441325"/>
          </a:xfrm>
        </p:spPr>
        <p:txBody>
          <a:bodyPr/>
          <a:lstStyle>
            <a:lvl1pPr algn="ctr">
              <a:defRPr/>
            </a:lvl1pPr>
          </a:lstStyle>
          <a:p>
            <a:pPr>
              <a:defRPr/>
            </a:pPr>
            <a:fld id="{23B79295-39FE-40FD-A272-42CBC8BA787E}"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fecha"/>
          <p:cNvSpPr>
            <a:spLocks noGrp="1"/>
          </p:cNvSpPr>
          <p:nvPr>
            <p:ph type="dt" sz="half" idx="10"/>
          </p:nvPr>
        </p:nvSpPr>
        <p:spPr/>
        <p:txBody>
          <a:bodyPr/>
          <a:lstStyle>
            <a:lvl1pPr>
              <a:defRPr/>
            </a:lvl1pPr>
          </a:lstStyle>
          <a:p>
            <a:pPr>
              <a:defRPr/>
            </a:pPr>
            <a:fld id="{255EB0BA-5ECA-40C1-A6B9-4DF9AE624704}" type="datetimeFigureOut">
              <a:rPr lang="es-AR"/>
              <a:pPr>
                <a:defRPr/>
              </a:pPr>
              <a:t>13/4/2016</a:t>
            </a:fld>
            <a:endParaRPr lang="es-AR"/>
          </a:p>
        </p:txBody>
      </p:sp>
      <p:sp>
        <p:nvSpPr>
          <p:cNvPr id="4" name="3 Marcador de pie de página"/>
          <p:cNvSpPr>
            <a:spLocks noGrp="1"/>
          </p:cNvSpPr>
          <p:nvPr>
            <p:ph type="ftr" sz="quarter" idx="11"/>
          </p:nvPr>
        </p:nvSpPr>
        <p:spPr/>
        <p:txBody>
          <a:bodyPr/>
          <a:lstStyle>
            <a:lvl1pPr>
              <a:defRPr/>
            </a:lvl1pPr>
          </a:lstStyle>
          <a:p>
            <a:pPr>
              <a:defRPr/>
            </a:pPr>
            <a:endParaRPr lang="es-AR"/>
          </a:p>
        </p:txBody>
      </p:sp>
      <p:sp>
        <p:nvSpPr>
          <p:cNvPr id="5" name="4 Marcador de número de diapositiva"/>
          <p:cNvSpPr>
            <a:spLocks noGrp="1"/>
          </p:cNvSpPr>
          <p:nvPr>
            <p:ph type="sldNum" sz="quarter" idx="12"/>
          </p:nvPr>
        </p:nvSpPr>
        <p:spPr>
          <a:xfrm>
            <a:off x="4343400" y="1036638"/>
            <a:ext cx="457200" cy="441325"/>
          </a:xfrm>
        </p:spPr>
        <p:txBody>
          <a:bodyPr/>
          <a:lstStyle>
            <a:lvl1pPr>
              <a:defRPr/>
            </a:lvl1pPr>
          </a:lstStyle>
          <a:p>
            <a:pPr>
              <a:defRPr/>
            </a:pPr>
            <a:fld id="{995CF339-3D7C-46D2-935D-92184623EAC8}" type="slidenum">
              <a:rPr lang="es-AR">
                <a:solidFill>
                  <a:srgbClr val="8CADAE">
                    <a:shade val="75000"/>
                  </a:srgbClr>
                </a:solidFill>
              </a:rPr>
              <a:pPr>
                <a:defRPr/>
              </a:pPr>
              <a:t>‹Nº›</a:t>
            </a:fld>
            <a:endParaRPr lang="es-AR">
              <a:solidFill>
                <a:srgbClr val="8CADAE">
                  <a:shade val="75000"/>
                </a:srgb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9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3" name="20 Rectángulo"/>
          <p:cNvSpPr>
            <a:spLocks noChangeArrowheads="1"/>
          </p:cNvSpPr>
          <p:nvPr/>
        </p:nvSpPr>
        <p:spPr bwMode="white">
          <a:xfrm>
            <a:off x="0" y="0"/>
            <a:ext cx="9144000" cy="155575"/>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4" name="23 Rectángulo"/>
          <p:cNvSpPr>
            <a:spLocks noChangeArrowheads="1"/>
          </p:cNvSpPr>
          <p:nvPr/>
        </p:nvSpPr>
        <p:spPr bwMode="white">
          <a:xfrm>
            <a:off x="899160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5" name="24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6" name="5 Rectángulo"/>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7" name="6 Rectángulo"/>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8" name="1 Marcador de fecha"/>
          <p:cNvSpPr>
            <a:spLocks noGrp="1"/>
          </p:cNvSpPr>
          <p:nvPr>
            <p:ph type="dt" sz="half" idx="10"/>
          </p:nvPr>
        </p:nvSpPr>
        <p:spPr/>
        <p:txBody>
          <a:bodyPr/>
          <a:lstStyle>
            <a:lvl1pPr>
              <a:defRPr/>
            </a:lvl1pPr>
          </a:lstStyle>
          <a:p>
            <a:pPr>
              <a:defRPr/>
            </a:pPr>
            <a:fld id="{05EF8652-4339-4B83-B564-B0623E1EC5C5}" type="datetimeFigureOut">
              <a:rPr lang="es-AR"/>
              <a:pPr>
                <a:defRPr/>
              </a:pPr>
              <a:t>13/4/2016</a:t>
            </a:fld>
            <a:endParaRPr lang="es-AR"/>
          </a:p>
        </p:txBody>
      </p:sp>
      <p:sp>
        <p:nvSpPr>
          <p:cNvPr id="9" name="2 Marcador de pie de página"/>
          <p:cNvSpPr>
            <a:spLocks noGrp="1"/>
          </p:cNvSpPr>
          <p:nvPr>
            <p:ph type="ftr" sz="quarter" idx="11"/>
          </p:nvPr>
        </p:nvSpPr>
        <p:spPr/>
        <p:txBody>
          <a:bodyPr/>
          <a:lstStyle>
            <a:lvl1pPr>
              <a:defRPr/>
            </a:lvl1pPr>
          </a:lstStyle>
          <a:p>
            <a:pPr>
              <a:defRPr/>
            </a:pPr>
            <a:endParaRPr lang="es-AR"/>
          </a:p>
        </p:txBody>
      </p:sp>
      <p:sp>
        <p:nvSpPr>
          <p:cNvPr id="10" name="3 Marcador de número de diapositiva"/>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5D43F9F8-AB06-4AF9-9B31-78A2808B6F6A}" type="slidenum">
              <a:rPr lang="es-AR"/>
              <a:pPr>
                <a:defRPr/>
              </a:pPr>
              <a:t>‹Nº›</a:t>
            </a:fld>
            <a:endParaRPr lang="es-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5" name="4 Rectángulo"/>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6" name="20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7" name="23 Rectángulo"/>
          <p:cNvSpPr>
            <a:spLocks noChangeArrowheads="1"/>
          </p:cNvSpPr>
          <p:nvPr/>
        </p:nvSpPr>
        <p:spPr bwMode="white">
          <a:xfrm>
            <a:off x="899160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8" name="24 Rectángulo"/>
          <p:cNvSpPr>
            <a:spLocks noChangeArrowheads="1"/>
          </p:cNvSpPr>
          <p:nvPr/>
        </p:nvSpPr>
        <p:spPr bwMode="white">
          <a:xfrm>
            <a:off x="0" y="0"/>
            <a:ext cx="9144000" cy="119063"/>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9" name="25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 name="9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Rectángulo"/>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2" name="11 Conector recto"/>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3" name="12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13 Elipse"/>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14 Rectángulo"/>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2" name="1 Título"/>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s-ES"/>
              <a:t>Haga clic para modificar el estilo de título del patrón</a:t>
            </a:r>
            <a:endParaRPr lang="en-US"/>
          </a:p>
        </p:txBody>
      </p:sp>
      <p:sp>
        <p:nvSpPr>
          <p:cNvPr id="3" name="2 Marcador de texto"/>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s-ES"/>
              <a:t>Haga clic para modificar el estilo de texto del patrón</a:t>
            </a:r>
          </a:p>
        </p:txBody>
      </p:sp>
      <p:sp>
        <p:nvSpPr>
          <p:cNvPr id="20" name="19 Marcador de contenido"/>
          <p:cNvSpPr>
            <a:spLocks noGrp="1"/>
          </p:cNvSpPr>
          <p:nvPr>
            <p:ph sz="quarter" idx="1"/>
          </p:nvPr>
        </p:nvSpPr>
        <p:spPr>
          <a:xfrm>
            <a:off x="3124200" y="685800"/>
            <a:ext cx="5638800" cy="5410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6" name="6 Marcador de número de diapositiva"/>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EF138092-559A-4773-B655-3B6CB7E09CA7}" type="slidenum">
              <a:rPr lang="es-AR">
                <a:solidFill>
                  <a:srgbClr val="8CADAE">
                    <a:shade val="75000"/>
                  </a:srgbClr>
                </a:solidFill>
              </a:rPr>
              <a:pPr>
                <a:defRPr/>
              </a:pPr>
              <a:t>‹Nº›</a:t>
            </a:fld>
            <a:endParaRPr lang="es-AR">
              <a:solidFill>
                <a:srgbClr val="8CADAE">
                  <a:shade val="75000"/>
                </a:srgbClr>
              </a:solidFill>
            </a:endParaRPr>
          </a:p>
        </p:txBody>
      </p:sp>
      <p:sp>
        <p:nvSpPr>
          <p:cNvPr id="17" name="4 Marcador de fecha"/>
          <p:cNvSpPr>
            <a:spLocks noGrp="1"/>
          </p:cNvSpPr>
          <p:nvPr>
            <p:ph type="dt" sz="half" idx="11"/>
          </p:nvPr>
        </p:nvSpPr>
        <p:spPr/>
        <p:txBody>
          <a:bodyPr/>
          <a:lstStyle>
            <a:lvl1pPr>
              <a:defRPr/>
            </a:lvl1pPr>
          </a:lstStyle>
          <a:p>
            <a:pPr>
              <a:defRPr/>
            </a:pPr>
            <a:fld id="{B1690271-CF35-46A1-999D-6E708DE37201}" type="datetimeFigureOut">
              <a:rPr lang="es-AR"/>
              <a:pPr>
                <a:defRPr/>
              </a:pPr>
              <a:t>13/4/2016</a:t>
            </a:fld>
            <a:endParaRPr lang="es-AR"/>
          </a:p>
        </p:txBody>
      </p:sp>
      <p:sp>
        <p:nvSpPr>
          <p:cNvPr id="18" name="5 Marcador de pie de página"/>
          <p:cNvSpPr>
            <a:spLocks noGrp="1"/>
          </p:cNvSpPr>
          <p:nvPr>
            <p:ph type="ftr" sz="quarter" idx="12"/>
          </p:nvPr>
        </p:nvSpPr>
        <p:spPr>
          <a:xfrm>
            <a:off x="301625" y="6410325"/>
            <a:ext cx="3382963" cy="366713"/>
          </a:xfrm>
        </p:spPr>
        <p:txBody>
          <a:bodyPr/>
          <a:lstStyle>
            <a:lvl1pPr>
              <a:defRPr/>
            </a:lvl1pPr>
          </a:lstStyle>
          <a:p>
            <a:pPr>
              <a:defRPr/>
            </a:pPr>
            <a:endParaRPr lang="es-AR"/>
          </a:p>
        </p:txBody>
      </p:sp>
    </p:spTree>
  </p:cSld>
  <p:clrMapOvr>
    <a:overrideClrMapping bg1="lt1" tx1="dk1" bg2="lt2" tx2="dk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Conector recto"/>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6" name="20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7" name="23 Rectángulo"/>
          <p:cNvSpPr>
            <a:spLocks noChangeArrowheads="1"/>
          </p:cNvSpPr>
          <p:nvPr/>
        </p:nvSpPr>
        <p:spPr bwMode="white">
          <a:xfrm>
            <a:off x="899160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8" name="24 Rectángulo"/>
          <p:cNvSpPr>
            <a:spLocks noChangeArrowheads="1"/>
          </p:cNvSpPr>
          <p:nvPr/>
        </p:nvSpPr>
        <p:spPr bwMode="white">
          <a:xfrm>
            <a:off x="0" y="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9" name="25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 name="9 Rectángulo"/>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10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3" name="12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13 Elipse"/>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14 Rectángulo"/>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2" name="1 Título"/>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s-ES" noProof="0"/>
              <a:t>Haga clic en el icono para agregar una imagen</a:t>
            </a:r>
            <a:endParaRPr lang="en-US" noProof="0" dirty="0"/>
          </a:p>
        </p:txBody>
      </p:sp>
      <p:sp>
        <p:nvSpPr>
          <p:cNvPr id="4" name="3 Marcador de texto"/>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s-ES"/>
              <a:t>Haga clic para modificar el estilo de texto del patrón</a:t>
            </a:r>
          </a:p>
        </p:txBody>
      </p:sp>
      <p:sp>
        <p:nvSpPr>
          <p:cNvPr id="16" name="6 Marcador de número de diapositiva"/>
          <p:cNvSpPr>
            <a:spLocks noGrp="1"/>
          </p:cNvSpPr>
          <p:nvPr>
            <p:ph type="sldNum" sz="quarter" idx="10"/>
          </p:nvPr>
        </p:nvSpPr>
        <p:spPr>
          <a:xfrm>
            <a:off x="1371600" y="312738"/>
            <a:ext cx="457200" cy="441325"/>
          </a:xfrm>
        </p:spPr>
        <p:txBody>
          <a:bodyPr/>
          <a:lstStyle>
            <a:lvl1pPr>
              <a:defRPr/>
            </a:lvl1pPr>
          </a:lstStyle>
          <a:p>
            <a:pPr>
              <a:defRPr/>
            </a:pPr>
            <a:fld id="{64A81049-6524-4A77-B26E-596ED46BB633}" type="slidenum">
              <a:rPr lang="es-AR">
                <a:solidFill>
                  <a:srgbClr val="8CADAE">
                    <a:shade val="75000"/>
                  </a:srgbClr>
                </a:solidFill>
              </a:rPr>
              <a:pPr>
                <a:defRPr/>
              </a:pPr>
              <a:t>‹Nº›</a:t>
            </a:fld>
            <a:endParaRPr lang="es-AR">
              <a:solidFill>
                <a:srgbClr val="8CADAE">
                  <a:shade val="75000"/>
                </a:srgbClr>
              </a:solidFill>
            </a:endParaRPr>
          </a:p>
        </p:txBody>
      </p:sp>
      <p:sp>
        <p:nvSpPr>
          <p:cNvPr id="17" name="4 Marcador de fecha"/>
          <p:cNvSpPr>
            <a:spLocks noGrp="1"/>
          </p:cNvSpPr>
          <p:nvPr>
            <p:ph type="dt" sz="half" idx="11"/>
          </p:nvPr>
        </p:nvSpPr>
        <p:spPr>
          <a:xfrm>
            <a:off x="5788025" y="6405563"/>
            <a:ext cx="3044825" cy="365125"/>
          </a:xfrm>
        </p:spPr>
        <p:txBody>
          <a:bodyPr/>
          <a:lstStyle>
            <a:lvl1pPr>
              <a:defRPr/>
            </a:lvl1pPr>
          </a:lstStyle>
          <a:p>
            <a:pPr>
              <a:defRPr/>
            </a:pPr>
            <a:fld id="{FDC49952-CF18-4D8E-AEC3-B0D174F3026B}" type="datetimeFigureOut">
              <a:rPr lang="es-AR"/>
              <a:pPr>
                <a:defRPr/>
              </a:pPr>
              <a:t>13/4/2016</a:t>
            </a:fld>
            <a:endParaRPr lang="es-AR"/>
          </a:p>
        </p:txBody>
      </p:sp>
      <p:sp>
        <p:nvSpPr>
          <p:cNvPr id="18" name="5 Marcador de pie de página"/>
          <p:cNvSpPr>
            <a:spLocks noGrp="1"/>
          </p:cNvSpPr>
          <p:nvPr>
            <p:ph type="ftr" sz="quarter" idx="12"/>
          </p:nvPr>
        </p:nvSpPr>
        <p:spPr>
          <a:xfrm>
            <a:off x="301625" y="6410325"/>
            <a:ext cx="3584575" cy="366713"/>
          </a:xfrm>
        </p:spPr>
        <p:txBody>
          <a:bodyPr/>
          <a:lstStyle>
            <a:lvl1pPr>
              <a:defRPr/>
            </a:lvl1pPr>
          </a:lstStyle>
          <a:p>
            <a:pPr>
              <a:defRPr/>
            </a:pPr>
            <a:endParaRPr lang="es-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ítulo y texto vertical">
    <p:bg>
      <p:bgPr>
        <a:solidFill>
          <a:schemeClr val="bg2"/>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p:cNvSpPr>
            <a:spLocks noGrp="1"/>
          </p:cNvSpPr>
          <p:nvPr>
            <p:ph type="dt" sz="half" idx="10"/>
          </p:nvPr>
        </p:nvSpPr>
        <p:spPr/>
        <p:txBody>
          <a:bodyPr/>
          <a:lstStyle>
            <a:lvl1pPr>
              <a:defRPr/>
            </a:lvl1pPr>
          </a:lstStyle>
          <a:p>
            <a:pPr>
              <a:defRPr/>
            </a:pPr>
            <a:fld id="{28DDD43F-388E-4BA7-9629-53496E4DA37B}" type="datetimeFigureOut">
              <a:rPr lang="es-AR"/>
              <a:pPr>
                <a:defRPr/>
              </a:pPr>
              <a:t>13/4/2016</a:t>
            </a:fld>
            <a:endParaRPr lang="es-AR"/>
          </a:p>
        </p:txBody>
      </p:sp>
      <p:sp>
        <p:nvSpPr>
          <p:cNvPr id="5" name="4 Marcador de pie de página"/>
          <p:cNvSpPr>
            <a:spLocks noGrp="1"/>
          </p:cNvSpPr>
          <p:nvPr>
            <p:ph type="ftr" sz="quarter" idx="11"/>
          </p:nvPr>
        </p:nvSpPr>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12A54106-7FF6-400F-9862-D46D87A7642A}" type="slidenum">
              <a:rPr lang="es-AR">
                <a:solidFill>
                  <a:srgbClr val="8CADAE">
                    <a:shade val="75000"/>
                  </a:srgbClr>
                </a:solidFill>
              </a:rPr>
              <a:pPr>
                <a:defRPr/>
              </a:pPr>
              <a:t>‹Nº›</a:t>
            </a:fld>
            <a:endParaRPr lang="es-AR">
              <a:solidFill>
                <a:srgbClr val="8CADAE">
                  <a:shade val="7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Pr>
        <a:solidFill>
          <a:schemeClr val="bg2"/>
        </a:solidFill>
        <a:effectLst/>
      </p:bgPr>
    </p:bg>
    <p:spTree>
      <p:nvGrpSpPr>
        <p:cNvPr id="1" name=""/>
        <p:cNvGrpSpPr/>
        <p:nvPr/>
      </p:nvGrpSpPr>
      <p:grpSpPr>
        <a:xfrm>
          <a:off x="0" y="0"/>
          <a:ext cx="0" cy="0"/>
          <a:chOff x="0" y="0"/>
          <a:chExt cx="0" cy="0"/>
        </a:xfrm>
      </p:grpSpPr>
      <p:sp>
        <p:nvSpPr>
          <p:cNvPr id="4" name="19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5" name="20 Rectángulo"/>
          <p:cNvSpPr>
            <a:spLocks noChangeArrowheads="1"/>
          </p:cNvSpPr>
          <p:nvPr/>
        </p:nvSpPr>
        <p:spPr bwMode="white">
          <a:xfrm>
            <a:off x="7010400" y="0"/>
            <a:ext cx="21336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6" name="23 Rectángulo"/>
          <p:cNvSpPr>
            <a:spLocks noChangeArrowheads="1"/>
          </p:cNvSpPr>
          <p:nvPr/>
        </p:nvSpPr>
        <p:spPr bwMode="white">
          <a:xfrm>
            <a:off x="0" y="0"/>
            <a:ext cx="9144000" cy="155575"/>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7" name="24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8" name="7 Rectángulo"/>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9" name="8 Rectángulo"/>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0" name="9 Conector recto"/>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10 Elipse"/>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Elipse"/>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2 Marcador de texto vertical"/>
          <p:cNvSpPr>
            <a:spLocks noGrp="1"/>
          </p:cNvSpPr>
          <p:nvPr>
            <p:ph type="body" orient="vert" idx="1"/>
          </p:nvPr>
        </p:nvSpPr>
        <p:spPr>
          <a:xfrm>
            <a:off x="304800" y="304800"/>
            <a:ext cx="6553200" cy="5821366"/>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 name="1 Título vertical"/>
          <p:cNvSpPr>
            <a:spLocks noGrp="1"/>
          </p:cNvSpPr>
          <p:nvPr>
            <p:ph type="title" orient="vert"/>
          </p:nvPr>
        </p:nvSpPr>
        <p:spPr>
          <a:xfrm>
            <a:off x="7391400" y="304801"/>
            <a:ext cx="1447800" cy="5851525"/>
          </a:xfrm>
        </p:spPr>
        <p:txBody>
          <a:bodyPr vert="eaVert"/>
          <a:lstStyle/>
          <a:p>
            <a:r>
              <a:rPr lang="es-ES"/>
              <a:t>Haga clic para modificar el estilo de título del patrón</a:t>
            </a:r>
            <a:endParaRPr lang="en-US"/>
          </a:p>
        </p:txBody>
      </p:sp>
      <p:sp>
        <p:nvSpPr>
          <p:cNvPr id="13" name="5 Marcador de número de diapositiva"/>
          <p:cNvSpPr>
            <a:spLocks noGrp="1"/>
          </p:cNvSpPr>
          <p:nvPr>
            <p:ph type="sldNum" sz="quarter" idx="10"/>
          </p:nvPr>
        </p:nvSpPr>
        <p:spPr>
          <a:xfrm>
            <a:off x="6915150" y="3009900"/>
            <a:ext cx="457200" cy="441325"/>
          </a:xfrm>
        </p:spPr>
        <p:txBody>
          <a:bodyPr/>
          <a:lstStyle>
            <a:lvl1pPr>
              <a:defRPr/>
            </a:lvl1pPr>
          </a:lstStyle>
          <a:p>
            <a:pPr>
              <a:defRPr/>
            </a:pPr>
            <a:fld id="{363BCEC7-3B42-4024-A510-23E998C9C73E}" type="slidenum">
              <a:rPr lang="es-AR">
                <a:solidFill>
                  <a:srgbClr val="8CADAE">
                    <a:shade val="75000"/>
                  </a:srgbClr>
                </a:solidFill>
              </a:rPr>
              <a:pPr>
                <a:defRPr/>
              </a:pPr>
              <a:t>‹Nº›</a:t>
            </a:fld>
            <a:endParaRPr lang="es-AR">
              <a:solidFill>
                <a:srgbClr val="8CADAE">
                  <a:shade val="75000"/>
                </a:srgbClr>
              </a:solidFill>
            </a:endParaRPr>
          </a:p>
        </p:txBody>
      </p:sp>
      <p:sp>
        <p:nvSpPr>
          <p:cNvPr id="14" name="3 Marcador de fecha"/>
          <p:cNvSpPr>
            <a:spLocks noGrp="1"/>
          </p:cNvSpPr>
          <p:nvPr>
            <p:ph type="dt" sz="half" idx="11"/>
          </p:nvPr>
        </p:nvSpPr>
        <p:spPr/>
        <p:txBody>
          <a:bodyPr/>
          <a:lstStyle>
            <a:lvl1pPr>
              <a:defRPr/>
            </a:lvl1pPr>
          </a:lstStyle>
          <a:p>
            <a:pPr>
              <a:defRPr/>
            </a:pPr>
            <a:fld id="{9C82D2B3-6138-4455-8E0E-72AC9445C706}" type="datetimeFigureOut">
              <a:rPr lang="es-AR"/>
              <a:pPr>
                <a:defRPr/>
              </a:pPr>
              <a:t>13/4/2016</a:t>
            </a:fld>
            <a:endParaRPr lang="es-AR"/>
          </a:p>
        </p:txBody>
      </p:sp>
      <p:sp>
        <p:nvSpPr>
          <p:cNvPr id="15" name="4 Marcador de pie de página"/>
          <p:cNvSpPr>
            <a:spLocks noGrp="1"/>
          </p:cNvSpPr>
          <p:nvPr>
            <p:ph type="ftr" sz="quarter" idx="12"/>
          </p:nvPr>
        </p:nvSpPr>
        <p:spPr/>
        <p:txBody>
          <a:bodyPr/>
          <a:lstStyle>
            <a:lvl1pPr>
              <a:defRPr/>
            </a:lvl1pPr>
          </a:lstStyle>
          <a:p>
            <a:pPr>
              <a:defRPr/>
            </a:pPr>
            <a:endParaRPr lang="es-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9.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6" Type="http://schemas.openxmlformats.org/officeDocument/2006/relationships/image" Target="../media/image12.jpeg"/><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theme" Target="../theme/theme12.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6" Type="http://schemas.openxmlformats.org/officeDocument/2006/relationships/image" Target="../media/image12.jpeg"/><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theme" Target="../theme/theme13.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6" Type="http://schemas.openxmlformats.org/officeDocument/2006/relationships/image" Target="../media/image12.jpeg"/><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theme" Target="../theme/theme1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slideLayout" Target="../slideLayouts/slideLayout176.xml"/><Relationship Id="rId3" Type="http://schemas.openxmlformats.org/officeDocument/2006/relationships/slideLayout" Target="../slideLayouts/slideLayout166.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2" Type="http://schemas.openxmlformats.org/officeDocument/2006/relationships/slideLayout" Target="../slideLayouts/slideLayout165.xml"/><Relationship Id="rId16" Type="http://schemas.openxmlformats.org/officeDocument/2006/relationships/image" Target="../media/image12.jpeg"/><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5" Type="http://schemas.openxmlformats.org/officeDocument/2006/relationships/slideLayout" Target="../slideLayouts/slideLayout168.xml"/><Relationship Id="rId15" Type="http://schemas.openxmlformats.org/officeDocument/2006/relationships/theme" Target="../theme/theme15.xml"/><Relationship Id="rId10" Type="http://schemas.openxmlformats.org/officeDocument/2006/relationships/slideLayout" Target="../slideLayouts/slideLayout173.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5.xml"/><Relationship Id="rId13" Type="http://schemas.openxmlformats.org/officeDocument/2006/relationships/slideLayout" Target="../slideLayouts/slideLayout190.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slideLayout" Target="../slideLayouts/slideLayout189.xml"/><Relationship Id="rId2" Type="http://schemas.openxmlformats.org/officeDocument/2006/relationships/slideLayout" Target="../slideLayouts/slideLayout179.xml"/><Relationship Id="rId16" Type="http://schemas.openxmlformats.org/officeDocument/2006/relationships/image" Target="../media/image12.jpeg"/><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5" Type="http://schemas.openxmlformats.org/officeDocument/2006/relationships/theme" Target="../theme/theme16.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 Id="rId14" Type="http://schemas.openxmlformats.org/officeDocument/2006/relationships/slideLayout" Target="../slideLayouts/slideLayout19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2" Type="http://schemas.openxmlformats.org/officeDocument/2006/relationships/slideLayout" Target="../slideLayouts/slideLayout193.xml"/><Relationship Id="rId16" Type="http://schemas.openxmlformats.org/officeDocument/2006/relationships/image" Target="../media/image12.jpeg"/><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5" Type="http://schemas.openxmlformats.org/officeDocument/2006/relationships/theme" Target="../theme/theme17.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3.xml"/><Relationship Id="rId3" Type="http://schemas.openxmlformats.org/officeDocument/2006/relationships/slideLayout" Target="../slideLayouts/slideLayout208.xml"/><Relationship Id="rId7" Type="http://schemas.openxmlformats.org/officeDocument/2006/relationships/slideLayout" Target="../slideLayouts/slideLayout212.xml"/><Relationship Id="rId12" Type="http://schemas.openxmlformats.org/officeDocument/2006/relationships/theme" Target="../theme/theme18.xml"/><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slideLayout" Target="../slideLayouts/slideLayout216.xml"/><Relationship Id="rId5" Type="http://schemas.openxmlformats.org/officeDocument/2006/relationships/slideLayout" Target="../slideLayouts/slideLayout210.xml"/><Relationship Id="rId10" Type="http://schemas.openxmlformats.org/officeDocument/2006/relationships/slideLayout" Target="../slideLayouts/slideLayout215.xml"/><Relationship Id="rId4" Type="http://schemas.openxmlformats.org/officeDocument/2006/relationships/slideLayout" Target="../slideLayouts/slideLayout209.xml"/><Relationship Id="rId9" Type="http://schemas.openxmlformats.org/officeDocument/2006/relationships/slideLayout" Target="../slideLayouts/slideLayout21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theme" Target="../theme/theme19.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5.xml"/><Relationship Id="rId13" Type="http://schemas.openxmlformats.org/officeDocument/2006/relationships/slideLayout" Target="../slideLayouts/slideLayout240.xml"/><Relationship Id="rId18" Type="http://schemas.openxmlformats.org/officeDocument/2006/relationships/theme" Target="../theme/theme20.xml"/><Relationship Id="rId3" Type="http://schemas.openxmlformats.org/officeDocument/2006/relationships/slideLayout" Target="../slideLayouts/slideLayout230.xml"/><Relationship Id="rId7" Type="http://schemas.openxmlformats.org/officeDocument/2006/relationships/slideLayout" Target="../slideLayouts/slideLayout234.xml"/><Relationship Id="rId12" Type="http://schemas.openxmlformats.org/officeDocument/2006/relationships/slideLayout" Target="../slideLayouts/slideLayout239.xml"/><Relationship Id="rId17" Type="http://schemas.openxmlformats.org/officeDocument/2006/relationships/slideLayout" Target="../slideLayouts/slideLayout244.xml"/><Relationship Id="rId2" Type="http://schemas.openxmlformats.org/officeDocument/2006/relationships/slideLayout" Target="../slideLayouts/slideLayout229.xml"/><Relationship Id="rId16" Type="http://schemas.openxmlformats.org/officeDocument/2006/relationships/slideLayout" Target="../slideLayouts/slideLayout243.xml"/><Relationship Id="rId1" Type="http://schemas.openxmlformats.org/officeDocument/2006/relationships/slideLayout" Target="../slideLayouts/slideLayout228.xml"/><Relationship Id="rId6" Type="http://schemas.openxmlformats.org/officeDocument/2006/relationships/slideLayout" Target="../slideLayouts/slideLayout233.xml"/><Relationship Id="rId11" Type="http://schemas.openxmlformats.org/officeDocument/2006/relationships/slideLayout" Target="../slideLayouts/slideLayout238.xml"/><Relationship Id="rId5" Type="http://schemas.openxmlformats.org/officeDocument/2006/relationships/slideLayout" Target="../slideLayouts/slideLayout232.xml"/><Relationship Id="rId15" Type="http://schemas.openxmlformats.org/officeDocument/2006/relationships/slideLayout" Target="../slideLayouts/slideLayout242.xml"/><Relationship Id="rId10" Type="http://schemas.openxmlformats.org/officeDocument/2006/relationships/slideLayout" Target="../slideLayouts/slideLayout237.xml"/><Relationship Id="rId19" Type="http://schemas.openxmlformats.org/officeDocument/2006/relationships/image" Target="../media/image14.png"/><Relationship Id="rId4" Type="http://schemas.openxmlformats.org/officeDocument/2006/relationships/slideLayout" Target="../slideLayouts/slideLayout231.xml"/><Relationship Id="rId9" Type="http://schemas.openxmlformats.org/officeDocument/2006/relationships/slideLayout" Target="../slideLayouts/slideLayout236.xml"/><Relationship Id="rId14" Type="http://schemas.openxmlformats.org/officeDocument/2006/relationships/slideLayout" Target="../slideLayouts/slideLayout24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52.xml"/><Relationship Id="rId3" Type="http://schemas.openxmlformats.org/officeDocument/2006/relationships/slideLayout" Target="../slideLayouts/slideLayout247.xml"/><Relationship Id="rId7" Type="http://schemas.openxmlformats.org/officeDocument/2006/relationships/slideLayout" Target="../slideLayouts/slideLayout251.xml"/><Relationship Id="rId12" Type="http://schemas.openxmlformats.org/officeDocument/2006/relationships/theme" Target="../theme/theme21.xml"/><Relationship Id="rId2" Type="http://schemas.openxmlformats.org/officeDocument/2006/relationships/slideLayout" Target="../slideLayouts/slideLayout246.xml"/><Relationship Id="rId1" Type="http://schemas.openxmlformats.org/officeDocument/2006/relationships/slideLayout" Target="../slideLayouts/slideLayout245.xml"/><Relationship Id="rId6" Type="http://schemas.openxmlformats.org/officeDocument/2006/relationships/slideLayout" Target="../slideLayouts/slideLayout250.xml"/><Relationship Id="rId11" Type="http://schemas.openxmlformats.org/officeDocument/2006/relationships/slideLayout" Target="../slideLayouts/slideLayout255.xml"/><Relationship Id="rId5" Type="http://schemas.openxmlformats.org/officeDocument/2006/relationships/slideLayout" Target="../slideLayouts/slideLayout249.xml"/><Relationship Id="rId10" Type="http://schemas.openxmlformats.org/officeDocument/2006/relationships/slideLayout" Target="../slideLayouts/slideLayout254.xml"/><Relationship Id="rId4" Type="http://schemas.openxmlformats.org/officeDocument/2006/relationships/slideLayout" Target="../slideLayouts/slideLayout248.xml"/><Relationship Id="rId9" Type="http://schemas.openxmlformats.org/officeDocument/2006/relationships/slideLayout" Target="../slideLayouts/slideLayout253.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3.xml"/><Relationship Id="rId3" Type="http://schemas.openxmlformats.org/officeDocument/2006/relationships/slideLayout" Target="../slideLayouts/slideLayout258.xml"/><Relationship Id="rId7" Type="http://schemas.openxmlformats.org/officeDocument/2006/relationships/slideLayout" Target="../slideLayouts/slideLayout262.xml"/><Relationship Id="rId12" Type="http://schemas.openxmlformats.org/officeDocument/2006/relationships/theme" Target="../theme/theme22.xml"/><Relationship Id="rId2" Type="http://schemas.openxmlformats.org/officeDocument/2006/relationships/slideLayout" Target="../slideLayouts/slideLayout257.xml"/><Relationship Id="rId1" Type="http://schemas.openxmlformats.org/officeDocument/2006/relationships/slideLayout" Target="../slideLayouts/slideLayout256.xml"/><Relationship Id="rId6" Type="http://schemas.openxmlformats.org/officeDocument/2006/relationships/slideLayout" Target="../slideLayouts/slideLayout261.xml"/><Relationship Id="rId11" Type="http://schemas.openxmlformats.org/officeDocument/2006/relationships/slideLayout" Target="../slideLayouts/slideLayout266.xml"/><Relationship Id="rId5" Type="http://schemas.openxmlformats.org/officeDocument/2006/relationships/slideLayout" Target="../slideLayouts/slideLayout260.xml"/><Relationship Id="rId10" Type="http://schemas.openxmlformats.org/officeDocument/2006/relationships/slideLayout" Target="../slideLayouts/slideLayout265.xml"/><Relationship Id="rId4" Type="http://schemas.openxmlformats.org/officeDocument/2006/relationships/slideLayout" Target="../slideLayouts/slideLayout259.xml"/><Relationship Id="rId9" Type="http://schemas.openxmlformats.org/officeDocument/2006/relationships/slideLayout" Target="../slideLayouts/slideLayout26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4.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3.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5.xml"/><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4.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6.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5.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image" Target="../media/image17.png"/><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theme" Target="../theme/theme26.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5" Type="http://schemas.openxmlformats.org/officeDocument/2006/relationships/image" Target="../media/image19.png"/><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 Id="rId14" Type="http://schemas.openxmlformats.org/officeDocument/2006/relationships/image" Target="../media/image18.png"/></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18.xml"/><Relationship Id="rId3" Type="http://schemas.openxmlformats.org/officeDocument/2006/relationships/slideLayout" Target="../slideLayouts/slideLayout313.xml"/><Relationship Id="rId7" Type="http://schemas.openxmlformats.org/officeDocument/2006/relationships/slideLayout" Target="../slideLayouts/slideLayout317.xml"/><Relationship Id="rId12" Type="http://schemas.openxmlformats.org/officeDocument/2006/relationships/theme" Target="../theme/theme27.xml"/><Relationship Id="rId2" Type="http://schemas.openxmlformats.org/officeDocument/2006/relationships/slideLayout" Target="../slideLayouts/slideLayout312.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5" Type="http://schemas.openxmlformats.org/officeDocument/2006/relationships/slideLayout" Target="../slideLayouts/slideLayout315.xml"/><Relationship Id="rId10" Type="http://schemas.openxmlformats.org/officeDocument/2006/relationships/slideLayout" Target="../slideLayouts/slideLayout320.xml"/><Relationship Id="rId4" Type="http://schemas.openxmlformats.org/officeDocument/2006/relationships/slideLayout" Target="../slideLayouts/slideLayout314.xml"/><Relationship Id="rId9" Type="http://schemas.openxmlformats.org/officeDocument/2006/relationships/slideLayout" Target="../slideLayouts/slideLayout319.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29.xml"/><Relationship Id="rId13" Type="http://schemas.openxmlformats.org/officeDocument/2006/relationships/image" Target="../media/image20.jpeg"/><Relationship Id="rId3" Type="http://schemas.openxmlformats.org/officeDocument/2006/relationships/slideLayout" Target="../slideLayouts/slideLayout324.xml"/><Relationship Id="rId7" Type="http://schemas.openxmlformats.org/officeDocument/2006/relationships/slideLayout" Target="../slideLayouts/slideLayout328.xml"/><Relationship Id="rId12" Type="http://schemas.openxmlformats.org/officeDocument/2006/relationships/theme" Target="../theme/theme28.xml"/><Relationship Id="rId2" Type="http://schemas.openxmlformats.org/officeDocument/2006/relationships/slideLayout" Target="../slideLayouts/slideLayout323.xml"/><Relationship Id="rId1" Type="http://schemas.openxmlformats.org/officeDocument/2006/relationships/slideLayout" Target="../slideLayouts/slideLayout322.xml"/><Relationship Id="rId6" Type="http://schemas.openxmlformats.org/officeDocument/2006/relationships/slideLayout" Target="../slideLayouts/slideLayout327.xml"/><Relationship Id="rId11" Type="http://schemas.openxmlformats.org/officeDocument/2006/relationships/slideLayout" Target="../slideLayouts/slideLayout332.xml"/><Relationship Id="rId5" Type="http://schemas.openxmlformats.org/officeDocument/2006/relationships/slideLayout" Target="../slideLayouts/slideLayout326.xml"/><Relationship Id="rId10" Type="http://schemas.openxmlformats.org/officeDocument/2006/relationships/slideLayout" Target="../slideLayouts/slideLayout331.xml"/><Relationship Id="rId4" Type="http://schemas.openxmlformats.org/officeDocument/2006/relationships/slideLayout" Target="../slideLayouts/slideLayout325.xml"/><Relationship Id="rId9" Type="http://schemas.openxmlformats.org/officeDocument/2006/relationships/slideLayout" Target="../slideLayouts/slideLayout33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40.xml"/><Relationship Id="rId13" Type="http://schemas.openxmlformats.org/officeDocument/2006/relationships/image" Target="../media/image21.png"/><Relationship Id="rId3" Type="http://schemas.openxmlformats.org/officeDocument/2006/relationships/slideLayout" Target="../slideLayouts/slideLayout335.xml"/><Relationship Id="rId7" Type="http://schemas.openxmlformats.org/officeDocument/2006/relationships/slideLayout" Target="../slideLayouts/slideLayout339.xml"/><Relationship Id="rId12" Type="http://schemas.openxmlformats.org/officeDocument/2006/relationships/theme" Target="../theme/theme29.xml"/><Relationship Id="rId2" Type="http://schemas.openxmlformats.org/officeDocument/2006/relationships/slideLayout" Target="../slideLayouts/slideLayout334.xml"/><Relationship Id="rId1" Type="http://schemas.openxmlformats.org/officeDocument/2006/relationships/slideLayout" Target="../slideLayouts/slideLayout333.xml"/><Relationship Id="rId6" Type="http://schemas.openxmlformats.org/officeDocument/2006/relationships/slideLayout" Target="../slideLayouts/slideLayout338.xml"/><Relationship Id="rId11" Type="http://schemas.openxmlformats.org/officeDocument/2006/relationships/slideLayout" Target="../slideLayouts/slideLayout343.xml"/><Relationship Id="rId5" Type="http://schemas.openxmlformats.org/officeDocument/2006/relationships/slideLayout" Target="../slideLayouts/slideLayout337.xml"/><Relationship Id="rId10" Type="http://schemas.openxmlformats.org/officeDocument/2006/relationships/slideLayout" Target="../slideLayouts/slideLayout342.xml"/><Relationship Id="rId4" Type="http://schemas.openxmlformats.org/officeDocument/2006/relationships/slideLayout" Target="../slideLayouts/slideLayout336.xml"/><Relationship Id="rId9" Type="http://schemas.openxmlformats.org/officeDocument/2006/relationships/slideLayout" Target="../slideLayouts/slideLayout3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51.xml"/><Relationship Id="rId13" Type="http://schemas.openxmlformats.org/officeDocument/2006/relationships/image" Target="../media/image17.png"/><Relationship Id="rId3" Type="http://schemas.openxmlformats.org/officeDocument/2006/relationships/slideLayout" Target="../slideLayouts/slideLayout346.xml"/><Relationship Id="rId7" Type="http://schemas.openxmlformats.org/officeDocument/2006/relationships/slideLayout" Target="../slideLayouts/slideLayout350.xml"/><Relationship Id="rId12" Type="http://schemas.openxmlformats.org/officeDocument/2006/relationships/theme" Target="../theme/theme30.xml"/><Relationship Id="rId2" Type="http://schemas.openxmlformats.org/officeDocument/2006/relationships/slideLayout" Target="../slideLayouts/slideLayout345.xml"/><Relationship Id="rId1" Type="http://schemas.openxmlformats.org/officeDocument/2006/relationships/slideLayout" Target="../slideLayouts/slideLayout344.xml"/><Relationship Id="rId6" Type="http://schemas.openxmlformats.org/officeDocument/2006/relationships/slideLayout" Target="../slideLayouts/slideLayout349.xml"/><Relationship Id="rId11" Type="http://schemas.openxmlformats.org/officeDocument/2006/relationships/slideLayout" Target="../slideLayouts/slideLayout354.xml"/><Relationship Id="rId5" Type="http://schemas.openxmlformats.org/officeDocument/2006/relationships/slideLayout" Target="../slideLayouts/slideLayout348.xml"/><Relationship Id="rId15" Type="http://schemas.openxmlformats.org/officeDocument/2006/relationships/image" Target="../media/image19.png"/><Relationship Id="rId10" Type="http://schemas.openxmlformats.org/officeDocument/2006/relationships/slideLayout" Target="../slideLayouts/slideLayout353.xml"/><Relationship Id="rId4" Type="http://schemas.openxmlformats.org/officeDocument/2006/relationships/slideLayout" Target="../slideLayouts/slideLayout347.xml"/><Relationship Id="rId9" Type="http://schemas.openxmlformats.org/officeDocument/2006/relationships/slideLayout" Target="../slideLayouts/slideLayout352.xml"/><Relationship Id="rId14" Type="http://schemas.openxmlformats.org/officeDocument/2006/relationships/image" Target="../media/image18.pn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62.xml"/><Relationship Id="rId3" Type="http://schemas.openxmlformats.org/officeDocument/2006/relationships/slideLayout" Target="../slideLayouts/slideLayout357.xml"/><Relationship Id="rId7" Type="http://schemas.openxmlformats.org/officeDocument/2006/relationships/slideLayout" Target="../slideLayouts/slideLayout361.xml"/><Relationship Id="rId12" Type="http://schemas.openxmlformats.org/officeDocument/2006/relationships/theme" Target="../theme/theme31.xml"/><Relationship Id="rId2" Type="http://schemas.openxmlformats.org/officeDocument/2006/relationships/slideLayout" Target="../slideLayouts/slideLayout356.xml"/><Relationship Id="rId1" Type="http://schemas.openxmlformats.org/officeDocument/2006/relationships/slideLayout" Target="../slideLayouts/slideLayout355.xml"/><Relationship Id="rId6" Type="http://schemas.openxmlformats.org/officeDocument/2006/relationships/slideLayout" Target="../slideLayouts/slideLayout360.xml"/><Relationship Id="rId11" Type="http://schemas.openxmlformats.org/officeDocument/2006/relationships/slideLayout" Target="../slideLayouts/slideLayout365.xml"/><Relationship Id="rId5" Type="http://schemas.openxmlformats.org/officeDocument/2006/relationships/slideLayout" Target="../slideLayouts/slideLayout359.xml"/><Relationship Id="rId10" Type="http://schemas.openxmlformats.org/officeDocument/2006/relationships/slideLayout" Target="../slideLayouts/slideLayout364.xml"/><Relationship Id="rId4" Type="http://schemas.openxmlformats.org/officeDocument/2006/relationships/slideLayout" Target="../slideLayouts/slideLayout358.xml"/><Relationship Id="rId9" Type="http://schemas.openxmlformats.org/officeDocument/2006/relationships/slideLayout" Target="../slideLayouts/slideLayout363.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73.xml"/><Relationship Id="rId3" Type="http://schemas.openxmlformats.org/officeDocument/2006/relationships/slideLayout" Target="../slideLayouts/slideLayout368.xml"/><Relationship Id="rId7" Type="http://schemas.openxmlformats.org/officeDocument/2006/relationships/slideLayout" Target="../slideLayouts/slideLayout372.xml"/><Relationship Id="rId12" Type="http://schemas.openxmlformats.org/officeDocument/2006/relationships/theme" Target="../theme/theme32.xml"/><Relationship Id="rId2" Type="http://schemas.openxmlformats.org/officeDocument/2006/relationships/slideLayout" Target="../slideLayouts/slideLayout367.xml"/><Relationship Id="rId1" Type="http://schemas.openxmlformats.org/officeDocument/2006/relationships/slideLayout" Target="../slideLayouts/slideLayout366.xml"/><Relationship Id="rId6" Type="http://schemas.openxmlformats.org/officeDocument/2006/relationships/slideLayout" Target="../slideLayouts/slideLayout371.xml"/><Relationship Id="rId11" Type="http://schemas.openxmlformats.org/officeDocument/2006/relationships/slideLayout" Target="../slideLayouts/slideLayout376.xml"/><Relationship Id="rId5" Type="http://schemas.openxmlformats.org/officeDocument/2006/relationships/slideLayout" Target="../slideLayouts/slideLayout370.xml"/><Relationship Id="rId10" Type="http://schemas.openxmlformats.org/officeDocument/2006/relationships/slideLayout" Target="../slideLayouts/slideLayout375.xml"/><Relationship Id="rId4" Type="http://schemas.openxmlformats.org/officeDocument/2006/relationships/slideLayout" Target="../slideLayouts/slideLayout369.xml"/><Relationship Id="rId9" Type="http://schemas.openxmlformats.org/officeDocument/2006/relationships/slideLayout" Target="../slideLayouts/slideLayout374.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84.xml"/><Relationship Id="rId3" Type="http://schemas.openxmlformats.org/officeDocument/2006/relationships/slideLayout" Target="../slideLayouts/slideLayout379.xml"/><Relationship Id="rId7" Type="http://schemas.openxmlformats.org/officeDocument/2006/relationships/slideLayout" Target="../slideLayouts/slideLayout383.xml"/><Relationship Id="rId12" Type="http://schemas.openxmlformats.org/officeDocument/2006/relationships/theme" Target="../theme/theme33.xml"/><Relationship Id="rId2" Type="http://schemas.openxmlformats.org/officeDocument/2006/relationships/slideLayout" Target="../slideLayouts/slideLayout378.xml"/><Relationship Id="rId1" Type="http://schemas.openxmlformats.org/officeDocument/2006/relationships/slideLayout" Target="../slideLayouts/slideLayout377.xml"/><Relationship Id="rId6" Type="http://schemas.openxmlformats.org/officeDocument/2006/relationships/slideLayout" Target="../slideLayouts/slideLayout382.xml"/><Relationship Id="rId11" Type="http://schemas.openxmlformats.org/officeDocument/2006/relationships/slideLayout" Target="../slideLayouts/slideLayout387.xml"/><Relationship Id="rId5" Type="http://schemas.openxmlformats.org/officeDocument/2006/relationships/slideLayout" Target="../slideLayouts/slideLayout381.xml"/><Relationship Id="rId10" Type="http://schemas.openxmlformats.org/officeDocument/2006/relationships/slideLayout" Target="../slideLayouts/slideLayout386.xml"/><Relationship Id="rId4" Type="http://schemas.openxmlformats.org/officeDocument/2006/relationships/slideLayout" Target="../slideLayouts/slideLayout380.xml"/><Relationship Id="rId9" Type="http://schemas.openxmlformats.org/officeDocument/2006/relationships/slideLayout" Target="../slideLayouts/slideLayout385.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95.xml"/><Relationship Id="rId3" Type="http://schemas.openxmlformats.org/officeDocument/2006/relationships/slideLayout" Target="../slideLayouts/slideLayout390.xml"/><Relationship Id="rId7" Type="http://schemas.openxmlformats.org/officeDocument/2006/relationships/slideLayout" Target="../slideLayouts/slideLayout394.xml"/><Relationship Id="rId12" Type="http://schemas.openxmlformats.org/officeDocument/2006/relationships/theme" Target="../theme/theme34.xml"/><Relationship Id="rId2" Type="http://schemas.openxmlformats.org/officeDocument/2006/relationships/slideLayout" Target="../slideLayouts/slideLayout389.xml"/><Relationship Id="rId1" Type="http://schemas.openxmlformats.org/officeDocument/2006/relationships/slideLayout" Target="../slideLayouts/slideLayout388.xml"/><Relationship Id="rId6" Type="http://schemas.openxmlformats.org/officeDocument/2006/relationships/slideLayout" Target="../slideLayouts/slideLayout393.xml"/><Relationship Id="rId11" Type="http://schemas.openxmlformats.org/officeDocument/2006/relationships/slideLayout" Target="../slideLayouts/slideLayout398.xml"/><Relationship Id="rId5" Type="http://schemas.openxmlformats.org/officeDocument/2006/relationships/slideLayout" Target="../slideLayouts/slideLayout392.xml"/><Relationship Id="rId10" Type="http://schemas.openxmlformats.org/officeDocument/2006/relationships/slideLayout" Target="../slideLayouts/slideLayout397.xml"/><Relationship Id="rId4" Type="http://schemas.openxmlformats.org/officeDocument/2006/relationships/slideLayout" Target="../slideLayouts/slideLayout391.xml"/><Relationship Id="rId9" Type="http://schemas.openxmlformats.org/officeDocument/2006/relationships/slideLayout" Target="../slideLayouts/slideLayout396.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406.xml"/><Relationship Id="rId3" Type="http://schemas.openxmlformats.org/officeDocument/2006/relationships/slideLayout" Target="../slideLayouts/slideLayout401.xml"/><Relationship Id="rId7" Type="http://schemas.openxmlformats.org/officeDocument/2006/relationships/slideLayout" Target="../slideLayouts/slideLayout405.xml"/><Relationship Id="rId12" Type="http://schemas.openxmlformats.org/officeDocument/2006/relationships/theme" Target="../theme/theme35.xml"/><Relationship Id="rId2" Type="http://schemas.openxmlformats.org/officeDocument/2006/relationships/slideLayout" Target="../slideLayouts/slideLayout400.xml"/><Relationship Id="rId1" Type="http://schemas.openxmlformats.org/officeDocument/2006/relationships/slideLayout" Target="../slideLayouts/slideLayout399.xml"/><Relationship Id="rId6" Type="http://schemas.openxmlformats.org/officeDocument/2006/relationships/slideLayout" Target="../slideLayouts/slideLayout404.xml"/><Relationship Id="rId11" Type="http://schemas.openxmlformats.org/officeDocument/2006/relationships/slideLayout" Target="../slideLayouts/slideLayout409.xml"/><Relationship Id="rId5" Type="http://schemas.openxmlformats.org/officeDocument/2006/relationships/slideLayout" Target="../slideLayouts/slideLayout403.xml"/><Relationship Id="rId10" Type="http://schemas.openxmlformats.org/officeDocument/2006/relationships/slideLayout" Target="../slideLayouts/slideLayout408.xml"/><Relationship Id="rId4" Type="http://schemas.openxmlformats.org/officeDocument/2006/relationships/slideLayout" Target="../slideLayouts/slideLayout402.xml"/><Relationship Id="rId9" Type="http://schemas.openxmlformats.org/officeDocument/2006/relationships/slideLayout" Target="../slideLayouts/slideLayout407.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417.xml"/><Relationship Id="rId3" Type="http://schemas.openxmlformats.org/officeDocument/2006/relationships/slideLayout" Target="../slideLayouts/slideLayout412.xml"/><Relationship Id="rId7" Type="http://schemas.openxmlformats.org/officeDocument/2006/relationships/slideLayout" Target="../slideLayouts/slideLayout416.xml"/><Relationship Id="rId12" Type="http://schemas.openxmlformats.org/officeDocument/2006/relationships/theme" Target="../theme/theme36.xml"/><Relationship Id="rId2" Type="http://schemas.openxmlformats.org/officeDocument/2006/relationships/slideLayout" Target="../slideLayouts/slideLayout411.xml"/><Relationship Id="rId1" Type="http://schemas.openxmlformats.org/officeDocument/2006/relationships/slideLayout" Target="../slideLayouts/slideLayout410.xml"/><Relationship Id="rId6" Type="http://schemas.openxmlformats.org/officeDocument/2006/relationships/slideLayout" Target="../slideLayouts/slideLayout415.xml"/><Relationship Id="rId11" Type="http://schemas.openxmlformats.org/officeDocument/2006/relationships/slideLayout" Target="../slideLayouts/slideLayout420.xml"/><Relationship Id="rId5" Type="http://schemas.openxmlformats.org/officeDocument/2006/relationships/slideLayout" Target="../slideLayouts/slideLayout414.xml"/><Relationship Id="rId10" Type="http://schemas.openxmlformats.org/officeDocument/2006/relationships/slideLayout" Target="../slideLayouts/slideLayout419.xml"/><Relationship Id="rId4" Type="http://schemas.openxmlformats.org/officeDocument/2006/relationships/slideLayout" Target="../slideLayouts/slideLayout413.xml"/><Relationship Id="rId9" Type="http://schemas.openxmlformats.org/officeDocument/2006/relationships/slideLayout" Target="../slideLayouts/slideLayout418.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28.xml"/><Relationship Id="rId3" Type="http://schemas.openxmlformats.org/officeDocument/2006/relationships/slideLayout" Target="../slideLayouts/slideLayout423.xml"/><Relationship Id="rId7" Type="http://schemas.openxmlformats.org/officeDocument/2006/relationships/slideLayout" Target="../slideLayouts/slideLayout427.xml"/><Relationship Id="rId12" Type="http://schemas.openxmlformats.org/officeDocument/2006/relationships/theme" Target="../theme/theme37.xml"/><Relationship Id="rId2" Type="http://schemas.openxmlformats.org/officeDocument/2006/relationships/slideLayout" Target="../slideLayouts/slideLayout422.xml"/><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5" Type="http://schemas.openxmlformats.org/officeDocument/2006/relationships/slideLayout" Target="../slideLayouts/slideLayout425.xml"/><Relationship Id="rId10" Type="http://schemas.openxmlformats.org/officeDocument/2006/relationships/slideLayout" Target="../slideLayouts/slideLayout430.xml"/><Relationship Id="rId4" Type="http://schemas.openxmlformats.org/officeDocument/2006/relationships/slideLayout" Target="../slideLayouts/slideLayout424.xml"/><Relationship Id="rId9" Type="http://schemas.openxmlformats.org/officeDocument/2006/relationships/slideLayout" Target="../slideLayouts/slideLayout429.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39.xml"/><Relationship Id="rId13" Type="http://schemas.openxmlformats.org/officeDocument/2006/relationships/image" Target="../media/image28.jpeg"/><Relationship Id="rId3" Type="http://schemas.openxmlformats.org/officeDocument/2006/relationships/slideLayout" Target="../slideLayouts/slideLayout434.xml"/><Relationship Id="rId7" Type="http://schemas.openxmlformats.org/officeDocument/2006/relationships/slideLayout" Target="../slideLayouts/slideLayout438.xml"/><Relationship Id="rId12" Type="http://schemas.openxmlformats.org/officeDocument/2006/relationships/theme" Target="../theme/theme38.xml"/><Relationship Id="rId2" Type="http://schemas.openxmlformats.org/officeDocument/2006/relationships/slideLayout" Target="../slideLayouts/slideLayout433.xml"/><Relationship Id="rId1" Type="http://schemas.openxmlformats.org/officeDocument/2006/relationships/slideLayout" Target="../slideLayouts/slideLayout432.xml"/><Relationship Id="rId6" Type="http://schemas.openxmlformats.org/officeDocument/2006/relationships/slideLayout" Target="../slideLayouts/slideLayout437.xml"/><Relationship Id="rId11" Type="http://schemas.openxmlformats.org/officeDocument/2006/relationships/slideLayout" Target="../slideLayouts/slideLayout442.xml"/><Relationship Id="rId5" Type="http://schemas.openxmlformats.org/officeDocument/2006/relationships/slideLayout" Target="../slideLayouts/slideLayout436.xml"/><Relationship Id="rId10" Type="http://schemas.openxmlformats.org/officeDocument/2006/relationships/slideLayout" Target="../slideLayouts/slideLayout441.xml"/><Relationship Id="rId4" Type="http://schemas.openxmlformats.org/officeDocument/2006/relationships/slideLayout" Target="../slideLayouts/slideLayout435.xml"/><Relationship Id="rId9" Type="http://schemas.openxmlformats.org/officeDocument/2006/relationships/slideLayout" Target="../slideLayouts/slideLayout440.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50.xml"/><Relationship Id="rId3" Type="http://schemas.openxmlformats.org/officeDocument/2006/relationships/slideLayout" Target="../slideLayouts/slideLayout445.xml"/><Relationship Id="rId7" Type="http://schemas.openxmlformats.org/officeDocument/2006/relationships/slideLayout" Target="../slideLayouts/slideLayout449.xml"/><Relationship Id="rId12" Type="http://schemas.openxmlformats.org/officeDocument/2006/relationships/theme" Target="../theme/theme39.xml"/><Relationship Id="rId2" Type="http://schemas.openxmlformats.org/officeDocument/2006/relationships/slideLayout" Target="../slideLayouts/slideLayout444.xml"/><Relationship Id="rId1" Type="http://schemas.openxmlformats.org/officeDocument/2006/relationships/slideLayout" Target="../slideLayouts/slideLayout443.xml"/><Relationship Id="rId6" Type="http://schemas.openxmlformats.org/officeDocument/2006/relationships/slideLayout" Target="../slideLayouts/slideLayout448.xml"/><Relationship Id="rId11" Type="http://schemas.openxmlformats.org/officeDocument/2006/relationships/slideLayout" Target="../slideLayouts/slideLayout453.xml"/><Relationship Id="rId5" Type="http://schemas.openxmlformats.org/officeDocument/2006/relationships/slideLayout" Target="../slideLayouts/slideLayout447.xml"/><Relationship Id="rId10" Type="http://schemas.openxmlformats.org/officeDocument/2006/relationships/slideLayout" Target="../slideLayouts/slideLayout452.xml"/><Relationship Id="rId4" Type="http://schemas.openxmlformats.org/officeDocument/2006/relationships/slideLayout" Target="../slideLayouts/slideLayout446.xml"/><Relationship Id="rId9" Type="http://schemas.openxmlformats.org/officeDocument/2006/relationships/slideLayout" Target="../slideLayouts/slideLayout4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61.xml"/><Relationship Id="rId3" Type="http://schemas.openxmlformats.org/officeDocument/2006/relationships/slideLayout" Target="../slideLayouts/slideLayout456.xml"/><Relationship Id="rId7" Type="http://schemas.openxmlformats.org/officeDocument/2006/relationships/slideLayout" Target="../slideLayouts/slideLayout460.xml"/><Relationship Id="rId12" Type="http://schemas.openxmlformats.org/officeDocument/2006/relationships/theme" Target="../theme/theme40.xml"/><Relationship Id="rId2" Type="http://schemas.openxmlformats.org/officeDocument/2006/relationships/slideLayout" Target="../slideLayouts/slideLayout455.xml"/><Relationship Id="rId1" Type="http://schemas.openxmlformats.org/officeDocument/2006/relationships/slideLayout" Target="../slideLayouts/slideLayout454.xml"/><Relationship Id="rId6" Type="http://schemas.openxmlformats.org/officeDocument/2006/relationships/slideLayout" Target="../slideLayouts/slideLayout459.xml"/><Relationship Id="rId11" Type="http://schemas.openxmlformats.org/officeDocument/2006/relationships/slideLayout" Target="../slideLayouts/slideLayout464.xml"/><Relationship Id="rId5" Type="http://schemas.openxmlformats.org/officeDocument/2006/relationships/slideLayout" Target="../slideLayouts/slideLayout458.xml"/><Relationship Id="rId10" Type="http://schemas.openxmlformats.org/officeDocument/2006/relationships/slideLayout" Target="../slideLayouts/slideLayout463.xml"/><Relationship Id="rId4" Type="http://schemas.openxmlformats.org/officeDocument/2006/relationships/slideLayout" Target="../slideLayouts/slideLayout457.xml"/><Relationship Id="rId9" Type="http://schemas.openxmlformats.org/officeDocument/2006/relationships/slideLayout" Target="../slideLayouts/slideLayout462.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72.xml"/><Relationship Id="rId3" Type="http://schemas.openxmlformats.org/officeDocument/2006/relationships/slideLayout" Target="../slideLayouts/slideLayout467.xml"/><Relationship Id="rId7" Type="http://schemas.openxmlformats.org/officeDocument/2006/relationships/slideLayout" Target="../slideLayouts/slideLayout471.xml"/><Relationship Id="rId12" Type="http://schemas.openxmlformats.org/officeDocument/2006/relationships/theme" Target="../theme/theme41.xml"/><Relationship Id="rId2" Type="http://schemas.openxmlformats.org/officeDocument/2006/relationships/slideLayout" Target="../slideLayouts/slideLayout466.xml"/><Relationship Id="rId1" Type="http://schemas.openxmlformats.org/officeDocument/2006/relationships/slideLayout" Target="../slideLayouts/slideLayout465.xml"/><Relationship Id="rId6" Type="http://schemas.openxmlformats.org/officeDocument/2006/relationships/slideLayout" Target="../slideLayouts/slideLayout470.xml"/><Relationship Id="rId11" Type="http://schemas.openxmlformats.org/officeDocument/2006/relationships/slideLayout" Target="../slideLayouts/slideLayout475.xml"/><Relationship Id="rId5" Type="http://schemas.openxmlformats.org/officeDocument/2006/relationships/slideLayout" Target="../slideLayouts/slideLayout469.xml"/><Relationship Id="rId10" Type="http://schemas.openxmlformats.org/officeDocument/2006/relationships/slideLayout" Target="../slideLayouts/slideLayout474.xml"/><Relationship Id="rId4" Type="http://schemas.openxmlformats.org/officeDocument/2006/relationships/slideLayout" Target="../slideLayouts/slideLayout468.xml"/><Relationship Id="rId9" Type="http://schemas.openxmlformats.org/officeDocument/2006/relationships/slideLayout" Target="../slideLayouts/slideLayout473.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83.xml"/><Relationship Id="rId13" Type="http://schemas.openxmlformats.org/officeDocument/2006/relationships/image" Target="../media/image29.wmf"/><Relationship Id="rId3" Type="http://schemas.openxmlformats.org/officeDocument/2006/relationships/slideLayout" Target="../slideLayouts/slideLayout478.xml"/><Relationship Id="rId7" Type="http://schemas.openxmlformats.org/officeDocument/2006/relationships/slideLayout" Target="../slideLayouts/slideLayout482.xml"/><Relationship Id="rId12" Type="http://schemas.openxmlformats.org/officeDocument/2006/relationships/theme" Target="../theme/theme42.xml"/><Relationship Id="rId2" Type="http://schemas.openxmlformats.org/officeDocument/2006/relationships/slideLayout" Target="../slideLayouts/slideLayout477.xml"/><Relationship Id="rId1" Type="http://schemas.openxmlformats.org/officeDocument/2006/relationships/slideLayout" Target="../slideLayouts/slideLayout476.xml"/><Relationship Id="rId6" Type="http://schemas.openxmlformats.org/officeDocument/2006/relationships/slideLayout" Target="../slideLayouts/slideLayout481.xml"/><Relationship Id="rId11" Type="http://schemas.openxmlformats.org/officeDocument/2006/relationships/slideLayout" Target="../slideLayouts/slideLayout486.xml"/><Relationship Id="rId5" Type="http://schemas.openxmlformats.org/officeDocument/2006/relationships/slideLayout" Target="../slideLayouts/slideLayout480.xml"/><Relationship Id="rId15" Type="http://schemas.openxmlformats.org/officeDocument/2006/relationships/image" Target="../media/image31.wmf"/><Relationship Id="rId10" Type="http://schemas.openxmlformats.org/officeDocument/2006/relationships/slideLayout" Target="../slideLayouts/slideLayout485.xml"/><Relationship Id="rId4" Type="http://schemas.openxmlformats.org/officeDocument/2006/relationships/slideLayout" Target="../slideLayouts/slideLayout479.xml"/><Relationship Id="rId9" Type="http://schemas.openxmlformats.org/officeDocument/2006/relationships/slideLayout" Target="../slideLayouts/slideLayout484.xml"/><Relationship Id="rId14" Type="http://schemas.openxmlformats.org/officeDocument/2006/relationships/image" Target="../media/image30.wmf"/></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94.xml"/><Relationship Id="rId13" Type="http://schemas.openxmlformats.org/officeDocument/2006/relationships/image" Target="../media/image32.wmf"/><Relationship Id="rId3" Type="http://schemas.openxmlformats.org/officeDocument/2006/relationships/slideLayout" Target="../slideLayouts/slideLayout489.xml"/><Relationship Id="rId7" Type="http://schemas.openxmlformats.org/officeDocument/2006/relationships/slideLayout" Target="../slideLayouts/slideLayout493.xml"/><Relationship Id="rId12" Type="http://schemas.openxmlformats.org/officeDocument/2006/relationships/theme" Target="../theme/theme43.xml"/><Relationship Id="rId2" Type="http://schemas.openxmlformats.org/officeDocument/2006/relationships/slideLayout" Target="../slideLayouts/slideLayout488.xml"/><Relationship Id="rId1" Type="http://schemas.openxmlformats.org/officeDocument/2006/relationships/slideLayout" Target="../slideLayouts/slideLayout487.xml"/><Relationship Id="rId6" Type="http://schemas.openxmlformats.org/officeDocument/2006/relationships/slideLayout" Target="../slideLayouts/slideLayout492.xml"/><Relationship Id="rId11" Type="http://schemas.openxmlformats.org/officeDocument/2006/relationships/slideLayout" Target="../slideLayouts/slideLayout497.xml"/><Relationship Id="rId5" Type="http://schemas.openxmlformats.org/officeDocument/2006/relationships/slideLayout" Target="../slideLayouts/slideLayout491.xml"/><Relationship Id="rId10" Type="http://schemas.openxmlformats.org/officeDocument/2006/relationships/slideLayout" Target="../slideLayouts/slideLayout496.xml"/><Relationship Id="rId4" Type="http://schemas.openxmlformats.org/officeDocument/2006/relationships/slideLayout" Target="../slideLayouts/slideLayout490.xml"/><Relationship Id="rId9" Type="http://schemas.openxmlformats.org/officeDocument/2006/relationships/slideLayout" Target="../slideLayouts/slideLayout495.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505.xml"/><Relationship Id="rId3" Type="http://schemas.openxmlformats.org/officeDocument/2006/relationships/slideLayout" Target="../slideLayouts/slideLayout500.xml"/><Relationship Id="rId7" Type="http://schemas.openxmlformats.org/officeDocument/2006/relationships/slideLayout" Target="../slideLayouts/slideLayout504.xml"/><Relationship Id="rId12" Type="http://schemas.openxmlformats.org/officeDocument/2006/relationships/theme" Target="../theme/theme44.xml"/><Relationship Id="rId2" Type="http://schemas.openxmlformats.org/officeDocument/2006/relationships/slideLayout" Target="../slideLayouts/slideLayout499.xml"/><Relationship Id="rId1" Type="http://schemas.openxmlformats.org/officeDocument/2006/relationships/slideLayout" Target="../slideLayouts/slideLayout498.xml"/><Relationship Id="rId6" Type="http://schemas.openxmlformats.org/officeDocument/2006/relationships/slideLayout" Target="../slideLayouts/slideLayout503.xml"/><Relationship Id="rId11" Type="http://schemas.openxmlformats.org/officeDocument/2006/relationships/slideLayout" Target="../slideLayouts/slideLayout508.xml"/><Relationship Id="rId5" Type="http://schemas.openxmlformats.org/officeDocument/2006/relationships/slideLayout" Target="../slideLayouts/slideLayout502.xml"/><Relationship Id="rId10" Type="http://schemas.openxmlformats.org/officeDocument/2006/relationships/slideLayout" Target="../slideLayouts/slideLayout507.xml"/><Relationship Id="rId4" Type="http://schemas.openxmlformats.org/officeDocument/2006/relationships/slideLayout" Target="../slideLayouts/slideLayout501.xml"/><Relationship Id="rId9" Type="http://schemas.openxmlformats.org/officeDocument/2006/relationships/slideLayout" Target="../slideLayouts/slideLayout506.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516.xml"/><Relationship Id="rId3" Type="http://schemas.openxmlformats.org/officeDocument/2006/relationships/slideLayout" Target="../slideLayouts/slideLayout511.xml"/><Relationship Id="rId7" Type="http://schemas.openxmlformats.org/officeDocument/2006/relationships/slideLayout" Target="../slideLayouts/slideLayout515.xml"/><Relationship Id="rId12" Type="http://schemas.openxmlformats.org/officeDocument/2006/relationships/theme" Target="../theme/theme45.xml"/><Relationship Id="rId2" Type="http://schemas.openxmlformats.org/officeDocument/2006/relationships/slideLayout" Target="../slideLayouts/slideLayout510.xml"/><Relationship Id="rId1" Type="http://schemas.openxmlformats.org/officeDocument/2006/relationships/slideLayout" Target="../slideLayouts/slideLayout509.xml"/><Relationship Id="rId6" Type="http://schemas.openxmlformats.org/officeDocument/2006/relationships/slideLayout" Target="../slideLayouts/slideLayout514.xml"/><Relationship Id="rId11" Type="http://schemas.openxmlformats.org/officeDocument/2006/relationships/slideLayout" Target="../slideLayouts/slideLayout519.xml"/><Relationship Id="rId5" Type="http://schemas.openxmlformats.org/officeDocument/2006/relationships/slideLayout" Target="../slideLayouts/slideLayout513.xml"/><Relationship Id="rId10" Type="http://schemas.openxmlformats.org/officeDocument/2006/relationships/slideLayout" Target="../slideLayouts/slideLayout518.xml"/><Relationship Id="rId4" Type="http://schemas.openxmlformats.org/officeDocument/2006/relationships/slideLayout" Target="../slideLayouts/slideLayout512.xml"/><Relationship Id="rId9" Type="http://schemas.openxmlformats.org/officeDocument/2006/relationships/slideLayout" Target="../slideLayouts/slideLayout517.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27.xml"/><Relationship Id="rId13" Type="http://schemas.openxmlformats.org/officeDocument/2006/relationships/image" Target="../media/image20.jpeg"/><Relationship Id="rId3" Type="http://schemas.openxmlformats.org/officeDocument/2006/relationships/slideLayout" Target="../slideLayouts/slideLayout522.xml"/><Relationship Id="rId7" Type="http://schemas.openxmlformats.org/officeDocument/2006/relationships/slideLayout" Target="../slideLayouts/slideLayout526.xml"/><Relationship Id="rId12" Type="http://schemas.openxmlformats.org/officeDocument/2006/relationships/theme" Target="../theme/theme46.xml"/><Relationship Id="rId2" Type="http://schemas.openxmlformats.org/officeDocument/2006/relationships/slideLayout" Target="../slideLayouts/slideLayout521.xml"/><Relationship Id="rId1" Type="http://schemas.openxmlformats.org/officeDocument/2006/relationships/slideLayout" Target="../slideLayouts/slideLayout520.xml"/><Relationship Id="rId6" Type="http://schemas.openxmlformats.org/officeDocument/2006/relationships/slideLayout" Target="../slideLayouts/slideLayout525.xml"/><Relationship Id="rId11" Type="http://schemas.openxmlformats.org/officeDocument/2006/relationships/slideLayout" Target="../slideLayouts/slideLayout530.xml"/><Relationship Id="rId5" Type="http://schemas.openxmlformats.org/officeDocument/2006/relationships/slideLayout" Target="../slideLayouts/slideLayout524.xml"/><Relationship Id="rId10" Type="http://schemas.openxmlformats.org/officeDocument/2006/relationships/slideLayout" Target="../slideLayouts/slideLayout529.xml"/><Relationship Id="rId4" Type="http://schemas.openxmlformats.org/officeDocument/2006/relationships/slideLayout" Target="../slideLayouts/slideLayout523.xml"/><Relationship Id="rId9" Type="http://schemas.openxmlformats.org/officeDocument/2006/relationships/slideLayout" Target="../slideLayouts/slideLayout528.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38.xml"/><Relationship Id="rId13" Type="http://schemas.openxmlformats.org/officeDocument/2006/relationships/image" Target="../media/image20.jpeg"/><Relationship Id="rId3" Type="http://schemas.openxmlformats.org/officeDocument/2006/relationships/slideLayout" Target="../slideLayouts/slideLayout533.xml"/><Relationship Id="rId7" Type="http://schemas.openxmlformats.org/officeDocument/2006/relationships/slideLayout" Target="../slideLayouts/slideLayout537.xml"/><Relationship Id="rId12" Type="http://schemas.openxmlformats.org/officeDocument/2006/relationships/theme" Target="../theme/theme47.xml"/><Relationship Id="rId2" Type="http://schemas.openxmlformats.org/officeDocument/2006/relationships/slideLayout" Target="../slideLayouts/slideLayout532.xml"/><Relationship Id="rId1" Type="http://schemas.openxmlformats.org/officeDocument/2006/relationships/slideLayout" Target="../slideLayouts/slideLayout531.xml"/><Relationship Id="rId6" Type="http://schemas.openxmlformats.org/officeDocument/2006/relationships/slideLayout" Target="../slideLayouts/slideLayout536.xml"/><Relationship Id="rId11" Type="http://schemas.openxmlformats.org/officeDocument/2006/relationships/slideLayout" Target="../slideLayouts/slideLayout541.xml"/><Relationship Id="rId5" Type="http://schemas.openxmlformats.org/officeDocument/2006/relationships/slideLayout" Target="../slideLayouts/slideLayout535.xml"/><Relationship Id="rId10" Type="http://schemas.openxmlformats.org/officeDocument/2006/relationships/slideLayout" Target="../slideLayouts/slideLayout540.xml"/><Relationship Id="rId4" Type="http://schemas.openxmlformats.org/officeDocument/2006/relationships/slideLayout" Target="../slideLayouts/slideLayout534.xml"/><Relationship Id="rId9" Type="http://schemas.openxmlformats.org/officeDocument/2006/relationships/slideLayout" Target="../slideLayouts/slideLayout539.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49.xml"/><Relationship Id="rId13" Type="http://schemas.openxmlformats.org/officeDocument/2006/relationships/image" Target="../media/image33.jpeg"/><Relationship Id="rId3" Type="http://schemas.openxmlformats.org/officeDocument/2006/relationships/slideLayout" Target="../slideLayouts/slideLayout544.xml"/><Relationship Id="rId7" Type="http://schemas.openxmlformats.org/officeDocument/2006/relationships/slideLayout" Target="../slideLayouts/slideLayout548.xml"/><Relationship Id="rId12" Type="http://schemas.openxmlformats.org/officeDocument/2006/relationships/theme" Target="../theme/theme48.xml"/><Relationship Id="rId2" Type="http://schemas.openxmlformats.org/officeDocument/2006/relationships/slideLayout" Target="../slideLayouts/slideLayout543.xml"/><Relationship Id="rId1" Type="http://schemas.openxmlformats.org/officeDocument/2006/relationships/slideLayout" Target="../slideLayouts/slideLayout542.xml"/><Relationship Id="rId6" Type="http://schemas.openxmlformats.org/officeDocument/2006/relationships/slideLayout" Target="../slideLayouts/slideLayout547.xml"/><Relationship Id="rId11" Type="http://schemas.openxmlformats.org/officeDocument/2006/relationships/slideLayout" Target="../slideLayouts/slideLayout552.xml"/><Relationship Id="rId5" Type="http://schemas.openxmlformats.org/officeDocument/2006/relationships/slideLayout" Target="../slideLayouts/slideLayout546.xml"/><Relationship Id="rId10" Type="http://schemas.openxmlformats.org/officeDocument/2006/relationships/slideLayout" Target="../slideLayouts/slideLayout551.xml"/><Relationship Id="rId4" Type="http://schemas.openxmlformats.org/officeDocument/2006/relationships/slideLayout" Target="../slideLayouts/slideLayout545.xml"/><Relationship Id="rId9" Type="http://schemas.openxmlformats.org/officeDocument/2006/relationships/slideLayout" Target="../slideLayouts/slideLayout550.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60.xml"/><Relationship Id="rId3" Type="http://schemas.openxmlformats.org/officeDocument/2006/relationships/slideLayout" Target="../slideLayouts/slideLayout555.xml"/><Relationship Id="rId7" Type="http://schemas.openxmlformats.org/officeDocument/2006/relationships/slideLayout" Target="../slideLayouts/slideLayout559.xml"/><Relationship Id="rId12" Type="http://schemas.openxmlformats.org/officeDocument/2006/relationships/theme" Target="../theme/theme49.xml"/><Relationship Id="rId2" Type="http://schemas.openxmlformats.org/officeDocument/2006/relationships/slideLayout" Target="../slideLayouts/slideLayout554.xml"/><Relationship Id="rId1" Type="http://schemas.openxmlformats.org/officeDocument/2006/relationships/slideLayout" Target="../slideLayouts/slideLayout553.xml"/><Relationship Id="rId6" Type="http://schemas.openxmlformats.org/officeDocument/2006/relationships/slideLayout" Target="../slideLayouts/slideLayout558.xml"/><Relationship Id="rId11" Type="http://schemas.openxmlformats.org/officeDocument/2006/relationships/slideLayout" Target="../slideLayouts/slideLayout563.xml"/><Relationship Id="rId5" Type="http://schemas.openxmlformats.org/officeDocument/2006/relationships/slideLayout" Target="../slideLayouts/slideLayout557.xml"/><Relationship Id="rId10" Type="http://schemas.openxmlformats.org/officeDocument/2006/relationships/slideLayout" Target="../slideLayouts/slideLayout562.xml"/><Relationship Id="rId4" Type="http://schemas.openxmlformats.org/officeDocument/2006/relationships/slideLayout" Target="../slideLayouts/slideLayout556.xml"/><Relationship Id="rId9" Type="http://schemas.openxmlformats.org/officeDocument/2006/relationships/slideLayout" Target="../slideLayouts/slideLayout5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71.xml"/><Relationship Id="rId13" Type="http://schemas.openxmlformats.org/officeDocument/2006/relationships/image" Target="../media/image34.jpeg"/><Relationship Id="rId3" Type="http://schemas.openxmlformats.org/officeDocument/2006/relationships/slideLayout" Target="../slideLayouts/slideLayout566.xml"/><Relationship Id="rId7" Type="http://schemas.openxmlformats.org/officeDocument/2006/relationships/slideLayout" Target="../slideLayouts/slideLayout570.xml"/><Relationship Id="rId12" Type="http://schemas.openxmlformats.org/officeDocument/2006/relationships/theme" Target="../theme/theme50.xml"/><Relationship Id="rId2" Type="http://schemas.openxmlformats.org/officeDocument/2006/relationships/slideLayout" Target="../slideLayouts/slideLayout565.xml"/><Relationship Id="rId1" Type="http://schemas.openxmlformats.org/officeDocument/2006/relationships/slideLayout" Target="../slideLayouts/slideLayout564.xml"/><Relationship Id="rId6" Type="http://schemas.openxmlformats.org/officeDocument/2006/relationships/slideLayout" Target="../slideLayouts/slideLayout569.xml"/><Relationship Id="rId11" Type="http://schemas.openxmlformats.org/officeDocument/2006/relationships/slideLayout" Target="../slideLayouts/slideLayout574.xml"/><Relationship Id="rId5" Type="http://schemas.openxmlformats.org/officeDocument/2006/relationships/slideLayout" Target="../slideLayouts/slideLayout568.xml"/><Relationship Id="rId10" Type="http://schemas.openxmlformats.org/officeDocument/2006/relationships/slideLayout" Target="../slideLayouts/slideLayout573.xml"/><Relationship Id="rId4" Type="http://schemas.openxmlformats.org/officeDocument/2006/relationships/slideLayout" Target="../slideLayouts/slideLayout567.xml"/><Relationship Id="rId9" Type="http://schemas.openxmlformats.org/officeDocument/2006/relationships/slideLayout" Target="../slideLayouts/slideLayout572.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82.xml"/><Relationship Id="rId13" Type="http://schemas.openxmlformats.org/officeDocument/2006/relationships/image" Target="../media/image35.jpeg"/><Relationship Id="rId3" Type="http://schemas.openxmlformats.org/officeDocument/2006/relationships/slideLayout" Target="../slideLayouts/slideLayout577.xml"/><Relationship Id="rId7" Type="http://schemas.openxmlformats.org/officeDocument/2006/relationships/slideLayout" Target="../slideLayouts/slideLayout581.xml"/><Relationship Id="rId12" Type="http://schemas.openxmlformats.org/officeDocument/2006/relationships/theme" Target="../theme/theme51.xml"/><Relationship Id="rId2" Type="http://schemas.openxmlformats.org/officeDocument/2006/relationships/slideLayout" Target="../slideLayouts/slideLayout576.xml"/><Relationship Id="rId1" Type="http://schemas.openxmlformats.org/officeDocument/2006/relationships/slideLayout" Target="../slideLayouts/slideLayout575.xml"/><Relationship Id="rId6" Type="http://schemas.openxmlformats.org/officeDocument/2006/relationships/slideLayout" Target="../slideLayouts/slideLayout580.xml"/><Relationship Id="rId11" Type="http://schemas.openxmlformats.org/officeDocument/2006/relationships/slideLayout" Target="../slideLayouts/slideLayout585.xml"/><Relationship Id="rId5" Type="http://schemas.openxmlformats.org/officeDocument/2006/relationships/slideLayout" Target="../slideLayouts/slideLayout579.xml"/><Relationship Id="rId10" Type="http://schemas.openxmlformats.org/officeDocument/2006/relationships/slideLayout" Target="../slideLayouts/slideLayout584.xml"/><Relationship Id="rId4" Type="http://schemas.openxmlformats.org/officeDocument/2006/relationships/slideLayout" Target="../slideLayouts/slideLayout578.xml"/><Relationship Id="rId9" Type="http://schemas.openxmlformats.org/officeDocument/2006/relationships/slideLayout" Target="../slideLayouts/slideLayout583.xml"/></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93.xml"/><Relationship Id="rId3" Type="http://schemas.openxmlformats.org/officeDocument/2006/relationships/slideLayout" Target="../slideLayouts/slideLayout588.xml"/><Relationship Id="rId7" Type="http://schemas.openxmlformats.org/officeDocument/2006/relationships/slideLayout" Target="../slideLayouts/slideLayout592.xml"/><Relationship Id="rId12" Type="http://schemas.openxmlformats.org/officeDocument/2006/relationships/theme" Target="../theme/theme52.xml"/><Relationship Id="rId2" Type="http://schemas.openxmlformats.org/officeDocument/2006/relationships/slideLayout" Target="../slideLayouts/slideLayout587.xml"/><Relationship Id="rId1" Type="http://schemas.openxmlformats.org/officeDocument/2006/relationships/slideLayout" Target="../slideLayouts/slideLayout586.xml"/><Relationship Id="rId6" Type="http://schemas.openxmlformats.org/officeDocument/2006/relationships/slideLayout" Target="../slideLayouts/slideLayout591.xml"/><Relationship Id="rId11" Type="http://schemas.openxmlformats.org/officeDocument/2006/relationships/slideLayout" Target="../slideLayouts/slideLayout596.xml"/><Relationship Id="rId5" Type="http://schemas.openxmlformats.org/officeDocument/2006/relationships/slideLayout" Target="../slideLayouts/slideLayout590.xml"/><Relationship Id="rId10" Type="http://schemas.openxmlformats.org/officeDocument/2006/relationships/slideLayout" Target="../slideLayouts/slideLayout595.xml"/><Relationship Id="rId4" Type="http://schemas.openxmlformats.org/officeDocument/2006/relationships/slideLayout" Target="../slideLayouts/slideLayout589.xml"/><Relationship Id="rId9" Type="http://schemas.openxmlformats.org/officeDocument/2006/relationships/slideLayout" Target="../slideLayouts/slideLayout594.xml"/></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604.xml"/><Relationship Id="rId13" Type="http://schemas.openxmlformats.org/officeDocument/2006/relationships/slideLayout" Target="../slideLayouts/slideLayout609.xml"/><Relationship Id="rId3" Type="http://schemas.openxmlformats.org/officeDocument/2006/relationships/slideLayout" Target="../slideLayouts/slideLayout599.xml"/><Relationship Id="rId7" Type="http://schemas.openxmlformats.org/officeDocument/2006/relationships/slideLayout" Target="../slideLayouts/slideLayout603.xml"/><Relationship Id="rId12" Type="http://schemas.openxmlformats.org/officeDocument/2006/relationships/slideLayout" Target="../slideLayouts/slideLayout608.xml"/><Relationship Id="rId2" Type="http://schemas.openxmlformats.org/officeDocument/2006/relationships/slideLayout" Target="../slideLayouts/slideLayout598.xml"/><Relationship Id="rId16" Type="http://schemas.openxmlformats.org/officeDocument/2006/relationships/image" Target="../media/image12.jpeg"/><Relationship Id="rId1" Type="http://schemas.openxmlformats.org/officeDocument/2006/relationships/slideLayout" Target="../slideLayouts/slideLayout597.xml"/><Relationship Id="rId6" Type="http://schemas.openxmlformats.org/officeDocument/2006/relationships/slideLayout" Target="../slideLayouts/slideLayout602.xml"/><Relationship Id="rId11" Type="http://schemas.openxmlformats.org/officeDocument/2006/relationships/slideLayout" Target="../slideLayouts/slideLayout607.xml"/><Relationship Id="rId5" Type="http://schemas.openxmlformats.org/officeDocument/2006/relationships/slideLayout" Target="../slideLayouts/slideLayout601.xml"/><Relationship Id="rId15" Type="http://schemas.openxmlformats.org/officeDocument/2006/relationships/theme" Target="../theme/theme53.xml"/><Relationship Id="rId10" Type="http://schemas.openxmlformats.org/officeDocument/2006/relationships/slideLayout" Target="../slideLayouts/slideLayout606.xml"/><Relationship Id="rId4" Type="http://schemas.openxmlformats.org/officeDocument/2006/relationships/slideLayout" Target="../slideLayouts/slideLayout600.xml"/><Relationship Id="rId9" Type="http://schemas.openxmlformats.org/officeDocument/2006/relationships/slideLayout" Target="../slideLayouts/slideLayout605.xml"/><Relationship Id="rId14" Type="http://schemas.openxmlformats.org/officeDocument/2006/relationships/slideLayout" Target="../slideLayouts/slideLayout610.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618.xml"/><Relationship Id="rId13" Type="http://schemas.openxmlformats.org/officeDocument/2006/relationships/slideLayout" Target="../slideLayouts/slideLayout623.xml"/><Relationship Id="rId3" Type="http://schemas.openxmlformats.org/officeDocument/2006/relationships/slideLayout" Target="../slideLayouts/slideLayout613.xml"/><Relationship Id="rId7" Type="http://schemas.openxmlformats.org/officeDocument/2006/relationships/slideLayout" Target="../slideLayouts/slideLayout617.xml"/><Relationship Id="rId12" Type="http://schemas.openxmlformats.org/officeDocument/2006/relationships/slideLayout" Target="../slideLayouts/slideLayout622.xml"/><Relationship Id="rId17" Type="http://schemas.openxmlformats.org/officeDocument/2006/relationships/theme" Target="../theme/theme54.xml"/><Relationship Id="rId2" Type="http://schemas.openxmlformats.org/officeDocument/2006/relationships/slideLayout" Target="../slideLayouts/slideLayout612.xml"/><Relationship Id="rId16" Type="http://schemas.openxmlformats.org/officeDocument/2006/relationships/slideLayout" Target="../slideLayouts/slideLayout626.xml"/><Relationship Id="rId1" Type="http://schemas.openxmlformats.org/officeDocument/2006/relationships/slideLayout" Target="../slideLayouts/slideLayout611.xml"/><Relationship Id="rId6" Type="http://schemas.openxmlformats.org/officeDocument/2006/relationships/slideLayout" Target="../slideLayouts/slideLayout616.xml"/><Relationship Id="rId11" Type="http://schemas.openxmlformats.org/officeDocument/2006/relationships/slideLayout" Target="../slideLayouts/slideLayout621.xml"/><Relationship Id="rId5" Type="http://schemas.openxmlformats.org/officeDocument/2006/relationships/slideLayout" Target="../slideLayouts/slideLayout615.xml"/><Relationship Id="rId15" Type="http://schemas.openxmlformats.org/officeDocument/2006/relationships/slideLayout" Target="../slideLayouts/slideLayout625.xml"/><Relationship Id="rId10" Type="http://schemas.openxmlformats.org/officeDocument/2006/relationships/slideLayout" Target="../slideLayouts/slideLayout620.xml"/><Relationship Id="rId4" Type="http://schemas.openxmlformats.org/officeDocument/2006/relationships/slideLayout" Target="../slideLayouts/slideLayout614.xml"/><Relationship Id="rId9" Type="http://schemas.openxmlformats.org/officeDocument/2006/relationships/slideLayout" Target="../slideLayouts/slideLayout619.xml"/><Relationship Id="rId14" Type="http://schemas.openxmlformats.org/officeDocument/2006/relationships/slideLayout" Target="../slideLayouts/slideLayout624.xml"/></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634.xml"/><Relationship Id="rId3" Type="http://schemas.openxmlformats.org/officeDocument/2006/relationships/slideLayout" Target="../slideLayouts/slideLayout629.xml"/><Relationship Id="rId7" Type="http://schemas.openxmlformats.org/officeDocument/2006/relationships/slideLayout" Target="../slideLayouts/slideLayout633.xml"/><Relationship Id="rId12" Type="http://schemas.openxmlformats.org/officeDocument/2006/relationships/theme" Target="../theme/theme55.xml"/><Relationship Id="rId2" Type="http://schemas.openxmlformats.org/officeDocument/2006/relationships/slideLayout" Target="../slideLayouts/slideLayout628.xml"/><Relationship Id="rId1" Type="http://schemas.openxmlformats.org/officeDocument/2006/relationships/slideLayout" Target="../slideLayouts/slideLayout627.xml"/><Relationship Id="rId6" Type="http://schemas.openxmlformats.org/officeDocument/2006/relationships/slideLayout" Target="../slideLayouts/slideLayout632.xml"/><Relationship Id="rId11" Type="http://schemas.openxmlformats.org/officeDocument/2006/relationships/slideLayout" Target="../slideLayouts/slideLayout637.xml"/><Relationship Id="rId5" Type="http://schemas.openxmlformats.org/officeDocument/2006/relationships/slideLayout" Target="../slideLayouts/slideLayout631.xml"/><Relationship Id="rId10" Type="http://schemas.openxmlformats.org/officeDocument/2006/relationships/slideLayout" Target="../slideLayouts/slideLayout636.xml"/><Relationship Id="rId4" Type="http://schemas.openxmlformats.org/officeDocument/2006/relationships/slideLayout" Target="../slideLayouts/slideLayout630.xml"/><Relationship Id="rId9" Type="http://schemas.openxmlformats.org/officeDocument/2006/relationships/slideLayout" Target="../slideLayouts/slideLayout635.xml"/></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45.xml"/><Relationship Id="rId3" Type="http://schemas.openxmlformats.org/officeDocument/2006/relationships/slideLayout" Target="../slideLayouts/slideLayout640.xml"/><Relationship Id="rId7" Type="http://schemas.openxmlformats.org/officeDocument/2006/relationships/slideLayout" Target="../slideLayouts/slideLayout644.xml"/><Relationship Id="rId12" Type="http://schemas.openxmlformats.org/officeDocument/2006/relationships/theme" Target="../theme/theme56.xml"/><Relationship Id="rId2" Type="http://schemas.openxmlformats.org/officeDocument/2006/relationships/slideLayout" Target="../slideLayouts/slideLayout639.xml"/><Relationship Id="rId1" Type="http://schemas.openxmlformats.org/officeDocument/2006/relationships/slideLayout" Target="../slideLayouts/slideLayout638.xml"/><Relationship Id="rId6" Type="http://schemas.openxmlformats.org/officeDocument/2006/relationships/slideLayout" Target="../slideLayouts/slideLayout643.xml"/><Relationship Id="rId11" Type="http://schemas.openxmlformats.org/officeDocument/2006/relationships/slideLayout" Target="../slideLayouts/slideLayout648.xml"/><Relationship Id="rId5" Type="http://schemas.openxmlformats.org/officeDocument/2006/relationships/slideLayout" Target="../slideLayouts/slideLayout642.xml"/><Relationship Id="rId10" Type="http://schemas.openxmlformats.org/officeDocument/2006/relationships/slideLayout" Target="../slideLayouts/slideLayout647.xml"/><Relationship Id="rId4" Type="http://schemas.openxmlformats.org/officeDocument/2006/relationships/slideLayout" Target="../slideLayouts/slideLayout641.xml"/><Relationship Id="rId9" Type="http://schemas.openxmlformats.org/officeDocument/2006/relationships/slideLayout" Target="../slideLayouts/slideLayout646.xml"/></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56.xml"/><Relationship Id="rId13" Type="http://schemas.openxmlformats.org/officeDocument/2006/relationships/image" Target="../media/image35.jpeg"/><Relationship Id="rId3" Type="http://schemas.openxmlformats.org/officeDocument/2006/relationships/slideLayout" Target="../slideLayouts/slideLayout651.xml"/><Relationship Id="rId7" Type="http://schemas.openxmlformats.org/officeDocument/2006/relationships/slideLayout" Target="../slideLayouts/slideLayout655.xml"/><Relationship Id="rId12" Type="http://schemas.openxmlformats.org/officeDocument/2006/relationships/theme" Target="../theme/theme57.xml"/><Relationship Id="rId2" Type="http://schemas.openxmlformats.org/officeDocument/2006/relationships/slideLayout" Target="../slideLayouts/slideLayout650.xml"/><Relationship Id="rId1" Type="http://schemas.openxmlformats.org/officeDocument/2006/relationships/slideLayout" Target="../slideLayouts/slideLayout649.xml"/><Relationship Id="rId6" Type="http://schemas.openxmlformats.org/officeDocument/2006/relationships/slideLayout" Target="../slideLayouts/slideLayout654.xml"/><Relationship Id="rId11" Type="http://schemas.openxmlformats.org/officeDocument/2006/relationships/slideLayout" Target="../slideLayouts/slideLayout659.xml"/><Relationship Id="rId5" Type="http://schemas.openxmlformats.org/officeDocument/2006/relationships/slideLayout" Target="../slideLayouts/slideLayout653.xml"/><Relationship Id="rId10" Type="http://schemas.openxmlformats.org/officeDocument/2006/relationships/slideLayout" Target="../slideLayouts/slideLayout658.xml"/><Relationship Id="rId4" Type="http://schemas.openxmlformats.org/officeDocument/2006/relationships/slideLayout" Target="../slideLayouts/slideLayout652.xml"/><Relationship Id="rId9" Type="http://schemas.openxmlformats.org/officeDocument/2006/relationships/slideLayout" Target="../slideLayouts/slideLayout657.xml"/></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67.xml"/><Relationship Id="rId13" Type="http://schemas.openxmlformats.org/officeDocument/2006/relationships/slideLayout" Target="../slideLayouts/slideLayout672.xml"/><Relationship Id="rId18" Type="http://schemas.openxmlformats.org/officeDocument/2006/relationships/image" Target="../media/image37.png"/><Relationship Id="rId3" Type="http://schemas.openxmlformats.org/officeDocument/2006/relationships/slideLayout" Target="../slideLayouts/slideLayout662.xml"/><Relationship Id="rId7" Type="http://schemas.openxmlformats.org/officeDocument/2006/relationships/slideLayout" Target="../slideLayouts/slideLayout666.xml"/><Relationship Id="rId12" Type="http://schemas.openxmlformats.org/officeDocument/2006/relationships/slideLayout" Target="../slideLayouts/slideLayout671.xml"/><Relationship Id="rId17" Type="http://schemas.openxmlformats.org/officeDocument/2006/relationships/theme" Target="../theme/theme58.xml"/><Relationship Id="rId2" Type="http://schemas.openxmlformats.org/officeDocument/2006/relationships/slideLayout" Target="../slideLayouts/slideLayout661.xml"/><Relationship Id="rId16" Type="http://schemas.openxmlformats.org/officeDocument/2006/relationships/slideLayout" Target="../slideLayouts/slideLayout675.xml"/><Relationship Id="rId1" Type="http://schemas.openxmlformats.org/officeDocument/2006/relationships/slideLayout" Target="../slideLayouts/slideLayout660.xml"/><Relationship Id="rId6" Type="http://schemas.openxmlformats.org/officeDocument/2006/relationships/slideLayout" Target="../slideLayouts/slideLayout665.xml"/><Relationship Id="rId11" Type="http://schemas.openxmlformats.org/officeDocument/2006/relationships/slideLayout" Target="../slideLayouts/slideLayout670.xml"/><Relationship Id="rId5" Type="http://schemas.openxmlformats.org/officeDocument/2006/relationships/slideLayout" Target="../slideLayouts/slideLayout664.xml"/><Relationship Id="rId15" Type="http://schemas.openxmlformats.org/officeDocument/2006/relationships/slideLayout" Target="../slideLayouts/slideLayout674.xml"/><Relationship Id="rId10" Type="http://schemas.openxmlformats.org/officeDocument/2006/relationships/slideLayout" Target="../slideLayouts/slideLayout669.xml"/><Relationship Id="rId19" Type="http://schemas.openxmlformats.org/officeDocument/2006/relationships/image" Target="../media/image38.png"/><Relationship Id="rId4" Type="http://schemas.openxmlformats.org/officeDocument/2006/relationships/slideLayout" Target="../slideLayouts/slideLayout663.xml"/><Relationship Id="rId9" Type="http://schemas.openxmlformats.org/officeDocument/2006/relationships/slideLayout" Target="../slideLayouts/slideLayout668.xml"/><Relationship Id="rId14" Type="http://schemas.openxmlformats.org/officeDocument/2006/relationships/slideLayout" Target="../slideLayouts/slideLayout673.xml"/></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83.xml"/><Relationship Id="rId3" Type="http://schemas.openxmlformats.org/officeDocument/2006/relationships/slideLayout" Target="../slideLayouts/slideLayout678.xml"/><Relationship Id="rId7" Type="http://schemas.openxmlformats.org/officeDocument/2006/relationships/slideLayout" Target="../slideLayouts/slideLayout682.xml"/><Relationship Id="rId12" Type="http://schemas.openxmlformats.org/officeDocument/2006/relationships/theme" Target="../theme/theme59.xml"/><Relationship Id="rId2" Type="http://schemas.openxmlformats.org/officeDocument/2006/relationships/slideLayout" Target="../slideLayouts/slideLayout677.xml"/><Relationship Id="rId1" Type="http://schemas.openxmlformats.org/officeDocument/2006/relationships/slideLayout" Target="../slideLayouts/slideLayout676.xml"/><Relationship Id="rId6" Type="http://schemas.openxmlformats.org/officeDocument/2006/relationships/slideLayout" Target="../slideLayouts/slideLayout681.xml"/><Relationship Id="rId11" Type="http://schemas.openxmlformats.org/officeDocument/2006/relationships/slideLayout" Target="../slideLayouts/slideLayout686.xml"/><Relationship Id="rId5" Type="http://schemas.openxmlformats.org/officeDocument/2006/relationships/slideLayout" Target="../slideLayouts/slideLayout680.xml"/><Relationship Id="rId10" Type="http://schemas.openxmlformats.org/officeDocument/2006/relationships/slideLayout" Target="../slideLayouts/slideLayout685.xml"/><Relationship Id="rId4" Type="http://schemas.openxmlformats.org/officeDocument/2006/relationships/slideLayout" Target="../slideLayouts/slideLayout679.xml"/><Relationship Id="rId9" Type="http://schemas.openxmlformats.org/officeDocument/2006/relationships/slideLayout" Target="../slideLayouts/slideLayout68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94.xml"/><Relationship Id="rId13" Type="http://schemas.openxmlformats.org/officeDocument/2006/relationships/image" Target="../media/image50.png"/><Relationship Id="rId3" Type="http://schemas.openxmlformats.org/officeDocument/2006/relationships/slideLayout" Target="../slideLayouts/slideLayout689.xml"/><Relationship Id="rId7" Type="http://schemas.openxmlformats.org/officeDocument/2006/relationships/slideLayout" Target="../slideLayouts/slideLayout693.xml"/><Relationship Id="rId12" Type="http://schemas.openxmlformats.org/officeDocument/2006/relationships/theme" Target="../theme/theme60.xml"/><Relationship Id="rId2" Type="http://schemas.openxmlformats.org/officeDocument/2006/relationships/slideLayout" Target="../slideLayouts/slideLayout688.xml"/><Relationship Id="rId1" Type="http://schemas.openxmlformats.org/officeDocument/2006/relationships/slideLayout" Target="../slideLayouts/slideLayout687.xml"/><Relationship Id="rId6" Type="http://schemas.openxmlformats.org/officeDocument/2006/relationships/slideLayout" Target="../slideLayouts/slideLayout692.xml"/><Relationship Id="rId11" Type="http://schemas.openxmlformats.org/officeDocument/2006/relationships/slideLayout" Target="../slideLayouts/slideLayout697.xml"/><Relationship Id="rId5" Type="http://schemas.openxmlformats.org/officeDocument/2006/relationships/slideLayout" Target="../slideLayouts/slideLayout691.xml"/><Relationship Id="rId10" Type="http://schemas.openxmlformats.org/officeDocument/2006/relationships/slideLayout" Target="../slideLayouts/slideLayout696.xml"/><Relationship Id="rId4" Type="http://schemas.openxmlformats.org/officeDocument/2006/relationships/slideLayout" Target="../slideLayouts/slideLayout690.xml"/><Relationship Id="rId9" Type="http://schemas.openxmlformats.org/officeDocument/2006/relationships/slideLayout" Target="../slideLayouts/slideLayout695.xml"/></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705.xml"/><Relationship Id="rId13" Type="http://schemas.openxmlformats.org/officeDocument/2006/relationships/slideLayout" Target="../slideLayouts/slideLayout710.xml"/><Relationship Id="rId18" Type="http://schemas.openxmlformats.org/officeDocument/2006/relationships/theme" Target="../theme/theme61.xml"/><Relationship Id="rId3" Type="http://schemas.openxmlformats.org/officeDocument/2006/relationships/slideLayout" Target="../slideLayouts/slideLayout700.xml"/><Relationship Id="rId7" Type="http://schemas.openxmlformats.org/officeDocument/2006/relationships/slideLayout" Target="../slideLayouts/slideLayout704.xml"/><Relationship Id="rId12" Type="http://schemas.openxmlformats.org/officeDocument/2006/relationships/slideLayout" Target="../slideLayouts/slideLayout709.xml"/><Relationship Id="rId17" Type="http://schemas.openxmlformats.org/officeDocument/2006/relationships/slideLayout" Target="../slideLayouts/slideLayout714.xml"/><Relationship Id="rId2" Type="http://schemas.openxmlformats.org/officeDocument/2006/relationships/slideLayout" Target="../slideLayouts/slideLayout699.xml"/><Relationship Id="rId16" Type="http://schemas.openxmlformats.org/officeDocument/2006/relationships/slideLayout" Target="../slideLayouts/slideLayout713.xml"/><Relationship Id="rId1" Type="http://schemas.openxmlformats.org/officeDocument/2006/relationships/slideLayout" Target="../slideLayouts/slideLayout698.xml"/><Relationship Id="rId6" Type="http://schemas.openxmlformats.org/officeDocument/2006/relationships/slideLayout" Target="../slideLayouts/slideLayout703.xml"/><Relationship Id="rId11" Type="http://schemas.openxmlformats.org/officeDocument/2006/relationships/slideLayout" Target="../slideLayouts/slideLayout708.xml"/><Relationship Id="rId5" Type="http://schemas.openxmlformats.org/officeDocument/2006/relationships/slideLayout" Target="../slideLayouts/slideLayout702.xml"/><Relationship Id="rId15" Type="http://schemas.openxmlformats.org/officeDocument/2006/relationships/slideLayout" Target="../slideLayouts/slideLayout712.xml"/><Relationship Id="rId10" Type="http://schemas.openxmlformats.org/officeDocument/2006/relationships/slideLayout" Target="../slideLayouts/slideLayout707.xml"/><Relationship Id="rId19" Type="http://schemas.openxmlformats.org/officeDocument/2006/relationships/image" Target="../media/image14.png"/><Relationship Id="rId4" Type="http://schemas.openxmlformats.org/officeDocument/2006/relationships/slideLayout" Target="../slideLayouts/slideLayout701.xml"/><Relationship Id="rId9" Type="http://schemas.openxmlformats.org/officeDocument/2006/relationships/slideLayout" Target="../slideLayouts/slideLayout706.xml"/><Relationship Id="rId14" Type="http://schemas.openxmlformats.org/officeDocument/2006/relationships/slideLayout" Target="../slideLayouts/slideLayout711.xml"/></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722.xml"/><Relationship Id="rId13" Type="http://schemas.openxmlformats.org/officeDocument/2006/relationships/slideLayout" Target="../slideLayouts/slideLayout727.xml"/><Relationship Id="rId3" Type="http://schemas.openxmlformats.org/officeDocument/2006/relationships/slideLayout" Target="../slideLayouts/slideLayout717.xml"/><Relationship Id="rId7" Type="http://schemas.openxmlformats.org/officeDocument/2006/relationships/slideLayout" Target="../slideLayouts/slideLayout721.xml"/><Relationship Id="rId12" Type="http://schemas.openxmlformats.org/officeDocument/2006/relationships/slideLayout" Target="../slideLayouts/slideLayout726.xml"/><Relationship Id="rId17" Type="http://schemas.openxmlformats.org/officeDocument/2006/relationships/image" Target="../media/image57.png"/><Relationship Id="rId2" Type="http://schemas.openxmlformats.org/officeDocument/2006/relationships/slideLayout" Target="../slideLayouts/slideLayout716.xml"/><Relationship Id="rId16" Type="http://schemas.openxmlformats.org/officeDocument/2006/relationships/image" Target="../media/image56.jpeg"/><Relationship Id="rId1" Type="http://schemas.openxmlformats.org/officeDocument/2006/relationships/slideLayout" Target="../slideLayouts/slideLayout715.xml"/><Relationship Id="rId6" Type="http://schemas.openxmlformats.org/officeDocument/2006/relationships/slideLayout" Target="../slideLayouts/slideLayout720.xml"/><Relationship Id="rId11" Type="http://schemas.openxmlformats.org/officeDocument/2006/relationships/slideLayout" Target="../slideLayouts/slideLayout725.xml"/><Relationship Id="rId5" Type="http://schemas.openxmlformats.org/officeDocument/2006/relationships/slideLayout" Target="../slideLayouts/slideLayout719.xml"/><Relationship Id="rId15" Type="http://schemas.openxmlformats.org/officeDocument/2006/relationships/theme" Target="../theme/theme62.xml"/><Relationship Id="rId10" Type="http://schemas.openxmlformats.org/officeDocument/2006/relationships/slideLayout" Target="../slideLayouts/slideLayout724.xml"/><Relationship Id="rId4" Type="http://schemas.openxmlformats.org/officeDocument/2006/relationships/slideLayout" Target="../slideLayouts/slideLayout718.xml"/><Relationship Id="rId9" Type="http://schemas.openxmlformats.org/officeDocument/2006/relationships/slideLayout" Target="../slideLayouts/slideLayout723.xml"/><Relationship Id="rId14" Type="http://schemas.openxmlformats.org/officeDocument/2006/relationships/slideLayout" Target="../slideLayouts/slideLayout728.xml"/></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736.xml"/><Relationship Id="rId13" Type="http://schemas.openxmlformats.org/officeDocument/2006/relationships/slideLayout" Target="../slideLayouts/slideLayout741.xml"/><Relationship Id="rId18" Type="http://schemas.openxmlformats.org/officeDocument/2006/relationships/theme" Target="../theme/theme63.xml"/><Relationship Id="rId3" Type="http://schemas.openxmlformats.org/officeDocument/2006/relationships/slideLayout" Target="../slideLayouts/slideLayout731.xml"/><Relationship Id="rId7" Type="http://schemas.openxmlformats.org/officeDocument/2006/relationships/slideLayout" Target="../slideLayouts/slideLayout735.xml"/><Relationship Id="rId12" Type="http://schemas.openxmlformats.org/officeDocument/2006/relationships/slideLayout" Target="../slideLayouts/slideLayout740.xml"/><Relationship Id="rId17" Type="http://schemas.openxmlformats.org/officeDocument/2006/relationships/slideLayout" Target="../slideLayouts/slideLayout745.xml"/><Relationship Id="rId2" Type="http://schemas.openxmlformats.org/officeDocument/2006/relationships/slideLayout" Target="../slideLayouts/slideLayout730.xml"/><Relationship Id="rId16" Type="http://schemas.openxmlformats.org/officeDocument/2006/relationships/slideLayout" Target="../slideLayouts/slideLayout744.xml"/><Relationship Id="rId1" Type="http://schemas.openxmlformats.org/officeDocument/2006/relationships/slideLayout" Target="../slideLayouts/slideLayout729.xml"/><Relationship Id="rId6" Type="http://schemas.openxmlformats.org/officeDocument/2006/relationships/slideLayout" Target="../slideLayouts/slideLayout734.xml"/><Relationship Id="rId11" Type="http://schemas.openxmlformats.org/officeDocument/2006/relationships/slideLayout" Target="../slideLayouts/slideLayout739.xml"/><Relationship Id="rId5" Type="http://schemas.openxmlformats.org/officeDocument/2006/relationships/slideLayout" Target="../slideLayouts/slideLayout733.xml"/><Relationship Id="rId15" Type="http://schemas.openxmlformats.org/officeDocument/2006/relationships/slideLayout" Target="../slideLayouts/slideLayout743.xml"/><Relationship Id="rId10" Type="http://schemas.openxmlformats.org/officeDocument/2006/relationships/slideLayout" Target="../slideLayouts/slideLayout738.xml"/><Relationship Id="rId4" Type="http://schemas.openxmlformats.org/officeDocument/2006/relationships/slideLayout" Target="../slideLayouts/slideLayout732.xml"/><Relationship Id="rId9" Type="http://schemas.openxmlformats.org/officeDocument/2006/relationships/slideLayout" Target="../slideLayouts/slideLayout737.xml"/><Relationship Id="rId14" Type="http://schemas.openxmlformats.org/officeDocument/2006/relationships/slideLayout" Target="../slideLayouts/slideLayout742.xml"/></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753.xml"/><Relationship Id="rId13" Type="http://schemas.openxmlformats.org/officeDocument/2006/relationships/slideLayout" Target="../slideLayouts/slideLayout758.xml"/><Relationship Id="rId3" Type="http://schemas.openxmlformats.org/officeDocument/2006/relationships/slideLayout" Target="../slideLayouts/slideLayout748.xml"/><Relationship Id="rId7" Type="http://schemas.openxmlformats.org/officeDocument/2006/relationships/slideLayout" Target="../slideLayouts/slideLayout752.xml"/><Relationship Id="rId12" Type="http://schemas.openxmlformats.org/officeDocument/2006/relationships/slideLayout" Target="../slideLayouts/slideLayout757.xml"/><Relationship Id="rId2" Type="http://schemas.openxmlformats.org/officeDocument/2006/relationships/slideLayout" Target="../slideLayouts/slideLayout747.xml"/><Relationship Id="rId1" Type="http://schemas.openxmlformats.org/officeDocument/2006/relationships/slideLayout" Target="../slideLayouts/slideLayout746.xml"/><Relationship Id="rId6" Type="http://schemas.openxmlformats.org/officeDocument/2006/relationships/slideLayout" Target="../slideLayouts/slideLayout751.xml"/><Relationship Id="rId11" Type="http://schemas.openxmlformats.org/officeDocument/2006/relationships/slideLayout" Target="../slideLayouts/slideLayout756.xml"/><Relationship Id="rId5" Type="http://schemas.openxmlformats.org/officeDocument/2006/relationships/slideLayout" Target="../slideLayouts/slideLayout750.xml"/><Relationship Id="rId10" Type="http://schemas.openxmlformats.org/officeDocument/2006/relationships/slideLayout" Target="../slideLayouts/slideLayout755.xml"/><Relationship Id="rId4" Type="http://schemas.openxmlformats.org/officeDocument/2006/relationships/slideLayout" Target="../slideLayouts/slideLayout749.xml"/><Relationship Id="rId9" Type="http://schemas.openxmlformats.org/officeDocument/2006/relationships/slideLayout" Target="../slideLayouts/slideLayout754.xml"/><Relationship Id="rId14" Type="http://schemas.openxmlformats.org/officeDocument/2006/relationships/theme" Target="../theme/theme64.xml"/></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66.xml"/><Relationship Id="rId13" Type="http://schemas.openxmlformats.org/officeDocument/2006/relationships/slideLayout" Target="../slideLayouts/slideLayout771.xml"/><Relationship Id="rId3" Type="http://schemas.openxmlformats.org/officeDocument/2006/relationships/slideLayout" Target="../slideLayouts/slideLayout761.xml"/><Relationship Id="rId7" Type="http://schemas.openxmlformats.org/officeDocument/2006/relationships/slideLayout" Target="../slideLayouts/slideLayout765.xml"/><Relationship Id="rId12" Type="http://schemas.openxmlformats.org/officeDocument/2006/relationships/slideLayout" Target="../slideLayouts/slideLayout770.xml"/><Relationship Id="rId17" Type="http://schemas.openxmlformats.org/officeDocument/2006/relationships/theme" Target="../theme/theme65.xml"/><Relationship Id="rId2" Type="http://schemas.openxmlformats.org/officeDocument/2006/relationships/slideLayout" Target="../slideLayouts/slideLayout760.xml"/><Relationship Id="rId16" Type="http://schemas.openxmlformats.org/officeDocument/2006/relationships/slideLayout" Target="../slideLayouts/slideLayout774.xml"/><Relationship Id="rId1" Type="http://schemas.openxmlformats.org/officeDocument/2006/relationships/slideLayout" Target="../slideLayouts/slideLayout759.xml"/><Relationship Id="rId6" Type="http://schemas.openxmlformats.org/officeDocument/2006/relationships/slideLayout" Target="../slideLayouts/slideLayout764.xml"/><Relationship Id="rId11" Type="http://schemas.openxmlformats.org/officeDocument/2006/relationships/slideLayout" Target="../slideLayouts/slideLayout769.xml"/><Relationship Id="rId5" Type="http://schemas.openxmlformats.org/officeDocument/2006/relationships/slideLayout" Target="../slideLayouts/slideLayout763.xml"/><Relationship Id="rId15" Type="http://schemas.openxmlformats.org/officeDocument/2006/relationships/slideLayout" Target="../slideLayouts/slideLayout773.xml"/><Relationship Id="rId10" Type="http://schemas.openxmlformats.org/officeDocument/2006/relationships/slideLayout" Target="../slideLayouts/slideLayout768.xml"/><Relationship Id="rId4" Type="http://schemas.openxmlformats.org/officeDocument/2006/relationships/slideLayout" Target="../slideLayouts/slideLayout762.xml"/><Relationship Id="rId9" Type="http://schemas.openxmlformats.org/officeDocument/2006/relationships/slideLayout" Target="../slideLayouts/slideLayout767.xml"/><Relationship Id="rId14" Type="http://schemas.openxmlformats.org/officeDocument/2006/relationships/slideLayout" Target="../slideLayouts/slideLayout772.xml"/></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82.xml"/><Relationship Id="rId13" Type="http://schemas.openxmlformats.org/officeDocument/2006/relationships/theme" Target="../theme/theme66.xml"/><Relationship Id="rId3" Type="http://schemas.openxmlformats.org/officeDocument/2006/relationships/slideLayout" Target="../slideLayouts/slideLayout777.xml"/><Relationship Id="rId7" Type="http://schemas.openxmlformats.org/officeDocument/2006/relationships/slideLayout" Target="../slideLayouts/slideLayout781.xml"/><Relationship Id="rId12" Type="http://schemas.openxmlformats.org/officeDocument/2006/relationships/slideLayout" Target="../slideLayouts/slideLayout786.xml"/><Relationship Id="rId2" Type="http://schemas.openxmlformats.org/officeDocument/2006/relationships/slideLayout" Target="../slideLayouts/slideLayout776.xml"/><Relationship Id="rId16" Type="http://schemas.openxmlformats.org/officeDocument/2006/relationships/image" Target="../media/image19.png"/><Relationship Id="rId1" Type="http://schemas.openxmlformats.org/officeDocument/2006/relationships/slideLayout" Target="../slideLayouts/slideLayout775.xml"/><Relationship Id="rId6" Type="http://schemas.openxmlformats.org/officeDocument/2006/relationships/slideLayout" Target="../slideLayouts/slideLayout780.xml"/><Relationship Id="rId11" Type="http://schemas.openxmlformats.org/officeDocument/2006/relationships/slideLayout" Target="../slideLayouts/slideLayout785.xml"/><Relationship Id="rId5" Type="http://schemas.openxmlformats.org/officeDocument/2006/relationships/slideLayout" Target="../slideLayouts/slideLayout779.xml"/><Relationship Id="rId15" Type="http://schemas.openxmlformats.org/officeDocument/2006/relationships/image" Target="../media/image18.png"/><Relationship Id="rId10" Type="http://schemas.openxmlformats.org/officeDocument/2006/relationships/slideLayout" Target="../slideLayouts/slideLayout784.xml"/><Relationship Id="rId4" Type="http://schemas.openxmlformats.org/officeDocument/2006/relationships/slideLayout" Target="../slideLayouts/slideLayout778.xml"/><Relationship Id="rId9" Type="http://schemas.openxmlformats.org/officeDocument/2006/relationships/slideLayout" Target="../slideLayouts/slideLayout783.xml"/><Relationship Id="rId14" Type="http://schemas.openxmlformats.org/officeDocument/2006/relationships/image" Target="../media/image17.png"/></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94.xml"/><Relationship Id="rId3" Type="http://schemas.openxmlformats.org/officeDocument/2006/relationships/slideLayout" Target="../slideLayouts/slideLayout789.xml"/><Relationship Id="rId7" Type="http://schemas.openxmlformats.org/officeDocument/2006/relationships/slideLayout" Target="../slideLayouts/slideLayout793.xml"/><Relationship Id="rId12" Type="http://schemas.openxmlformats.org/officeDocument/2006/relationships/theme" Target="../theme/theme67.xml"/><Relationship Id="rId2" Type="http://schemas.openxmlformats.org/officeDocument/2006/relationships/slideLayout" Target="../slideLayouts/slideLayout788.xml"/><Relationship Id="rId1" Type="http://schemas.openxmlformats.org/officeDocument/2006/relationships/slideLayout" Target="../slideLayouts/slideLayout787.xml"/><Relationship Id="rId6" Type="http://schemas.openxmlformats.org/officeDocument/2006/relationships/slideLayout" Target="../slideLayouts/slideLayout792.xml"/><Relationship Id="rId11" Type="http://schemas.openxmlformats.org/officeDocument/2006/relationships/slideLayout" Target="../slideLayouts/slideLayout797.xml"/><Relationship Id="rId5" Type="http://schemas.openxmlformats.org/officeDocument/2006/relationships/slideLayout" Target="../slideLayouts/slideLayout791.xml"/><Relationship Id="rId10" Type="http://schemas.openxmlformats.org/officeDocument/2006/relationships/slideLayout" Target="../slideLayouts/slideLayout796.xml"/><Relationship Id="rId4" Type="http://schemas.openxmlformats.org/officeDocument/2006/relationships/slideLayout" Target="../slideLayouts/slideLayout790.xml"/><Relationship Id="rId9" Type="http://schemas.openxmlformats.org/officeDocument/2006/relationships/slideLayout" Target="../slideLayouts/slideLayout795.xml"/></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805.xml"/><Relationship Id="rId13" Type="http://schemas.openxmlformats.org/officeDocument/2006/relationships/image" Target="../media/image69.jpeg"/><Relationship Id="rId3" Type="http://schemas.openxmlformats.org/officeDocument/2006/relationships/slideLayout" Target="../slideLayouts/slideLayout800.xml"/><Relationship Id="rId7" Type="http://schemas.openxmlformats.org/officeDocument/2006/relationships/slideLayout" Target="../slideLayouts/slideLayout804.xml"/><Relationship Id="rId12" Type="http://schemas.openxmlformats.org/officeDocument/2006/relationships/theme" Target="../theme/theme68.xml"/><Relationship Id="rId2" Type="http://schemas.openxmlformats.org/officeDocument/2006/relationships/slideLayout" Target="../slideLayouts/slideLayout799.xml"/><Relationship Id="rId1" Type="http://schemas.openxmlformats.org/officeDocument/2006/relationships/slideLayout" Target="../slideLayouts/slideLayout798.xml"/><Relationship Id="rId6" Type="http://schemas.openxmlformats.org/officeDocument/2006/relationships/slideLayout" Target="../slideLayouts/slideLayout803.xml"/><Relationship Id="rId11" Type="http://schemas.openxmlformats.org/officeDocument/2006/relationships/slideLayout" Target="../slideLayouts/slideLayout808.xml"/><Relationship Id="rId5" Type="http://schemas.openxmlformats.org/officeDocument/2006/relationships/slideLayout" Target="../slideLayouts/slideLayout802.xml"/><Relationship Id="rId10" Type="http://schemas.openxmlformats.org/officeDocument/2006/relationships/slideLayout" Target="../slideLayouts/slideLayout807.xml"/><Relationship Id="rId4" Type="http://schemas.openxmlformats.org/officeDocument/2006/relationships/slideLayout" Target="../slideLayouts/slideLayout801.xml"/><Relationship Id="rId9" Type="http://schemas.openxmlformats.org/officeDocument/2006/relationships/slideLayout" Target="../slideLayouts/slideLayout806.xml"/></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816.xml"/><Relationship Id="rId13" Type="http://schemas.openxmlformats.org/officeDocument/2006/relationships/slideLayout" Target="../slideLayouts/slideLayout821.xml"/><Relationship Id="rId3" Type="http://schemas.openxmlformats.org/officeDocument/2006/relationships/slideLayout" Target="../slideLayouts/slideLayout811.xml"/><Relationship Id="rId7" Type="http://schemas.openxmlformats.org/officeDocument/2006/relationships/slideLayout" Target="../slideLayouts/slideLayout815.xml"/><Relationship Id="rId12" Type="http://schemas.openxmlformats.org/officeDocument/2006/relationships/slideLayout" Target="../slideLayouts/slideLayout820.xml"/><Relationship Id="rId2" Type="http://schemas.openxmlformats.org/officeDocument/2006/relationships/slideLayout" Target="../slideLayouts/slideLayout810.xml"/><Relationship Id="rId1" Type="http://schemas.openxmlformats.org/officeDocument/2006/relationships/slideLayout" Target="../slideLayouts/slideLayout809.xml"/><Relationship Id="rId6" Type="http://schemas.openxmlformats.org/officeDocument/2006/relationships/slideLayout" Target="../slideLayouts/slideLayout814.xml"/><Relationship Id="rId11" Type="http://schemas.openxmlformats.org/officeDocument/2006/relationships/slideLayout" Target="../slideLayouts/slideLayout819.xml"/><Relationship Id="rId5" Type="http://schemas.openxmlformats.org/officeDocument/2006/relationships/slideLayout" Target="../slideLayouts/slideLayout813.xml"/><Relationship Id="rId15" Type="http://schemas.openxmlformats.org/officeDocument/2006/relationships/theme" Target="../theme/theme69.xml"/><Relationship Id="rId10" Type="http://schemas.openxmlformats.org/officeDocument/2006/relationships/slideLayout" Target="../slideLayouts/slideLayout818.xml"/><Relationship Id="rId4" Type="http://schemas.openxmlformats.org/officeDocument/2006/relationships/slideLayout" Target="../slideLayouts/slideLayout812.xml"/><Relationship Id="rId9" Type="http://schemas.openxmlformats.org/officeDocument/2006/relationships/slideLayout" Target="../slideLayouts/slideLayout817.xml"/><Relationship Id="rId14" Type="http://schemas.openxmlformats.org/officeDocument/2006/relationships/slideLayout" Target="../slideLayouts/slideLayout8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fontAlgn="base">
              <a:spcBef>
                <a:spcPct val="0"/>
              </a:spcBef>
              <a:spcAft>
                <a:spcPct val="0"/>
              </a:spcAft>
              <a:defRPr/>
            </a:pPr>
            <a:fld id="{AE6DD7D4-8512-40EC-8344-494BFEAE2498}" type="datetime12">
              <a:rPr lang="es-AR" smtClean="0">
                <a:solidFill>
                  <a:prstClr val="white"/>
                </a:solidFill>
                <a:latin typeface="Arial" pitchFamily="34" charset="0"/>
                <a:ea typeface="ＭＳ Ｐゴシック" pitchFamily="34" charset="-128"/>
              </a:rPr>
              <a:pPr fontAlgn="base">
                <a:spcBef>
                  <a:spcPct val="0"/>
                </a:spcBef>
                <a:spcAft>
                  <a:spcPct val="0"/>
                </a:spcAft>
                <a:defRPr/>
              </a:pPr>
              <a:t>2:21 p. m.</a:t>
            </a:fld>
            <a:endParaRPr lang="en-US">
              <a:solidFill>
                <a:prstClr val="white"/>
              </a:solidFill>
              <a:latin typeface="Arial" pitchFamily="34" charset="0"/>
              <a:ea typeface="ＭＳ Ｐゴシック" pitchFamily="34" charset="-128"/>
            </a:endParaRPr>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fontAlgn="base">
              <a:spcBef>
                <a:spcPct val="0"/>
              </a:spcBef>
              <a:spcAft>
                <a:spcPct val="0"/>
              </a:spcAft>
              <a:defRPr/>
            </a:pPr>
            <a:endParaRPr lang="en-US">
              <a:solidFill>
                <a:prstClr val="white"/>
              </a:solidFill>
              <a:latin typeface="Arial" pitchFamily="34" charset="0"/>
              <a:ea typeface="ＭＳ Ｐゴシック" pitchFamily="34" charset="-128"/>
            </a:endParaRPr>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fontAlgn="base">
              <a:spcBef>
                <a:spcPct val="0"/>
              </a:spcBef>
              <a:spcAft>
                <a:spcPct val="0"/>
              </a:spcAft>
            </a:pPr>
            <a:fld id="{9EDD33D7-AEBA-41C6-A1EE-77FDF1BBF663}" type="slidenum">
              <a:rPr lang="en-US" smtClean="0">
                <a:solidFill>
                  <a:prstClr val="white"/>
                </a:solidFill>
                <a:latin typeface="Arial" pitchFamily="34" charset="0"/>
                <a:ea typeface="ＭＳ Ｐゴシック" pitchFamily="34" charset="-128"/>
              </a:rPr>
              <a:pPr fontAlgn="base">
                <a:spcBef>
                  <a:spcPct val="0"/>
                </a:spcBef>
                <a:spcAft>
                  <a:spcPct val="0"/>
                </a:spcAft>
              </a:pPr>
              <a:t>‹Nº›</a:t>
            </a:fld>
            <a:endParaRPr lang="en-US">
              <a:solidFill>
                <a:prstClr val="white"/>
              </a:solidFill>
              <a:latin typeface="Arial" pitchFamily="34" charset="0"/>
              <a:ea typeface="ＭＳ Ｐゴシック" pitchFamily="34" charset="-128"/>
            </a:endParaRPr>
          </a:p>
        </p:txBody>
      </p:sp>
    </p:spTree>
    <p:extLst>
      <p:ext uri="{BB962C8B-B14F-4D97-AF65-F5344CB8AC3E}">
        <p14:creationId xmlns:p14="http://schemas.microsoft.com/office/powerpoint/2010/main" xmlns="" val="948367764"/>
      </p:ext>
    </p:extLst>
  </p:cSld>
  <p:clrMap bg1="dk1" tx1="lt1" bg2="dk2" tx2="lt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hdr="0" ft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5B55E79B-2CF9-4F7F-9F01-15A696EC4DE0}" type="datetimeFigureOut">
              <a:rPr lang="es-AR" smtClean="0">
                <a:solidFill>
                  <a:srgbClr val="FFFFFF"/>
                </a:solidFill>
              </a:rPr>
              <a:pPr/>
              <a:t>13/4/2016</a:t>
            </a:fld>
            <a:endParaRPr lang="es-AR">
              <a:solidFill>
                <a:srgbClr val="FFFFFF"/>
              </a:solidFill>
            </a:endParaRP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s-AR">
              <a:solidFill>
                <a:srgbClr val="FFFFFF"/>
              </a:solidFill>
            </a:endParaRP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8B6BE841-C15A-46E8-8541-9745761A0B0F}" type="slidenum">
              <a:rPr lang="es-AR" smtClean="0">
                <a:solidFill>
                  <a:srgbClr val="FFFFFF"/>
                </a:solidFill>
              </a:rPr>
              <a:pPr/>
              <a:t>‹Nº›</a:t>
            </a:fld>
            <a:endParaRPr lang="es-AR">
              <a:solidFill>
                <a:srgbClr val="FFFFFF"/>
              </a:solidFill>
            </a:endParaRPr>
          </a:p>
        </p:txBody>
      </p:sp>
    </p:spTree>
  </p:cSld>
  <p:clrMap bg1="dk1" tx1="lt1" bg2="dk2" tx2="lt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55E79B-2CF9-4F7F-9F01-15A696EC4DE0}" type="datetimeFigureOut">
              <a:rPr lang="es-AR" smtClean="0">
                <a:solidFill>
                  <a:srgbClr val="575F6D"/>
                </a:solidFill>
              </a:rPr>
              <a:pPr/>
              <a:t>13/4/2016</a:t>
            </a:fld>
            <a:endParaRPr lang="es-AR">
              <a:solidFill>
                <a:srgbClr val="575F6D"/>
              </a:solidFill>
            </a:endParaRPr>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AR">
              <a:solidFill>
                <a:srgbClr val="575F6D"/>
              </a:solidFill>
            </a:endParaRPr>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B6BE841-C15A-46E8-8541-9745761A0B0F}"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22" r:id="rId1"/>
    <p:sldLayoutId id="2147484123" r:id="rId2"/>
    <p:sldLayoutId id="2147484124" r:id="rId3"/>
    <p:sldLayoutId id="2147484125" r:id="rId4"/>
    <p:sldLayoutId id="2147484126" r:id="rId5"/>
    <p:sldLayoutId id="2147484127" r:id="rId6"/>
    <p:sldLayoutId id="2147484128" r:id="rId7"/>
    <p:sldLayoutId id="2147484129" r:id="rId8"/>
    <p:sldLayoutId id="2147484130" r:id="rId9"/>
    <p:sldLayoutId id="2147484131" r:id="rId10"/>
    <p:sldLayoutId id="2147484132" r:id="rId11"/>
    <p:sldLayoutId id="2147484133" r:id="rId12"/>
    <p:sldLayoutId id="2147484134" r:id="rId13"/>
    <p:sldLayoutId id="2147484135"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 id="2147484148" r:id="rId12"/>
    <p:sldLayoutId id="2147484149" r:id="rId13"/>
    <p:sldLayoutId id="2147484150"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 id="2147484165"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67" r:id="rId1"/>
    <p:sldLayoutId id="2147484168" r:id="rId2"/>
    <p:sldLayoutId id="2147484169" r:id="rId3"/>
    <p:sldLayoutId id="2147484170" r:id="rId4"/>
    <p:sldLayoutId id="2147484171" r:id="rId5"/>
    <p:sldLayoutId id="2147484172" r:id="rId6"/>
    <p:sldLayoutId id="2147484173" r:id="rId7"/>
    <p:sldLayoutId id="2147484174" r:id="rId8"/>
    <p:sldLayoutId id="2147484175" r:id="rId9"/>
    <p:sldLayoutId id="2147484176" r:id="rId10"/>
    <p:sldLayoutId id="2147484177" r:id="rId11"/>
    <p:sldLayoutId id="2147484178" r:id="rId12"/>
    <p:sldLayoutId id="2147484179" r:id="rId13"/>
    <p:sldLayoutId id="2147484180"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82" r:id="rId1"/>
    <p:sldLayoutId id="2147484183" r:id="rId2"/>
    <p:sldLayoutId id="2147484184" r:id="rId3"/>
    <p:sldLayoutId id="2147484185" r:id="rId4"/>
    <p:sldLayoutId id="2147484186" r:id="rId5"/>
    <p:sldLayoutId id="2147484187" r:id="rId6"/>
    <p:sldLayoutId id="2147484188" r:id="rId7"/>
    <p:sldLayoutId id="2147484189" r:id="rId8"/>
    <p:sldLayoutId id="2147484190" r:id="rId9"/>
    <p:sldLayoutId id="2147484191" r:id="rId10"/>
    <p:sldLayoutId id="2147484192" r:id="rId11"/>
    <p:sldLayoutId id="2147484193" r:id="rId12"/>
    <p:sldLayoutId id="2147484194" r:id="rId13"/>
    <p:sldLayoutId id="2147484195"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AF07CF86-9DB3-4A2F-A37A-6F44EF5C6C36}" type="datetimeFigureOut">
              <a:rPr lang="es-AR">
                <a:solidFill>
                  <a:srgbClr val="D6ECFF">
                    <a:shade val="50000"/>
                    <a:satMod val="200000"/>
                  </a:srgbClr>
                </a:solidFill>
              </a:rPr>
              <a:pPr>
                <a:defRPr/>
              </a:pPr>
              <a:t>13/4/2016</a:t>
            </a:fld>
            <a:endParaRPr lang="es-AR">
              <a:solidFill>
                <a:srgbClr val="D6ECFF">
                  <a:shade val="50000"/>
                  <a:satMod val="200000"/>
                </a:srgbClr>
              </a:solidFill>
            </a:endParaRP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solidFill>
                <a:srgbClr val="D6ECFF">
                  <a:shade val="50000"/>
                  <a:satMod val="200000"/>
                </a:srgbClr>
              </a:solidFill>
            </a:endParaRP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A5F2D1-ABF1-4D10-BF41-5B4293CA14C9}" type="slidenum">
              <a:rPr lang="es-AR">
                <a:solidFill>
                  <a:srgbClr val="D6ECFF">
                    <a:shade val="50000"/>
                    <a:satMod val="200000"/>
                  </a:srgbClr>
                </a:solidFill>
              </a:rPr>
              <a:pPr>
                <a:defRPr/>
              </a:pPr>
              <a:t>‹Nº›</a:t>
            </a:fld>
            <a:endParaRPr lang="es-AR">
              <a:solidFill>
                <a:srgbClr val="D6ECFF">
                  <a:shade val="50000"/>
                  <a:satMod val="200000"/>
                </a:srgbClr>
              </a:solidFill>
            </a:endParaRP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 id="2147484209" r:id="rId13"/>
    <p:sldLayoutId id="2147484210"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232B32"/>
            </a:gs>
            <a:gs pos="64999">
              <a:srgbClr val="273037"/>
            </a:gs>
            <a:gs pos="100000">
              <a:srgbClr val="606B76"/>
            </a:gs>
          </a:gsLst>
          <a:lin ang="5400000"/>
        </a:gradFill>
        <a:effectLst/>
      </p:bgPr>
    </p:bg>
    <p:spTree>
      <p:nvGrpSpPr>
        <p:cNvPr id="1" name=""/>
        <p:cNvGrpSpPr/>
        <p:nvPr/>
      </p:nvGrpSpPr>
      <p:grpSpPr>
        <a:xfrm>
          <a:off x="0" y="0"/>
          <a:ext cx="0" cy="0"/>
          <a:chOff x="0" y="0"/>
          <a:chExt cx="0" cy="0"/>
        </a:xfrm>
      </p:grpSpPr>
      <p:sp>
        <p:nvSpPr>
          <p:cNvPr id="10" name="Rectangle 9"/>
          <p:cNvSpPr/>
          <p:nvPr/>
        </p:nvSpPr>
        <p:spPr>
          <a:xfrm>
            <a:off x="8435975" y="573088"/>
            <a:ext cx="85725"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 name="Rectangle 10"/>
          <p:cNvSpPr/>
          <p:nvPr/>
        </p:nvSpPr>
        <p:spPr>
          <a:xfrm>
            <a:off x="8569325" y="573088"/>
            <a:ext cx="576263"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52" name="Title Placeholder 1"/>
          <p:cNvSpPr>
            <a:spLocks noGrp="1"/>
          </p:cNvSpPr>
          <p:nvPr>
            <p:ph type="title"/>
          </p:nvPr>
        </p:nvSpPr>
        <p:spPr bwMode="auto">
          <a:xfrm>
            <a:off x="914400" y="1544638"/>
            <a:ext cx="7315200" cy="115411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a:t>Haga clic para modificar el estilo de título del patrón</a:t>
            </a:r>
            <a:endParaRPr lang="en-US"/>
          </a:p>
        </p:txBody>
      </p:sp>
      <p:sp>
        <p:nvSpPr>
          <p:cNvPr id="2053" name="Text Placeholder 2"/>
          <p:cNvSpPr>
            <a:spLocks noGrp="1"/>
          </p:cNvSpPr>
          <p:nvPr>
            <p:ph type="body" idx="1"/>
          </p:nvPr>
        </p:nvSpPr>
        <p:spPr bwMode="auto">
          <a:xfrm>
            <a:off x="914400" y="2770188"/>
            <a:ext cx="7315200" cy="35385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6007100" y="549275"/>
            <a:ext cx="1189038" cy="296863"/>
          </a:xfrm>
          <a:prstGeom prst="rect">
            <a:avLst/>
          </a:prstGeom>
        </p:spPr>
        <p:txBody>
          <a:bodyPr vert="horz" lIns="91440" tIns="45720" rIns="91440" bIns="45720" rtlCol="0" anchor="ctr"/>
          <a:lstStyle>
            <a:lvl1pPr algn="l" fontAlgn="auto">
              <a:spcBef>
                <a:spcPts val="0"/>
              </a:spcBef>
              <a:spcAft>
                <a:spcPts val="0"/>
              </a:spcAft>
              <a:defRPr sz="1200">
                <a:solidFill>
                  <a:prstClr val="white">
                    <a:alpha val="50000"/>
                  </a:prstClr>
                </a:solidFill>
                <a:latin typeface="+mn-lt"/>
                <a:cs typeface="+mn-cs"/>
              </a:defRPr>
            </a:lvl1pPr>
          </a:lstStyle>
          <a:p>
            <a:pPr>
              <a:defRPr/>
            </a:pPr>
            <a:fld id="{CB9E162A-3425-4F73-90F8-D3B287B4C985}" type="datetimeFigureOut">
              <a:rPr lang="es-AR"/>
              <a:pPr>
                <a:defRPr/>
              </a:pPr>
              <a:t>13/4/2016</a:t>
            </a:fld>
            <a:endParaRPr lang="es-AR"/>
          </a:p>
        </p:txBody>
      </p:sp>
      <p:sp>
        <p:nvSpPr>
          <p:cNvPr id="6" name="Slide Number Placeholder 5"/>
          <p:cNvSpPr>
            <a:spLocks noGrp="1"/>
          </p:cNvSpPr>
          <p:nvPr>
            <p:ph type="sldNum" sz="quarter" idx="4"/>
          </p:nvPr>
        </p:nvSpPr>
        <p:spPr>
          <a:xfrm>
            <a:off x="7315200" y="549275"/>
            <a:ext cx="939800" cy="301625"/>
          </a:xfrm>
          <a:prstGeom prst="rect">
            <a:avLst/>
          </a:prstGeom>
        </p:spPr>
        <p:txBody>
          <a:bodyPr vert="horz" lIns="91440" tIns="45720" rIns="91440" bIns="45720" rtlCol="0" anchor="ctr"/>
          <a:lstStyle>
            <a:lvl1pPr algn="r" fontAlgn="auto">
              <a:spcBef>
                <a:spcPts val="0"/>
              </a:spcBef>
              <a:spcAft>
                <a:spcPts val="0"/>
              </a:spcAft>
              <a:defRPr sz="1200">
                <a:solidFill>
                  <a:prstClr val="white"/>
                </a:solidFill>
                <a:latin typeface="+mn-lt"/>
                <a:cs typeface="+mn-cs"/>
              </a:defRPr>
            </a:lvl1pPr>
          </a:lstStyle>
          <a:p>
            <a:pPr>
              <a:defRPr/>
            </a:pPr>
            <a:fld id="{BACCCA5C-0B69-4A3F-A28A-64D58060312E}" type="slidenum">
              <a:rPr lang="es-AR"/>
              <a:pPr>
                <a:defRPr/>
              </a:pPr>
              <a:t>‹Nº›</a:t>
            </a:fld>
            <a:endParaRPr lang="es-AR"/>
          </a:p>
        </p:txBody>
      </p:sp>
      <p:sp>
        <p:nvSpPr>
          <p:cNvPr id="5" name="Footer Placeholder 4"/>
          <p:cNvSpPr>
            <a:spLocks noGrp="1"/>
          </p:cNvSpPr>
          <p:nvPr>
            <p:ph type="ftr" sz="quarter" idx="3"/>
          </p:nvPr>
        </p:nvSpPr>
        <p:spPr>
          <a:xfrm>
            <a:off x="6008688" y="855663"/>
            <a:ext cx="2246312" cy="301625"/>
          </a:xfrm>
          <a:prstGeom prst="rect">
            <a:avLst/>
          </a:prstGeom>
        </p:spPr>
        <p:txBody>
          <a:bodyPr vert="horz" lIns="91440" tIns="0" rIns="91440" bIns="45720" rtlCol="0" anchor="t"/>
          <a:lstStyle>
            <a:lvl1pPr algn="l" fontAlgn="auto">
              <a:spcBef>
                <a:spcPts val="0"/>
              </a:spcBef>
              <a:spcAft>
                <a:spcPts val="0"/>
              </a:spcAft>
              <a:defRPr sz="1000">
                <a:solidFill>
                  <a:prstClr val="white"/>
                </a:solidFill>
                <a:latin typeface="+mn-lt"/>
                <a:cs typeface="+mn-cs"/>
              </a:defRPr>
            </a:lvl1pPr>
          </a:lstStyle>
          <a:p>
            <a:pPr>
              <a:defRPr/>
            </a:pPr>
            <a:endParaRPr lang="es-AR"/>
          </a:p>
        </p:txBody>
      </p:sp>
    </p:spTree>
  </p:cSld>
  <p:clrMap bg1="dk1" tx1="lt1" bg2="dk2" tx2="lt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501650" indent="-182563" algn="l" rtl="0" eaLnBrk="0" fontAlgn="base" hangingPunct="0">
        <a:spcBef>
          <a:spcPct val="20000"/>
        </a:spcBef>
        <a:spcAft>
          <a:spcPct val="0"/>
        </a:spcAft>
        <a:buClr>
          <a:schemeClr val="tx2"/>
        </a:buClr>
        <a:buFont typeface="Wingdings" pitchFamily="2" charset="2"/>
        <a:buChar char="§"/>
        <a:defRPr kern="1200">
          <a:solidFill>
            <a:schemeClr val="tx1"/>
          </a:solidFill>
          <a:latin typeface="+mn-lt"/>
          <a:ea typeface="+mn-ea"/>
          <a:cs typeface="+mn-cs"/>
        </a:defRPr>
      </a:lvl2pPr>
      <a:lvl3pPr marL="685800" indent="-182563" algn="l" rtl="0" eaLnBrk="0" fontAlgn="base" hangingPunct="0">
        <a:spcBef>
          <a:spcPct val="20000"/>
        </a:spcBef>
        <a:spcAft>
          <a:spcPct val="0"/>
        </a:spcAft>
        <a:buClr>
          <a:schemeClr val="tx2"/>
        </a:buClr>
        <a:buFont typeface="Wingdings" pitchFamily="2" charset="2"/>
        <a:buChar char="§"/>
        <a:defRPr sz="1600" kern="1200">
          <a:solidFill>
            <a:schemeClr val="tx1"/>
          </a:solidFill>
          <a:latin typeface="+mn-lt"/>
          <a:ea typeface="+mn-ea"/>
          <a:cs typeface="+mn-cs"/>
        </a:defRPr>
      </a:lvl3pPr>
      <a:lvl4pPr marL="914400" indent="-182563" algn="l" rtl="0" eaLnBrk="0" fontAlgn="base" hangingPunct="0">
        <a:spcBef>
          <a:spcPct val="20000"/>
        </a:spcBef>
        <a:spcAft>
          <a:spcPct val="0"/>
        </a:spcAft>
        <a:buClr>
          <a:schemeClr val="tx2"/>
        </a:buClr>
        <a:buFont typeface="Wingdings" pitchFamily="2" charset="2"/>
        <a:buChar char="§"/>
        <a:defRPr sz="1400" kern="1200">
          <a:solidFill>
            <a:schemeClr val="tx1"/>
          </a:solidFill>
          <a:latin typeface="+mn-lt"/>
          <a:ea typeface="+mn-ea"/>
          <a:cs typeface="+mn-cs"/>
        </a:defRPr>
      </a:lvl4pPr>
      <a:lvl5pPr marL="1143000" indent="-182563" algn="l" rtl="0" eaLnBrk="0" fontAlgn="base" hangingPunct="0">
        <a:spcBef>
          <a:spcPct val="20000"/>
        </a:spcBef>
        <a:spcAft>
          <a:spcPct val="0"/>
        </a:spcAft>
        <a:buClr>
          <a:schemeClr val="tx2"/>
        </a:buClr>
        <a:buFont typeface="Wingdings" pitchFamily="2"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t>Haga clic para modificar el estilo de título del patrón</a:t>
            </a:r>
            <a:endParaRPr lang="es-AR"/>
          </a:p>
        </p:txBody>
      </p:sp>
      <p:sp>
        <p:nvSpPr>
          <p:cNvPr id="4099"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9E9FBA3A-1027-465B-A0F1-25F5C2AD472E}" type="datetimeFigureOut">
              <a:rPr lang="es-AR"/>
              <a:pPr>
                <a:defRPr/>
              </a:pPr>
              <a:t>13/4/2016</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17DC0328-519D-44FB-9A09-B0FDD849350A}" type="slidenum">
              <a:rPr lang="es-AR"/>
              <a:pPr>
                <a:defRPr/>
              </a:pPr>
              <a:t>‹Nº›</a:t>
            </a:fld>
            <a:endParaRPr lang="es-AR"/>
          </a:p>
        </p:txBody>
      </p:sp>
    </p:spTree>
  </p:cSld>
  <p:clrMap bg1="lt1" tx1="dk1" bg2="lt2" tx2="dk2" accent1="accent1" accent2="accent2" accent3="accent3" accent4="accent4" accent5="accent5" accent6="accent6" hlink="hlink" folHlink="folHlink"/>
  <p:sldLayoutIdLst>
    <p:sldLayoutId id="2147484239" r:id="rId1"/>
    <p:sldLayoutId id="2147484240" r:id="rId2"/>
    <p:sldLayoutId id="2147484241" r:id="rId3"/>
    <p:sldLayoutId id="2147484242" r:id="rId4"/>
    <p:sldLayoutId id="2147484243" r:id="rId5"/>
    <p:sldLayoutId id="2147484244" r:id="rId6"/>
    <p:sldLayoutId id="2147484245" r:id="rId7"/>
    <p:sldLayoutId id="2147484246" r:id="rId8"/>
    <p:sldLayoutId id="2147484247" r:id="rId9"/>
    <p:sldLayoutId id="2147484248" r:id="rId10"/>
    <p:sldLayoutId id="21474842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E2DFCF"/>
            </a:gs>
            <a:gs pos="62000">
              <a:srgbClr val="A4A292"/>
            </a:gs>
            <a:gs pos="100000">
              <a:srgbClr val="928F7F"/>
            </a:gs>
          </a:gsLst>
          <a:lin ang="5400000"/>
        </a:gradFill>
        <a:effectLst/>
      </p:bgPr>
    </p:bg>
    <p:spTree>
      <p:nvGrpSpPr>
        <p:cNvPr id="1" name=""/>
        <p:cNvGrpSpPr/>
        <p:nvPr/>
      </p:nvGrpSpPr>
      <p:grpSpPr>
        <a:xfrm>
          <a:off x="0" y="0"/>
          <a:ext cx="0" cy="0"/>
          <a:chOff x="0" y="0"/>
          <a:chExt cx="0" cy="0"/>
        </a:xfrm>
      </p:grpSpPr>
      <p:grpSp>
        <p:nvGrpSpPr>
          <p:cNvPr id="2" name="Group 41"/>
          <p:cNvGrpSpPr>
            <a:grpSpLocks/>
          </p:cNvGrpSpPr>
          <p:nvPr/>
        </p:nvGrpSpPr>
        <p:grpSpPr bwMode="auto">
          <a:xfrm>
            <a:off x="-304800" y="0"/>
            <a:ext cx="9932988" cy="6858000"/>
            <a:chOff x="-382404" y="0"/>
            <a:chExt cx="9932332" cy="6858000"/>
          </a:xfrm>
        </p:grpSpPr>
        <p:grpSp>
          <p:nvGrpSpPr>
            <p:cNvPr id="3" name="Group 44"/>
            <p:cNvGrpSpPr>
              <a:grpSpLocks/>
            </p:cNvGrpSpPr>
            <p:nvPr/>
          </p:nvGrpSpPr>
          <p:grpSpPr bwMode="auto">
            <a:xfrm>
              <a:off x="0" y="0"/>
              <a:ext cx="9144000" cy="6858000"/>
              <a:chOff x="0" y="0"/>
              <a:chExt cx="9144000" cy="6858000"/>
            </a:xfrm>
          </p:grpSpPr>
          <p:grpSp>
            <p:nvGrpSpPr>
              <p:cNvPr id="7"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8"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grpSp>
            <p:nvGrpSpPr>
              <p:cNvPr id="9"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solidFill>
                  <a:prstClr val="black"/>
                </a:solidFill>
              </a:endParaRPr>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030" name="Title Placeholder 1"/>
          <p:cNvSpPr>
            <a:spLocks noGrp="1"/>
          </p:cNvSpPr>
          <p:nvPr>
            <p:ph type="title"/>
          </p:nvPr>
        </p:nvSpPr>
        <p:spPr bwMode="auto">
          <a:xfrm>
            <a:off x="1042988" y="1027113"/>
            <a:ext cx="7024687"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s-ES" altLang="es-AR"/>
              <a:t>Haga clic para modificar el estilo de título del patrón</a:t>
            </a:r>
            <a:endParaRPr lang="en-US" altLang="es-AR"/>
          </a:p>
        </p:txBody>
      </p:sp>
      <p:sp>
        <p:nvSpPr>
          <p:cNvPr id="1031" name="Text Placeholder 2"/>
          <p:cNvSpPr>
            <a:spLocks noGrp="1"/>
          </p:cNvSpPr>
          <p:nvPr>
            <p:ph type="body" idx="1"/>
          </p:nvPr>
        </p:nvSpPr>
        <p:spPr bwMode="auto">
          <a:xfrm>
            <a:off x="1042988" y="2324100"/>
            <a:ext cx="6777037" cy="350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AR"/>
              <a:t>Haga clic para modificar el estilo de texto del patrón</a:t>
            </a:r>
          </a:p>
          <a:p>
            <a:pPr lvl="1"/>
            <a:r>
              <a:rPr lang="es-ES" altLang="es-AR"/>
              <a:t>Segundo nivel</a:t>
            </a:r>
          </a:p>
          <a:p>
            <a:pPr lvl="2"/>
            <a:r>
              <a:rPr lang="es-ES" altLang="es-AR"/>
              <a:t>Tercer nivel</a:t>
            </a:r>
          </a:p>
          <a:p>
            <a:pPr lvl="3"/>
            <a:r>
              <a:rPr lang="es-ES" altLang="es-AR"/>
              <a:t>Cuarto nivel</a:t>
            </a:r>
          </a:p>
          <a:p>
            <a:pPr lvl="4"/>
            <a:r>
              <a:rPr lang="es-ES" altLang="es-AR"/>
              <a:t>Quinto nivel</a:t>
            </a:r>
            <a:endParaRPr lang="en-US" altLang="es-AR"/>
          </a:p>
        </p:txBody>
      </p:sp>
      <p:sp>
        <p:nvSpPr>
          <p:cNvPr id="4" name="Date Placeholder 3"/>
          <p:cNvSpPr>
            <a:spLocks noGrp="1"/>
          </p:cNvSpPr>
          <p:nvPr>
            <p:ph type="dt" sz="half" idx="2"/>
          </p:nvPr>
        </p:nvSpPr>
        <p:spPr>
          <a:xfrm>
            <a:off x="5997575" y="223838"/>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rgbClr val="FEFEFE"/>
                </a:solidFill>
                <a:latin typeface="+mn-lt"/>
                <a:cs typeface="+mn-cs"/>
              </a:defRPr>
            </a:lvl1pPr>
          </a:lstStyle>
          <a:p>
            <a:pPr>
              <a:defRPr/>
            </a:pPr>
            <a:fld id="{A800E34D-34EB-40CA-ABC7-17E4F7EFEE8E}" type="datetime1">
              <a:rPr lang="es-AR" smtClean="0"/>
              <a:pPr>
                <a:defRPr/>
              </a:pPr>
              <a:t>13/4/2016</a:t>
            </a:fld>
            <a:endParaRPr lang="es-AR" dirty="0"/>
          </a:p>
        </p:txBody>
      </p:sp>
      <p:sp>
        <p:nvSpPr>
          <p:cNvPr id="5" name="Footer Placeholder 4"/>
          <p:cNvSpPr>
            <a:spLocks noGrp="1"/>
          </p:cNvSpPr>
          <p:nvPr>
            <p:ph type="ftr" sz="quarter" idx="3"/>
          </p:nvPr>
        </p:nvSpPr>
        <p:spPr>
          <a:xfrm>
            <a:off x="4641850" y="5851525"/>
            <a:ext cx="3502025"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accent1"/>
                </a:solidFill>
                <a:latin typeface="+mn-lt"/>
                <a:cs typeface="+mn-cs"/>
              </a:defRPr>
            </a:lvl1pPr>
          </a:lstStyle>
          <a:p>
            <a:pPr>
              <a:defRPr/>
            </a:pPr>
            <a:endParaRPr lang="es-AR">
              <a:solidFill>
                <a:srgbClr val="4F81BD"/>
              </a:solidFill>
            </a:endParaRPr>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FEFEFE"/>
                </a:solidFill>
                <a:latin typeface="Century Gothic" panose="020B0502020202020204" pitchFamily="34" charset="0"/>
              </a:defRPr>
            </a:lvl1pPr>
          </a:lstStyle>
          <a:p>
            <a:pPr fontAlgn="base">
              <a:spcBef>
                <a:spcPct val="0"/>
              </a:spcBef>
              <a:spcAft>
                <a:spcPct val="0"/>
              </a:spcAft>
              <a:defRPr/>
            </a:pPr>
            <a:fld id="{35D6F6A2-166D-4385-98AA-91AE11B0BDC5}" type="slidenum">
              <a:rPr lang="es-AR" altLang="es-AR">
                <a:cs typeface="Arial" panose="020B0604020202020204" pitchFamily="34" charset="0"/>
              </a:rPr>
              <a:pPr fontAlgn="base">
                <a:spcBef>
                  <a:spcPct val="0"/>
                </a:spcBef>
                <a:spcAft>
                  <a:spcPct val="0"/>
                </a:spcAft>
                <a:defRPr/>
              </a:pPr>
              <a:t>‹Nº›</a:t>
            </a:fld>
            <a:endParaRPr lang="es-AR" altLang="es-AR">
              <a:cs typeface="Arial" panose="020B0604020202020204" pitchFamily="34" charset="0"/>
            </a:endParaRPr>
          </a:p>
        </p:txBody>
      </p:sp>
    </p:spTree>
    <p:extLst>
      <p:ext uri="{BB962C8B-B14F-4D97-AF65-F5344CB8AC3E}">
        <p14:creationId xmlns:p14="http://schemas.microsoft.com/office/powerpoint/2010/main" xmlns="" val="4024168856"/>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ransition spd="slow">
    <p:circle/>
  </p:transition>
  <p:hf hdr="0" ftr="0" dt="0"/>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anose="05020102010507070707"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anose="05020102010507070707"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anose="05020102010507070707" pitchFamily="18" charset="2"/>
        <a:buChar char=""/>
        <a:defRPr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4906D72-E8E9-4ECE-99EC-74031A9D90AD}"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s-AR">
              <a:solidFill>
                <a:prstClr val="white">
                  <a:tint val="75000"/>
                </a:prstClr>
              </a:solidFill>
            </a:endParaRPr>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1264943606"/>
      </p:ext>
    </p:extLst>
  </p:cSld>
  <p:clrMap bg1="dk1" tx1="lt1" bg2="dk2" tx2="lt2" accent1="accent1" accent2="accent2" accent3="accent3" accent4="accent4" accent5="accent5" accent6="accent6" hlink="hlink" folHlink="folHlink"/>
  <p:sldLayoutIdLst>
    <p:sldLayoutId id="2147484281" r:id="rId1"/>
    <p:sldLayoutId id="2147484282" r:id="rId2"/>
    <p:sldLayoutId id="2147484283" r:id="rId3"/>
    <p:sldLayoutId id="2147484284" r:id="rId4"/>
    <p:sldLayoutId id="2147484285" r:id="rId5"/>
    <p:sldLayoutId id="2147484286" r:id="rId6"/>
    <p:sldLayoutId id="2147484287" r:id="rId7"/>
    <p:sldLayoutId id="2147484288" r:id="rId8"/>
    <p:sldLayoutId id="2147484289" r:id="rId9"/>
    <p:sldLayoutId id="2147484290" r:id="rId10"/>
    <p:sldLayoutId id="2147484291" r:id="rId11"/>
    <p:sldLayoutId id="2147484292" r:id="rId12"/>
    <p:sldLayoutId id="2147484293" r:id="rId13"/>
    <p:sldLayoutId id="2147484294" r:id="rId14"/>
    <p:sldLayoutId id="2147484295" r:id="rId15"/>
    <p:sldLayoutId id="2147484296" r:id="rId16"/>
    <p:sldLayoutId id="2147484297" r:id="rId17"/>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489597F3-713C-4823-B801-35547E9E12FE}" type="datetime1">
              <a:rPr lang="es-AR" smtClean="0">
                <a:solidFill>
                  <a:srgbClr val="073E87"/>
                </a:solidFill>
              </a:rPr>
              <a:pPr/>
              <a:t>13/4/2016</a:t>
            </a:fld>
            <a:endParaRPr lang="es-AR">
              <a:solidFill>
                <a:srgbClr val="073E87"/>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s-AR">
              <a:solidFill>
                <a:srgbClr val="073E87"/>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230A8226-B49D-4222-B43F-6316EFF62C1A}" type="slidenum">
              <a:rPr lang="es-AR" smtClean="0">
                <a:solidFill>
                  <a:srgbClr val="073E87"/>
                </a:solidFill>
              </a:rPr>
              <a:pPr/>
              <a:t>‹Nº›</a:t>
            </a:fld>
            <a:endParaRPr lang="es-AR">
              <a:solidFill>
                <a:srgbClr val="073E87"/>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 bg1="lt1" tx1="dk1" bg2="lt2" tx2="dk2" accent1="accent1" accent2="accent2" accent3="accent3" accent4="accent4" accent5="accent5" accent6="accent6" hlink="hlink" folHlink="folHlink"/>
  <p:sldLayoutIdLst>
    <p:sldLayoutId id="2147484329" r:id="rId1"/>
    <p:sldLayoutId id="2147484330" r:id="rId2"/>
    <p:sldLayoutId id="2147484331" r:id="rId3"/>
    <p:sldLayoutId id="2147484332" r:id="rId4"/>
    <p:sldLayoutId id="2147484333" r:id="rId5"/>
    <p:sldLayoutId id="2147484334" r:id="rId6"/>
    <p:sldLayoutId id="2147484335" r:id="rId7"/>
    <p:sldLayoutId id="2147484336" r:id="rId8"/>
    <p:sldLayoutId id="2147484337" r:id="rId9"/>
    <p:sldLayoutId id="2147484338" r:id="rId10"/>
    <p:sldLayoutId id="2147484339"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a:solidFill>
                <a:prstClr val="white"/>
              </a:solidFill>
            </a:endParaRPr>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fontAlgn="base">
              <a:spcBef>
                <a:spcPct val="0"/>
              </a:spcBef>
              <a:spcAft>
                <a:spcPct val="0"/>
              </a:spcAft>
              <a:defRPr/>
            </a:pPr>
            <a:fld id="{AE6DD7D4-8512-40EC-8344-494BFEAE2498}" type="datetime12">
              <a:rPr lang="es-AR" smtClean="0">
                <a:solidFill>
                  <a:prstClr val="white"/>
                </a:solidFill>
                <a:latin typeface="Arial" pitchFamily="34" charset="0"/>
                <a:ea typeface="ＭＳ Ｐゴシック" pitchFamily="34" charset="-128"/>
              </a:rPr>
              <a:pPr fontAlgn="base">
                <a:spcBef>
                  <a:spcPct val="0"/>
                </a:spcBef>
                <a:spcAft>
                  <a:spcPct val="0"/>
                </a:spcAft>
                <a:defRPr/>
              </a:pPr>
              <a:t>2:21 p. m.</a:t>
            </a:fld>
            <a:endParaRPr lang="en-US">
              <a:solidFill>
                <a:prstClr val="white"/>
              </a:solidFill>
              <a:latin typeface="Arial" pitchFamily="34" charset="0"/>
              <a:ea typeface="ＭＳ Ｐゴシック" pitchFamily="34" charset="-128"/>
            </a:endParaRPr>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fontAlgn="base">
              <a:spcBef>
                <a:spcPct val="0"/>
              </a:spcBef>
              <a:spcAft>
                <a:spcPct val="0"/>
              </a:spcAft>
              <a:defRPr/>
            </a:pPr>
            <a:endParaRPr lang="en-US">
              <a:solidFill>
                <a:prstClr val="white"/>
              </a:solidFill>
              <a:latin typeface="Arial" pitchFamily="34" charset="0"/>
              <a:ea typeface="ＭＳ Ｐゴシック" pitchFamily="34" charset="-128"/>
            </a:endParaRPr>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fontAlgn="base">
              <a:spcBef>
                <a:spcPct val="0"/>
              </a:spcBef>
              <a:spcAft>
                <a:spcPct val="0"/>
              </a:spcAft>
            </a:pPr>
            <a:fld id="{9EDD33D7-AEBA-41C6-A1EE-77FDF1BBF663}" type="slidenum">
              <a:rPr lang="en-US" smtClean="0">
                <a:solidFill>
                  <a:prstClr val="white"/>
                </a:solidFill>
                <a:latin typeface="Arial" pitchFamily="34" charset="0"/>
                <a:ea typeface="ＭＳ Ｐゴシック" pitchFamily="34" charset="-128"/>
              </a:rPr>
              <a:pPr fontAlgn="base">
                <a:spcBef>
                  <a:spcPct val="0"/>
                </a:spcBef>
                <a:spcAft>
                  <a:spcPct val="0"/>
                </a:spcAft>
              </a:pPr>
              <a:t>‹Nº›</a:t>
            </a:fld>
            <a:endParaRPr lang="en-US">
              <a:solidFill>
                <a:prstClr val="white"/>
              </a:solidFill>
              <a:latin typeface="Arial" pitchFamily="34" charset="0"/>
              <a:ea typeface="ＭＳ Ｐゴシック" pitchFamily="34" charset="-128"/>
            </a:endParaRPr>
          </a:p>
        </p:txBody>
      </p:sp>
    </p:spTree>
    <p:extLst>
      <p:ext uri="{BB962C8B-B14F-4D97-AF65-F5344CB8AC3E}">
        <p14:creationId xmlns:p14="http://schemas.microsoft.com/office/powerpoint/2010/main" xmlns="" val="948367764"/>
      </p:ext>
    </p:extLst>
  </p:cSld>
  <p:clrMap bg1="dk1" tx1="lt1" bg2="dk2" tx2="lt2" accent1="accent1" accent2="accent2" accent3="accent3" accent4="accent4" accent5="accent5" accent6="accent6" hlink="hlink" folHlink="folHlink"/>
  <p:sldLayoutIdLst>
    <p:sldLayoutId id="2147484341" r:id="rId1"/>
    <p:sldLayoutId id="2147484342" r:id="rId2"/>
    <p:sldLayoutId id="2147484343" r:id="rId3"/>
    <p:sldLayoutId id="2147484344" r:id="rId4"/>
    <p:sldLayoutId id="2147484345" r:id="rId5"/>
    <p:sldLayoutId id="2147484346" r:id="rId6"/>
    <p:sldLayoutId id="2147484347" r:id="rId7"/>
    <p:sldLayoutId id="2147484348" r:id="rId8"/>
    <p:sldLayoutId id="2147484349" r:id="rId9"/>
    <p:sldLayoutId id="2147484350" r:id="rId10"/>
    <p:sldLayoutId id="2147484351" r:id="rId11"/>
  </p:sldLayoutIdLst>
  <p:hf hdr="0" ft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pPr fontAlgn="base">
              <a:spcBef>
                <a:spcPct val="0"/>
              </a:spcBef>
              <a:spcAft>
                <a:spcPct val="0"/>
              </a:spcAft>
              <a:defRPr/>
            </a:pPr>
            <a:endParaRPr lang="en-US" b="1">
              <a:solidFill>
                <a:srgbClr val="534949"/>
              </a:solidFill>
              <a:latin typeface="Showcard Gothic" pitchFamily="82" charset="0"/>
              <a:ea typeface="ＭＳ Ｐゴシック" pitchFamily="34" charset="-128"/>
              <a:cs typeface="Arial" charset="0"/>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pPr fontAlgn="base">
              <a:spcBef>
                <a:spcPct val="0"/>
              </a:spcBef>
              <a:spcAft>
                <a:spcPct val="0"/>
              </a:spcAft>
              <a:defRPr/>
            </a:pPr>
            <a:endParaRPr lang="en-US" b="1">
              <a:solidFill>
                <a:srgbClr val="534949"/>
              </a:solidFill>
              <a:latin typeface="Showcard Gothic" pitchFamily="82" charset="0"/>
              <a:ea typeface="ＭＳ Ｐゴシック" pitchFamily="34" charset="-128"/>
              <a:cs typeface="Arial" charset="0"/>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fontAlgn="base">
              <a:spcBef>
                <a:spcPct val="0"/>
              </a:spcBef>
              <a:spcAft>
                <a:spcPct val="0"/>
              </a:spcAft>
              <a:defRPr/>
            </a:pPr>
            <a:fld id="{710DAE80-701C-4F1E-8786-DD212030F949}" type="slidenum">
              <a:rPr lang="en-US" b="1" smtClean="0">
                <a:solidFill>
                  <a:srgbClr val="534949"/>
                </a:solidFill>
                <a:latin typeface="Showcard Gothic" pitchFamily="82" charset="0"/>
                <a:ea typeface="ＭＳ Ｐゴシック" pitchFamily="34" charset="-128"/>
                <a:cs typeface="Arial" charset="0"/>
              </a:rPr>
              <a:pPr fontAlgn="base">
                <a:spcBef>
                  <a:spcPct val="0"/>
                </a:spcBef>
                <a:spcAft>
                  <a:spcPct val="0"/>
                </a:spcAft>
                <a:defRPr/>
              </a:pPr>
              <a:t>‹Nº›</a:t>
            </a:fld>
            <a:endParaRPr lang="en-US" b="1">
              <a:solidFill>
                <a:srgbClr val="534949"/>
              </a:solidFill>
              <a:latin typeface="Showcard Gothic" pitchFamily="82" charset="0"/>
              <a:ea typeface="ＭＳ Ｐゴシック" pitchFamily="34" charset="-128"/>
              <a:cs typeface="Arial" charset="0"/>
            </a:endParaRPr>
          </a:p>
        </p:txBody>
      </p:sp>
    </p:spTree>
    <p:extLst>
      <p:ext uri="{BB962C8B-B14F-4D97-AF65-F5344CB8AC3E}">
        <p14:creationId xmlns:p14="http://schemas.microsoft.com/office/powerpoint/2010/main" xmlns="" val="1800570799"/>
      </p:ext>
    </p:extLst>
  </p:cSld>
  <p:clrMap bg1="lt1" tx1="dk1" bg2="lt2" tx2="dk2" accent1="accent1" accent2="accent2" accent3="accent3" accent4="accent4" accent5="accent5" accent6="accent6" hlink="hlink" folHlink="folHlink"/>
  <p:sldLayoutIdLst>
    <p:sldLayoutId id="2147484353" r:id="rId1"/>
    <p:sldLayoutId id="2147484354" r:id="rId2"/>
    <p:sldLayoutId id="2147484355" r:id="rId3"/>
    <p:sldLayoutId id="2147484356" r:id="rId4"/>
    <p:sldLayoutId id="2147484357" r:id="rId5"/>
    <p:sldLayoutId id="2147484358" r:id="rId6"/>
    <p:sldLayoutId id="2147484359" r:id="rId7"/>
    <p:sldLayoutId id="2147484360" r:id="rId8"/>
    <p:sldLayoutId id="2147484361" r:id="rId9"/>
    <p:sldLayoutId id="2147484362" r:id="rId10"/>
    <p:sldLayoutId id="2147484363"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b="1">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pPr fontAlgn="base">
              <a:spcBef>
                <a:spcPct val="0"/>
              </a:spcBef>
              <a:spcAft>
                <a:spcPct val="0"/>
              </a:spcAft>
              <a:defRPr/>
            </a:pPr>
            <a:fld id="{DF767A53-15B6-4E7F-9980-9CC5075E5725}" type="datetime12">
              <a:rPr lang="es-AR" b="1" smtClean="0">
                <a:solidFill>
                  <a:srgbClr val="534949"/>
                </a:solidFill>
                <a:latin typeface="Showcard Gothic" pitchFamily="82" charset="0"/>
                <a:ea typeface="ＭＳ Ｐゴシック" pitchFamily="34" charset="-128"/>
                <a:cs typeface="Arial" charset="0"/>
              </a:rPr>
              <a:pPr fontAlgn="base">
                <a:spcBef>
                  <a:spcPct val="0"/>
                </a:spcBef>
                <a:spcAft>
                  <a:spcPct val="0"/>
                </a:spcAft>
                <a:defRPr/>
              </a:pPr>
              <a:t>2:21 p. m.</a:t>
            </a:fld>
            <a:endParaRPr lang="en-US" b="1">
              <a:solidFill>
                <a:srgbClr val="534949"/>
              </a:solidFill>
              <a:latin typeface="Showcard Gothic" pitchFamily="82" charset="0"/>
              <a:ea typeface="ＭＳ Ｐゴシック" pitchFamily="34" charset="-128"/>
              <a:cs typeface="Arial" charset="0"/>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pPr fontAlgn="base">
              <a:spcBef>
                <a:spcPct val="0"/>
              </a:spcBef>
              <a:spcAft>
                <a:spcPct val="0"/>
              </a:spcAft>
              <a:defRPr/>
            </a:pPr>
            <a:endParaRPr lang="en-US" b="1">
              <a:solidFill>
                <a:srgbClr val="534949"/>
              </a:solidFill>
              <a:latin typeface="Showcard Gothic" pitchFamily="82" charset="0"/>
              <a:ea typeface="ＭＳ Ｐゴシック" pitchFamily="34" charset="-128"/>
              <a:cs typeface="Arial" charset="0"/>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fontAlgn="base">
              <a:spcBef>
                <a:spcPct val="0"/>
              </a:spcBef>
              <a:spcAft>
                <a:spcPct val="0"/>
              </a:spcAft>
              <a:defRPr/>
            </a:pPr>
            <a:fld id="{710DAE80-701C-4F1E-8786-DD212030F949}" type="slidenum">
              <a:rPr lang="en-US" b="1" smtClean="0">
                <a:solidFill>
                  <a:srgbClr val="534949"/>
                </a:solidFill>
                <a:latin typeface="Showcard Gothic" pitchFamily="82" charset="0"/>
                <a:ea typeface="ＭＳ Ｐゴシック" pitchFamily="34" charset="-128"/>
                <a:cs typeface="Arial" charset="0"/>
              </a:rPr>
              <a:pPr fontAlgn="base">
                <a:spcBef>
                  <a:spcPct val="0"/>
                </a:spcBef>
                <a:spcAft>
                  <a:spcPct val="0"/>
                </a:spcAft>
                <a:defRPr/>
              </a:pPr>
              <a:t>‹Nº›</a:t>
            </a:fld>
            <a:endParaRPr lang="en-US" b="1">
              <a:solidFill>
                <a:srgbClr val="534949"/>
              </a:solidFill>
              <a:latin typeface="Showcard Gothic" pitchFamily="82" charset="0"/>
              <a:ea typeface="ＭＳ Ｐゴシック" pitchFamily="34" charset="-128"/>
              <a:cs typeface="Arial" charset="0"/>
            </a:endParaRPr>
          </a:p>
        </p:txBody>
      </p:sp>
    </p:spTree>
    <p:extLst>
      <p:ext uri="{BB962C8B-B14F-4D97-AF65-F5344CB8AC3E}">
        <p14:creationId xmlns:p14="http://schemas.microsoft.com/office/powerpoint/2010/main" xmlns="" val="891357797"/>
      </p:ext>
    </p:extLst>
  </p:cSld>
  <p:clrMap bg1="lt1" tx1="dk1" bg2="lt2" tx2="dk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Lst>
  <p:hf hdr="0" ftr="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7242175" cy="1981200"/>
            <a:chOff x="0" y="0"/>
            <a:chExt cx="4562" cy="1248"/>
          </a:xfrm>
        </p:grpSpPr>
        <p:sp>
          <p:nvSpPr>
            <p:cNvPr id="245763" name="Freeform 3"/>
            <p:cNvSpPr>
              <a:spLocks/>
            </p:cNvSpPr>
            <p:nvPr/>
          </p:nvSpPr>
          <p:spPr bwMode="hidden">
            <a:xfrm>
              <a:off x="0" y="583"/>
              <a:ext cx="4487" cy="665"/>
            </a:xfrm>
            <a:custGeom>
              <a:avLst/>
              <a:gdLst/>
              <a:ahLst/>
              <a:cxnLst>
                <a:cxn ang="0">
                  <a:pos x="4800" y="299"/>
                </a:cxn>
                <a:cxn ang="0">
                  <a:pos x="0" y="665"/>
                </a:cxn>
                <a:cxn ang="0">
                  <a:pos x="0" y="0"/>
                </a:cxn>
                <a:cxn ang="0">
                  <a:pos x="4806" y="1"/>
                </a:cxn>
                <a:cxn ang="0">
                  <a:pos x="4800" y="153"/>
                </a:cxn>
                <a:cxn ang="0">
                  <a:pos x="4800" y="299"/>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latin typeface="Arial" charset="0"/>
                <a:ea typeface="ＭＳ Ｐゴシック" pitchFamily="34" charset="-128"/>
              </a:endParaRPr>
            </a:p>
          </p:txBody>
        </p:sp>
        <p:sp>
          <p:nvSpPr>
            <p:cNvPr id="5129"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latin typeface="Arial" charset="0"/>
                <a:ea typeface="ＭＳ Ｐゴシック" pitchFamily="34" charset="-128"/>
              </a:endParaRPr>
            </a:p>
          </p:txBody>
        </p:sp>
      </p:grpSp>
      <p:sp>
        <p:nvSpPr>
          <p:cNvPr id="245765"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AR"/>
              <a:t>Haga clic para cambiar el estilo de título	</a:t>
            </a:r>
          </a:p>
        </p:txBody>
      </p:sp>
      <p:sp>
        <p:nvSpPr>
          <p:cNvPr id="245766" name="Rectangle 6"/>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AR"/>
              <a:t>Haga clic para modificar el estilo de texto del patrón</a:t>
            </a:r>
          </a:p>
          <a:p>
            <a:pPr lvl="1"/>
            <a:r>
              <a:rPr lang="es-AR"/>
              <a:t>Segundo nivel</a:t>
            </a:r>
          </a:p>
          <a:p>
            <a:pPr lvl="2"/>
            <a:r>
              <a:rPr lang="es-AR"/>
              <a:t>Tercer nivel</a:t>
            </a:r>
          </a:p>
          <a:p>
            <a:pPr lvl="3"/>
            <a:r>
              <a:rPr lang="es-AR"/>
              <a:t>Cuarto nivel</a:t>
            </a:r>
          </a:p>
          <a:p>
            <a:pPr lvl="4"/>
            <a:r>
              <a:rPr lang="es-AR"/>
              <a:t>Quinto nivel</a:t>
            </a:r>
          </a:p>
        </p:txBody>
      </p:sp>
      <p:sp>
        <p:nvSpPr>
          <p:cNvPr id="245767"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mn-lt"/>
                <a:ea typeface="+mn-ea"/>
                <a:cs typeface="+mn-cs"/>
              </a:defRPr>
            </a:lvl1pPr>
          </a:lstStyle>
          <a:p>
            <a:pPr fontAlgn="base">
              <a:spcBef>
                <a:spcPct val="0"/>
              </a:spcBef>
              <a:spcAft>
                <a:spcPct val="0"/>
              </a:spcAft>
              <a:defRPr/>
            </a:pPr>
            <a:endParaRPr lang="es-AR">
              <a:solidFill>
                <a:srgbClr val="FFFFFF"/>
              </a:solidFill>
            </a:endParaRPr>
          </a:p>
        </p:txBody>
      </p:sp>
      <p:sp>
        <p:nvSpPr>
          <p:cNvPr id="245768"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mn-lt"/>
                <a:ea typeface="+mn-ea"/>
                <a:cs typeface="+mn-cs"/>
              </a:defRPr>
            </a:lvl1pPr>
          </a:lstStyle>
          <a:p>
            <a:pPr fontAlgn="base">
              <a:spcBef>
                <a:spcPct val="0"/>
              </a:spcBef>
              <a:spcAft>
                <a:spcPct val="0"/>
              </a:spcAft>
              <a:defRPr/>
            </a:pPr>
            <a:endParaRPr lang="es-AR">
              <a:solidFill>
                <a:srgbClr val="FFFFFF"/>
              </a:solidFill>
            </a:endParaRPr>
          </a:p>
        </p:txBody>
      </p:sp>
      <p:sp>
        <p:nvSpPr>
          <p:cNvPr id="245769" name="Rectangle 9"/>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Tahoma" pitchFamily="34" charset="0"/>
              </a:defRPr>
            </a:lvl1pPr>
          </a:lstStyle>
          <a:p>
            <a:pPr fontAlgn="base">
              <a:spcBef>
                <a:spcPct val="0"/>
              </a:spcBef>
              <a:spcAft>
                <a:spcPct val="0"/>
              </a:spcAft>
              <a:defRPr/>
            </a:pPr>
            <a:fld id="{629D35A8-28BF-49EF-A9E6-2B26EB4676EF}" type="slidenum">
              <a:rPr lang="es-AR">
                <a:solidFill>
                  <a:srgbClr val="FFFFFF"/>
                </a:solidFill>
                <a:ea typeface="ＭＳ Ｐゴシック" pitchFamily="34" charset="-128"/>
              </a:rPr>
              <a:pPr fontAlgn="base">
                <a:spcBef>
                  <a:spcPct val="0"/>
                </a:spcBef>
                <a:spcAft>
                  <a:spcPct val="0"/>
                </a:spcAft>
                <a:defRPr/>
              </a:pPr>
              <a:t>‹Nº›</a:t>
            </a:fld>
            <a:endParaRPr lang="es-AR">
              <a:solidFill>
                <a:srgbClr val="FFFFFF"/>
              </a:solidFill>
              <a:ea typeface="ＭＳ Ｐゴシック" pitchFamily="34" charset="-128"/>
            </a:endParaRPr>
          </a:p>
        </p:txBody>
      </p:sp>
    </p:spTree>
    <p:extLst>
      <p:ext uri="{BB962C8B-B14F-4D97-AF65-F5344CB8AC3E}">
        <p14:creationId xmlns:p14="http://schemas.microsoft.com/office/powerpoint/2010/main" xmlns="" val="2412415982"/>
      </p:ext>
    </p:extLst>
  </p:cSld>
  <p:clrMap bg1="dk2" tx1="lt1" bg2="dk1" tx2="lt2" accent1="accent1" accent2="accent2" accent3="accent3" accent4="accent4" accent5="accent5" accent6="accent6" hlink="hlink" folHlink="folHlink"/>
  <p:sldLayoutIdLst>
    <p:sldLayoutId id="2147484377" r:id="rId1"/>
    <p:sldLayoutId id="2147484378" r:id="rId2"/>
    <p:sldLayoutId id="2147484379" r:id="rId3"/>
    <p:sldLayoutId id="2147484380" r:id="rId4"/>
    <p:sldLayoutId id="2147484381" r:id="rId5"/>
    <p:sldLayoutId id="2147484382" r:id="rId6"/>
    <p:sldLayoutId id="2147484383" r:id="rId7"/>
    <p:sldLayoutId id="2147484384" r:id="rId8"/>
    <p:sldLayoutId id="2147484385" r:id="rId9"/>
    <p:sldLayoutId id="2147484386" r:id="rId10"/>
    <p:sldLayoutId id="2147484387" r:id="rId11"/>
  </p:sldLayoutIdLst>
  <p:transition spd="med">
    <p:fade thruBlk="1"/>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9144000" cy="6856413"/>
            <a:chOff x="0" y="0"/>
            <a:chExt cx="5760" cy="4319"/>
          </a:xfrm>
        </p:grpSpPr>
        <p:sp>
          <p:nvSpPr>
            <p:cNvPr id="30105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6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6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31" name="Freeform 6"/>
            <p:cNvSpPr>
              <a:spLocks/>
            </p:cNvSpPr>
            <p:nvPr/>
          </p:nvSpPr>
          <p:spPr bwMode="hidden">
            <a:xfrm>
              <a:off x="4038" y="3577"/>
              <a:ext cx="1720" cy="65"/>
            </a:xfrm>
            <a:custGeom>
              <a:avLst/>
              <a:gdLst>
                <a:gd name="T0" fmla="*/ 1706 w 1722"/>
                <a:gd name="T1" fmla="*/ 58 h 66"/>
                <a:gd name="T2" fmla="*/ 1706 w 1722"/>
                <a:gd name="T3" fmla="*/ 52 h 66"/>
                <a:gd name="T4" fmla="*/ 0 w 1722"/>
                <a:gd name="T5" fmla="*/ 0 h 66"/>
                <a:gd name="T6" fmla="*/ 0 w 1722"/>
                <a:gd name="T7" fmla="*/ 40 h 66"/>
                <a:gd name="T8" fmla="*/ 1706 w 1722"/>
                <a:gd name="T9" fmla="*/ 58 h 66"/>
                <a:gd name="T10" fmla="*/ 1706 w 1722"/>
                <a:gd name="T11" fmla="*/ 58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33" name="Freeform 8"/>
            <p:cNvSpPr>
              <a:spLocks/>
            </p:cNvSpPr>
            <p:nvPr/>
          </p:nvSpPr>
          <p:spPr bwMode="hidden">
            <a:xfrm>
              <a:off x="4784" y="3702"/>
              <a:ext cx="974" cy="101"/>
            </a:xfrm>
            <a:custGeom>
              <a:avLst/>
              <a:gdLst>
                <a:gd name="T0" fmla="*/ 967 w 975"/>
                <a:gd name="T1" fmla="*/ 48 h 101"/>
                <a:gd name="T2" fmla="*/ 967 w 975"/>
                <a:gd name="T3" fmla="*/ 0 h 101"/>
                <a:gd name="T4" fmla="*/ 0 w 975"/>
                <a:gd name="T5" fmla="*/ 24 h 101"/>
                <a:gd name="T6" fmla="*/ 0 w 975"/>
                <a:gd name="T7" fmla="*/ 101 h 101"/>
                <a:gd name="T8" fmla="*/ 967 w 975"/>
                <a:gd name="T9" fmla="*/ 48 h 101"/>
                <a:gd name="T10" fmla="*/ 967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5134" name="Freeform 9"/>
            <p:cNvSpPr>
              <a:spLocks/>
            </p:cNvSpPr>
            <p:nvPr/>
          </p:nvSpPr>
          <p:spPr bwMode="hidden">
            <a:xfrm>
              <a:off x="3619" y="3815"/>
              <a:ext cx="2139" cy="198"/>
            </a:xfrm>
            <a:custGeom>
              <a:avLst/>
              <a:gdLst>
                <a:gd name="T0" fmla="*/ 2125 w 2141"/>
                <a:gd name="T1" fmla="*/ 0 h 198"/>
                <a:gd name="T2" fmla="*/ 0 w 2141"/>
                <a:gd name="T3" fmla="*/ 156 h 198"/>
                <a:gd name="T4" fmla="*/ 0 w 2141"/>
                <a:gd name="T5" fmla="*/ 198 h 198"/>
                <a:gd name="T6" fmla="*/ 2125 w 2141"/>
                <a:gd name="T7" fmla="*/ 0 h 198"/>
                <a:gd name="T8" fmla="*/ 2125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36" name="Freeform 11"/>
            <p:cNvSpPr>
              <a:spLocks/>
            </p:cNvSpPr>
            <p:nvPr/>
          </p:nvSpPr>
          <p:spPr bwMode="hidden">
            <a:xfrm>
              <a:off x="2097" y="4043"/>
              <a:ext cx="2514" cy="276"/>
            </a:xfrm>
            <a:custGeom>
              <a:avLst/>
              <a:gdLst>
                <a:gd name="T0" fmla="*/ 2158 w 2517"/>
                <a:gd name="T1" fmla="*/ 276 h 276"/>
                <a:gd name="T2" fmla="*/ 2493 w 2517"/>
                <a:gd name="T3" fmla="*/ 204 h 276"/>
                <a:gd name="T4" fmla="*/ 2236 w 2517"/>
                <a:gd name="T5" fmla="*/ 0 h 276"/>
                <a:gd name="T6" fmla="*/ 0 w 2517"/>
                <a:gd name="T7" fmla="*/ 276 h 276"/>
                <a:gd name="T8" fmla="*/ 2158 w 2517"/>
                <a:gd name="T9" fmla="*/ 276 h 276"/>
                <a:gd name="T10" fmla="*/ 2158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38" name="Freeform 13"/>
            <p:cNvSpPr>
              <a:spLocks/>
            </p:cNvSpPr>
            <p:nvPr/>
          </p:nvSpPr>
          <p:spPr bwMode="hidden">
            <a:xfrm>
              <a:off x="5030" y="3151"/>
              <a:ext cx="728" cy="240"/>
            </a:xfrm>
            <a:custGeom>
              <a:avLst/>
              <a:gdLst>
                <a:gd name="T0" fmla="*/ 721 w 729"/>
                <a:gd name="T1" fmla="*/ 240 h 240"/>
                <a:gd name="T2" fmla="*/ 0 w 729"/>
                <a:gd name="T3" fmla="*/ 0 h 240"/>
                <a:gd name="T4" fmla="*/ 0 w 729"/>
                <a:gd name="T5" fmla="*/ 6 h 240"/>
                <a:gd name="T6" fmla="*/ 721 w 729"/>
                <a:gd name="T7" fmla="*/ 240 h 240"/>
                <a:gd name="T8" fmla="*/ 721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40" name="Freeform 15"/>
            <p:cNvSpPr>
              <a:spLocks/>
            </p:cNvSpPr>
            <p:nvPr/>
          </p:nvSpPr>
          <p:spPr bwMode="hidden">
            <a:xfrm>
              <a:off x="5030" y="3049"/>
              <a:ext cx="728" cy="318"/>
            </a:xfrm>
            <a:custGeom>
              <a:avLst/>
              <a:gdLst>
                <a:gd name="T0" fmla="*/ 721 w 729"/>
                <a:gd name="T1" fmla="*/ 318 h 318"/>
                <a:gd name="T2" fmla="*/ 721 w 729"/>
                <a:gd name="T3" fmla="*/ 312 h 318"/>
                <a:gd name="T4" fmla="*/ 0 w 729"/>
                <a:gd name="T5" fmla="*/ 0 h 318"/>
                <a:gd name="T6" fmla="*/ 0 w 729"/>
                <a:gd name="T7" fmla="*/ 54 h 318"/>
                <a:gd name="T8" fmla="*/ 721 w 729"/>
                <a:gd name="T9" fmla="*/ 318 h 318"/>
                <a:gd name="T10" fmla="*/ 721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44"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46"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50"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53" name="Freeform 28"/>
            <p:cNvSpPr>
              <a:spLocks/>
            </p:cNvSpPr>
            <p:nvPr/>
          </p:nvSpPr>
          <p:spPr bwMode="hidden">
            <a:xfrm>
              <a:off x="5698" y="653"/>
              <a:ext cx="60" cy="311"/>
            </a:xfrm>
            <a:custGeom>
              <a:avLst/>
              <a:gdLst>
                <a:gd name="T0" fmla="*/ 0 w 60"/>
                <a:gd name="T1" fmla="*/ 144 h 312"/>
                <a:gd name="T2" fmla="*/ 60 w 60"/>
                <a:gd name="T3" fmla="*/ 304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5155"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nvGrpSpPr>
            <p:cNvPr id="5164" name="Group 39"/>
            <p:cNvGrpSpPr>
              <a:grpSpLocks/>
            </p:cNvGrpSpPr>
            <p:nvPr userDrawn="1"/>
          </p:nvGrpSpPr>
          <p:grpSpPr bwMode="auto">
            <a:xfrm>
              <a:off x="0" y="1632"/>
              <a:ext cx="5758" cy="1858"/>
              <a:chOff x="0" y="1632"/>
              <a:chExt cx="5758" cy="1858"/>
            </a:xfrm>
          </p:grpSpPr>
          <p:sp>
            <p:nvSpPr>
              <p:cNvPr id="30109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grpSp>
      <p:sp>
        <p:nvSpPr>
          <p:cNvPr id="301098"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301099"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301100"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ES">
              <a:solidFill>
                <a:srgbClr val="FFFFFF"/>
              </a:solidFill>
            </a:endParaRPr>
          </a:p>
        </p:txBody>
      </p:sp>
      <p:sp>
        <p:nvSpPr>
          <p:cNvPr id="301101"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ES">
              <a:solidFill>
                <a:srgbClr val="FFFFFF"/>
              </a:solidFill>
            </a:endParaRPr>
          </a:p>
        </p:txBody>
      </p:sp>
      <p:sp>
        <p:nvSpPr>
          <p:cNvPr id="301102"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Arial" pitchFamily="34" charset="0"/>
              </a:defRPr>
            </a:lvl1pPr>
          </a:lstStyle>
          <a:p>
            <a:pPr fontAlgn="base">
              <a:spcBef>
                <a:spcPct val="0"/>
              </a:spcBef>
              <a:spcAft>
                <a:spcPct val="0"/>
              </a:spcAft>
              <a:defRPr/>
            </a:pPr>
            <a:fld id="{8430344F-D679-4595-A4CC-F0D49448F5BF}" type="slidenum">
              <a:rPr lang="es-ES">
                <a:solidFill>
                  <a:srgbClr val="FFFFFF"/>
                </a:solidFill>
                <a:ea typeface="ＭＳ Ｐゴシック" pitchFamily="34" charset="-128"/>
              </a:rPr>
              <a:pPr fontAlgn="base">
                <a:spcBef>
                  <a:spcPct val="0"/>
                </a:spcBef>
                <a:spcAft>
                  <a:spcPct val="0"/>
                </a:spcAft>
                <a:defRPr/>
              </a:pPr>
              <a:t>‹Nº›</a:t>
            </a:fld>
            <a:endParaRPr lang="es-ES">
              <a:solidFill>
                <a:srgbClr val="FFFFFF"/>
              </a:solidFill>
              <a:ea typeface="ＭＳ Ｐゴシック" pitchFamily="34" charset="-128"/>
            </a:endParaRPr>
          </a:p>
        </p:txBody>
      </p:sp>
    </p:spTree>
    <p:extLst>
      <p:ext uri="{BB962C8B-B14F-4D97-AF65-F5344CB8AC3E}">
        <p14:creationId xmlns:p14="http://schemas.microsoft.com/office/powerpoint/2010/main" xmlns="" val="1913181281"/>
      </p:ext>
    </p:extLst>
  </p:cSld>
  <p:clrMap bg1="dk2" tx1="lt1" bg2="dk1" tx2="lt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Lst>
  <p:transition spd="med">
    <p:fade thruBlk="1"/>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13"/>
        </a:buBlip>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14"/>
        </a:buBlip>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0" y="0"/>
            <a:ext cx="7242175" cy="1981200"/>
            <a:chOff x="0" y="0"/>
            <a:chExt cx="4562" cy="1248"/>
          </a:xfrm>
        </p:grpSpPr>
        <p:sp>
          <p:nvSpPr>
            <p:cNvPr id="245763" name="Freeform 3"/>
            <p:cNvSpPr>
              <a:spLocks/>
            </p:cNvSpPr>
            <p:nvPr/>
          </p:nvSpPr>
          <p:spPr bwMode="hidden">
            <a:xfrm>
              <a:off x="0" y="583"/>
              <a:ext cx="4487" cy="665"/>
            </a:xfrm>
            <a:custGeom>
              <a:avLst/>
              <a:gdLst/>
              <a:ahLst/>
              <a:cxnLst>
                <a:cxn ang="0">
                  <a:pos x="4800" y="299"/>
                </a:cxn>
                <a:cxn ang="0">
                  <a:pos x="0" y="665"/>
                </a:cxn>
                <a:cxn ang="0">
                  <a:pos x="0" y="0"/>
                </a:cxn>
                <a:cxn ang="0">
                  <a:pos x="4806" y="1"/>
                </a:cxn>
                <a:cxn ang="0">
                  <a:pos x="4800" y="153"/>
                </a:cxn>
                <a:cxn ang="0">
                  <a:pos x="4800" y="299"/>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latin typeface="Arial" charset="0"/>
                <a:ea typeface="ＭＳ Ｐゴシック" pitchFamily="34" charset="-128"/>
              </a:endParaRPr>
            </a:p>
          </p:txBody>
        </p:sp>
        <p:sp>
          <p:nvSpPr>
            <p:cNvPr id="4105"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latin typeface="Arial" charset="0"/>
                <a:ea typeface="ＭＳ Ｐゴシック" pitchFamily="34" charset="-128"/>
              </a:endParaRPr>
            </a:p>
          </p:txBody>
        </p:sp>
      </p:grpSp>
      <p:sp>
        <p:nvSpPr>
          <p:cNvPr id="245765"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AR"/>
              <a:t>Haga clic para cambiar el estilo de título	</a:t>
            </a:r>
          </a:p>
        </p:txBody>
      </p:sp>
      <p:sp>
        <p:nvSpPr>
          <p:cNvPr id="245766" name="Rectangle 6"/>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AR"/>
              <a:t>Haga clic para modificar el estilo de texto del patrón</a:t>
            </a:r>
          </a:p>
          <a:p>
            <a:pPr lvl="1"/>
            <a:r>
              <a:rPr lang="es-AR"/>
              <a:t>Segundo nivel</a:t>
            </a:r>
          </a:p>
          <a:p>
            <a:pPr lvl="2"/>
            <a:r>
              <a:rPr lang="es-AR"/>
              <a:t>Tercer nivel</a:t>
            </a:r>
          </a:p>
          <a:p>
            <a:pPr lvl="3"/>
            <a:r>
              <a:rPr lang="es-AR"/>
              <a:t>Cuarto nivel</a:t>
            </a:r>
          </a:p>
          <a:p>
            <a:pPr lvl="4"/>
            <a:r>
              <a:rPr lang="es-AR"/>
              <a:t>Quinto nivel</a:t>
            </a:r>
          </a:p>
        </p:txBody>
      </p:sp>
      <p:sp>
        <p:nvSpPr>
          <p:cNvPr id="245767"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mn-lt"/>
                <a:ea typeface="+mn-ea"/>
                <a:cs typeface="+mn-cs"/>
              </a:defRPr>
            </a:lvl1pPr>
          </a:lstStyle>
          <a:p>
            <a:pPr fontAlgn="base">
              <a:spcBef>
                <a:spcPct val="0"/>
              </a:spcBef>
              <a:spcAft>
                <a:spcPct val="0"/>
              </a:spcAft>
              <a:defRPr/>
            </a:pPr>
            <a:endParaRPr lang="es-AR">
              <a:solidFill>
                <a:srgbClr val="FFFFFF"/>
              </a:solidFill>
            </a:endParaRPr>
          </a:p>
        </p:txBody>
      </p:sp>
      <p:sp>
        <p:nvSpPr>
          <p:cNvPr id="245768"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mn-lt"/>
                <a:ea typeface="+mn-ea"/>
                <a:cs typeface="+mn-cs"/>
              </a:defRPr>
            </a:lvl1pPr>
          </a:lstStyle>
          <a:p>
            <a:pPr fontAlgn="base">
              <a:spcBef>
                <a:spcPct val="0"/>
              </a:spcBef>
              <a:spcAft>
                <a:spcPct val="0"/>
              </a:spcAft>
              <a:defRPr/>
            </a:pPr>
            <a:endParaRPr lang="es-AR">
              <a:solidFill>
                <a:srgbClr val="FFFFFF"/>
              </a:solidFill>
            </a:endParaRPr>
          </a:p>
        </p:txBody>
      </p:sp>
      <p:sp>
        <p:nvSpPr>
          <p:cNvPr id="245769" name="Rectangle 9"/>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Tahoma" pitchFamily="34" charset="0"/>
              </a:defRPr>
            </a:lvl1pPr>
          </a:lstStyle>
          <a:p>
            <a:pPr fontAlgn="base">
              <a:spcBef>
                <a:spcPct val="0"/>
              </a:spcBef>
              <a:spcAft>
                <a:spcPct val="0"/>
              </a:spcAft>
              <a:defRPr/>
            </a:pPr>
            <a:fld id="{77E48B4B-9871-4E39-A30C-CF61181B472F}" type="slidenum">
              <a:rPr lang="es-AR">
                <a:solidFill>
                  <a:srgbClr val="FFFFFF"/>
                </a:solidFill>
                <a:ea typeface="ＭＳ Ｐゴシック" pitchFamily="34" charset="-128"/>
              </a:rPr>
              <a:pPr fontAlgn="base">
                <a:spcBef>
                  <a:spcPct val="0"/>
                </a:spcBef>
                <a:spcAft>
                  <a:spcPct val="0"/>
                </a:spcAft>
                <a:defRPr/>
              </a:pPr>
              <a:t>‹Nº›</a:t>
            </a:fld>
            <a:endParaRPr lang="es-AR">
              <a:solidFill>
                <a:srgbClr val="FFFFFF"/>
              </a:solidFill>
              <a:ea typeface="ＭＳ Ｐゴシック" pitchFamily="34" charset="-128"/>
            </a:endParaRPr>
          </a:p>
        </p:txBody>
      </p:sp>
    </p:spTree>
    <p:extLst>
      <p:ext uri="{BB962C8B-B14F-4D97-AF65-F5344CB8AC3E}">
        <p14:creationId xmlns:p14="http://schemas.microsoft.com/office/powerpoint/2010/main" xmlns="" val="1763216696"/>
      </p:ext>
    </p:extLst>
  </p:cSld>
  <p:clrMap bg1="dk2" tx1="lt1" bg2="dk1" tx2="lt2" accent1="accent1" accent2="accent2" accent3="accent3" accent4="accent4" accent5="accent5" accent6="accent6" hlink="hlink" folHlink="folHlink"/>
  <p:sldLayoutIdLst>
    <p:sldLayoutId id="2147484401" r:id="rId1"/>
    <p:sldLayoutId id="2147484402" r:id="rId2"/>
    <p:sldLayoutId id="2147484403" r:id="rId3"/>
    <p:sldLayoutId id="2147484404" r:id="rId4"/>
    <p:sldLayoutId id="2147484405" r:id="rId5"/>
    <p:sldLayoutId id="2147484406" r:id="rId6"/>
    <p:sldLayoutId id="2147484407" r:id="rId7"/>
    <p:sldLayoutId id="2147484408" r:id="rId8"/>
    <p:sldLayoutId id="2147484409" r:id="rId9"/>
    <p:sldLayoutId id="2147484410" r:id="rId10"/>
    <p:sldLayoutId id="2147484411" r:id="rId11"/>
  </p:sldLayoutIdLst>
  <p:transition spd="med">
    <p:fade thruBlk="1"/>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3" name="2 Marcador de título"/>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p>
            <a:r>
              <a:rPr lang="es-ES"/>
              <a:t>Haga clic para modificar el estilo de título del patrón</a:t>
            </a:r>
            <a:endParaRPr lang="en-US"/>
          </a:p>
        </p:txBody>
      </p:sp>
      <p:sp>
        <p:nvSpPr>
          <p:cNvPr id="10246" name="30 Marcador de texto"/>
          <p:cNvSpPr>
            <a:spLocks noGrp="1"/>
          </p:cNvSpPr>
          <p:nvPr>
            <p:ph type="body" idx="1"/>
          </p:nvPr>
        </p:nvSpPr>
        <p:spPr bwMode="auto">
          <a:xfrm>
            <a:off x="457200" y="1609725"/>
            <a:ext cx="7239000" cy="4846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7" name="26 Marcador de fecha"/>
          <p:cNvSpPr>
            <a:spLocks noGrp="1"/>
          </p:cNvSpPr>
          <p:nvPr>
            <p:ph type="dt" sz="half" idx="2"/>
          </p:nvPr>
        </p:nvSpPr>
        <p:spPr>
          <a:xfrm>
            <a:off x="4246563" y="6557963"/>
            <a:ext cx="2001837" cy="227012"/>
          </a:xfrm>
          <a:prstGeom prst="rect">
            <a:avLst/>
          </a:prstGeom>
        </p:spPr>
        <p:txBody>
          <a:bodyPr vert="horz" tIns="0" bIns="0" anchor="b"/>
          <a:lstStyle>
            <a:lvl1pPr algn="l" eaLnBrk="1" latinLnBrk="0" hangingPunct="1">
              <a:defRPr kumimoji="0" sz="1000" b="1">
                <a:solidFill>
                  <a:srgbClr val="B13F9A"/>
                </a:solidFill>
                <a:latin typeface="Showcard Gothic" pitchFamily="82" charset="0"/>
                <a:ea typeface="+mn-ea"/>
                <a:cs typeface="Arial" charset="0"/>
              </a:defRPr>
            </a:lvl1pPr>
            <a:extLst/>
          </a:lstStyle>
          <a:p>
            <a:pPr fontAlgn="base">
              <a:spcBef>
                <a:spcPct val="0"/>
              </a:spcBef>
              <a:spcAft>
                <a:spcPct val="0"/>
              </a:spcAft>
              <a:defRPr/>
            </a:pPr>
            <a:endParaRPr lang="en-US"/>
          </a:p>
        </p:txBody>
      </p:sp>
      <p:sp>
        <p:nvSpPr>
          <p:cNvPr id="4" name="3 Marcador de pie de página"/>
          <p:cNvSpPr>
            <a:spLocks noGrp="1"/>
          </p:cNvSpPr>
          <p:nvPr>
            <p:ph type="ftr" sz="quarter" idx="3"/>
          </p:nvPr>
        </p:nvSpPr>
        <p:spPr>
          <a:xfrm>
            <a:off x="457200" y="6557963"/>
            <a:ext cx="3657600" cy="228600"/>
          </a:xfrm>
          <a:prstGeom prst="rect">
            <a:avLst/>
          </a:prstGeom>
        </p:spPr>
        <p:txBody>
          <a:bodyPr vert="horz" tIns="0" bIns="0" anchor="b"/>
          <a:lstStyle>
            <a:lvl1pPr algn="r" eaLnBrk="1" latinLnBrk="0" hangingPunct="1">
              <a:defRPr kumimoji="0" sz="1000" b="1">
                <a:solidFill>
                  <a:srgbClr val="B13F9A"/>
                </a:solidFill>
                <a:latin typeface="Showcard Gothic" pitchFamily="82" charset="0"/>
                <a:ea typeface="+mn-ea"/>
                <a:cs typeface="Arial" charset="0"/>
              </a:defRPr>
            </a:lvl1pPr>
            <a:extLst/>
          </a:lstStyle>
          <a:p>
            <a:pPr fontAlgn="base">
              <a:spcBef>
                <a:spcPct val="0"/>
              </a:spcBef>
              <a:spcAft>
                <a:spcPct val="0"/>
              </a:spcAft>
              <a:defRPr/>
            </a:pPr>
            <a:endParaRPr lang="en-US"/>
          </a:p>
        </p:txBody>
      </p:sp>
      <p:sp>
        <p:nvSpPr>
          <p:cNvPr id="16" name="15 Marcador de número de diapositiva"/>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latinLnBrk="0" hangingPunct="1">
              <a:defRPr kumimoji="0" sz="1100" b="1">
                <a:solidFill>
                  <a:srgbClr val="B13F9A"/>
                </a:solidFill>
                <a:latin typeface="Showcard Gothic" pitchFamily="82" charset="0"/>
                <a:ea typeface="+mn-ea"/>
                <a:cs typeface="Arial" charset="0"/>
              </a:defRPr>
            </a:lvl1pPr>
            <a:extLst/>
          </a:lstStyle>
          <a:p>
            <a:pPr fontAlgn="base">
              <a:spcBef>
                <a:spcPct val="0"/>
              </a:spcBef>
              <a:spcAft>
                <a:spcPct val="0"/>
              </a:spcAft>
              <a:defRPr/>
            </a:pPr>
            <a:fld id="{09DCAB04-A20B-4476-98E6-A7E5D9045E13}" type="slidenum">
              <a:rPr lang="en-US"/>
              <a:pPr fontAlgn="base">
                <a:spcBef>
                  <a:spcPct val="0"/>
                </a:spcBef>
                <a:spcAft>
                  <a:spcPct val="0"/>
                </a:spcAft>
                <a:defRPr/>
              </a:pPr>
              <a:t>‹Nº›</a:t>
            </a:fld>
            <a:endParaRPr lang="en-US"/>
          </a:p>
        </p:txBody>
      </p:sp>
    </p:spTree>
    <p:extLst>
      <p:ext uri="{BB962C8B-B14F-4D97-AF65-F5344CB8AC3E}">
        <p14:creationId xmlns:p14="http://schemas.microsoft.com/office/powerpoint/2010/main" xmlns="" val="1129232066"/>
      </p:ext>
    </p:extLst>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2700000" scaled="1"/>
        </a:gra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496888" y="1308100"/>
            <a:ext cx="10429876" cy="5908675"/>
            <a:chOff x="-313" y="824"/>
            <a:chExt cx="6570" cy="3722"/>
          </a:xfrm>
        </p:grpSpPr>
        <p:sp>
          <p:nvSpPr>
            <p:cNvPr id="164867"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68"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69"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0"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1"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2"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3"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4"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5"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6"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7"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8"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79"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0"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1" name="Rectangle 17"/>
            <p:cNvSpPr>
              <a:spLocks noChangeArrowheads="1"/>
            </p:cNvSpPr>
            <p:nvPr userDrawn="1"/>
          </p:nvSpPr>
          <p:spPr bwMode="hidden">
            <a:xfrm rot="18603245" flipV="1">
              <a:off x="4053" y="3503"/>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2"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3"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4"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5"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6"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7"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8"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89"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0"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1"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2"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3"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4"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5"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6"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7"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8"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s-ES">
                <a:solidFill>
                  <a:srgbClr val="FFFFFF"/>
                </a:solidFill>
                <a:effectLst>
                  <a:outerShdw blurRad="38100" dist="38100" dir="2700000" algn="tl">
                    <a:srgbClr val="000000"/>
                  </a:outerShdw>
                </a:effectLst>
                <a:ea typeface="ＭＳ Ｐゴシック" pitchFamily="34" charset="-128"/>
              </a:endParaRPr>
            </a:p>
          </p:txBody>
        </p:sp>
        <p:sp>
          <p:nvSpPr>
            <p:cNvPr id="164899"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0"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1"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2"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3"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4"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5"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6"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7"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8"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09"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0"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1"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2"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3"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4"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5"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6"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7"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8"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19"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0"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1"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2"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3"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4"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5"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6"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7"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8"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29"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0"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1"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2"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3"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4"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5"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6"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7"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8"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39"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0"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1"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2"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3"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4"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5"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6"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7"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8"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49"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0"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1"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2"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3"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4"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5"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6"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7"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8"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59"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0"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1"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2"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3"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4"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5"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6"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7"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8"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69"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0"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1"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2"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3"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4"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5"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6"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7"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8"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79"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0"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1"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2"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3"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4"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5"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6"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7"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8"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89"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0"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1"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2"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3"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4"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5"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6"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7"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8"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4999"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0"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1"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2"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3"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4"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5"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6"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7"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8"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09"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0"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1"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2"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3"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4"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5"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6"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7"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8"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19"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0"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1"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2"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3"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4"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5"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6"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7"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8"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29"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0"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1"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2"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3"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4"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5"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6"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7"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8"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39"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0"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1"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2"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3"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4"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5"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6"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7"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8"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49"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0"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1"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2"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3"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4"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5"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6"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7"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8"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59"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0"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1"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2"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3"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4"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5"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6"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7"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8"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69"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0"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1"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2"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3"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4"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5"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6"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7"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8"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79"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80"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165081"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sp>
        <p:nvSpPr>
          <p:cNvPr id="165082" name="Rectangle 21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Arial" pitchFamily="34" charset="0"/>
              </a:defRPr>
            </a:lvl1pPr>
          </a:lstStyle>
          <a:p>
            <a:pPr fontAlgn="base">
              <a:spcBef>
                <a:spcPct val="0"/>
              </a:spcBef>
              <a:spcAft>
                <a:spcPct val="0"/>
              </a:spcAft>
              <a:defRPr/>
            </a:pPr>
            <a:fld id="{147128EC-88A0-4425-B205-3DD05364352F}" type="slidenum">
              <a:rPr lang="es-AR">
                <a:solidFill>
                  <a:srgbClr val="FFFFFF"/>
                </a:solidFill>
                <a:ea typeface="ＭＳ Ｐゴシック" pitchFamily="34" charset="-128"/>
              </a:rPr>
              <a:pPr fontAlgn="base">
                <a:spcBef>
                  <a:spcPct val="0"/>
                </a:spcBef>
                <a:spcAft>
                  <a:spcPct val="0"/>
                </a:spcAft>
                <a:defRPr/>
              </a:pPr>
              <a:t>‹Nº›</a:t>
            </a:fld>
            <a:endParaRPr lang="es-AR">
              <a:solidFill>
                <a:srgbClr val="FFFFFF"/>
              </a:solidFill>
              <a:ea typeface="ＭＳ Ｐゴシック" pitchFamily="34" charset="-128"/>
            </a:endParaRPr>
          </a:p>
        </p:txBody>
      </p:sp>
      <p:sp>
        <p:nvSpPr>
          <p:cNvPr id="165083" name="Rectangle 2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AR">
              <a:solidFill>
                <a:srgbClr val="FFFFFF"/>
              </a:solidFill>
            </a:endParaRPr>
          </a:p>
        </p:txBody>
      </p:sp>
      <p:sp>
        <p:nvSpPr>
          <p:cNvPr id="165084" name="Rectangle 220"/>
          <p:cNvSpPr>
            <a:spLocks noGrp="1" noChangeArrowheads="1"/>
          </p:cNvSpPr>
          <p:nvPr>
            <p:ph type="ftr" sz="quarter" idx="3"/>
          </p:nvPr>
        </p:nvSpPr>
        <p:spPr bwMode="auto">
          <a:xfrm>
            <a:off x="31242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AR">
              <a:solidFill>
                <a:srgbClr val="FFFFFF"/>
              </a:solidFill>
            </a:endParaRPr>
          </a:p>
        </p:txBody>
      </p:sp>
      <p:sp>
        <p:nvSpPr>
          <p:cNvPr id="165085" name="Rectangle 221"/>
          <p:cNvSpPr>
            <a:spLocks noGrp="1" noChangeArrowheads="1"/>
          </p:cNvSpPr>
          <p:nvPr>
            <p:ph type="body" idx="1"/>
          </p:nvPr>
        </p:nvSpPr>
        <p:spPr bwMode="auto">
          <a:xfrm>
            <a:off x="457200" y="1600200"/>
            <a:ext cx="8229600" cy="4533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AR"/>
              <a:t>Haga clic para modificar el estilo de texto del patrón</a:t>
            </a:r>
          </a:p>
          <a:p>
            <a:pPr lvl="1"/>
            <a:r>
              <a:rPr lang="es-AR"/>
              <a:t>Segundo nivel</a:t>
            </a:r>
          </a:p>
          <a:p>
            <a:pPr lvl="2"/>
            <a:r>
              <a:rPr lang="es-AR"/>
              <a:t>Tercer nivel</a:t>
            </a:r>
          </a:p>
          <a:p>
            <a:pPr lvl="3"/>
            <a:r>
              <a:rPr lang="es-AR"/>
              <a:t>Cuarto nivel</a:t>
            </a:r>
          </a:p>
          <a:p>
            <a:pPr lvl="4"/>
            <a:r>
              <a:rPr lang="es-AR"/>
              <a:t>Quinto nivel</a:t>
            </a:r>
          </a:p>
        </p:txBody>
      </p:sp>
      <p:sp>
        <p:nvSpPr>
          <p:cNvPr id="165086" name="Rectangle 22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AR"/>
              <a:t>Haga clic para cambiar el estilo de título	</a:t>
            </a:r>
          </a:p>
        </p:txBody>
      </p:sp>
    </p:spTree>
    <p:extLst>
      <p:ext uri="{BB962C8B-B14F-4D97-AF65-F5344CB8AC3E}">
        <p14:creationId xmlns:p14="http://schemas.microsoft.com/office/powerpoint/2010/main" xmlns="" val="3763694622"/>
      </p:ext>
    </p:extLst>
  </p:cSld>
  <p:clrMap bg1="dk2" tx1="lt1" bg2="dk1" tx2="lt2" accent1="accent1" accent2="accent2" accent3="accent3" accent4="accent4" accent5="accent5" accent6="accent6" hlink="hlink" folHlink="folHlink"/>
  <p:sldLayoutIdLst>
    <p:sldLayoutId id="2147484499" r:id="rId1"/>
    <p:sldLayoutId id="2147484500" r:id="rId2"/>
    <p:sldLayoutId id="2147484501" r:id="rId3"/>
    <p:sldLayoutId id="2147484502" r:id="rId4"/>
    <p:sldLayoutId id="2147484503" r:id="rId5"/>
    <p:sldLayoutId id="2147484504" r:id="rId6"/>
    <p:sldLayoutId id="2147484505" r:id="rId7"/>
    <p:sldLayoutId id="2147484506" r:id="rId8"/>
    <p:sldLayoutId id="2147484507" r:id="rId9"/>
    <p:sldLayoutId id="2147484508" r:id="rId10"/>
    <p:sldLayoutId id="2147484509" r:id="rId11"/>
  </p:sldLayoutIdLst>
  <p:transition spd="med">
    <p:fade thruBlk="1"/>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Blip>
          <a:blip r:embed="rId13"/>
        </a:buBlip>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hlink"/>
        </a:buClr>
        <a:buFont typeface="Wingdings" pitchFamily="2" charset="2"/>
        <a:buBlip>
          <a:blip r:embed="rId13"/>
        </a:buBlip>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3"/>
        </a:buBlip>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pPr fontAlgn="base">
              <a:spcBef>
                <a:spcPct val="0"/>
              </a:spcBef>
              <a:spcAft>
                <a:spcPct val="0"/>
              </a:spcAft>
              <a:defRPr/>
            </a:pPr>
            <a:fld id="{660D9656-3C2D-4614-A38D-0DA27A3FD636}" type="slidenum">
              <a:rPr lang="en-US" smtClean="0">
                <a:latin typeface="Arial" charset="0"/>
                <a:ea typeface="ＭＳ Ｐゴシック"/>
              </a:rPr>
              <a:pPr fontAlgn="base">
                <a:spcBef>
                  <a:spcPct val="0"/>
                </a:spcBef>
                <a:spcAft>
                  <a:spcPct val="0"/>
                </a:spcAft>
                <a:defRPr/>
              </a:pPr>
              <a:t>‹Nº›</a:t>
            </a:fld>
            <a:endParaRPr lang="en-US">
              <a:latin typeface="Arial" charset="0"/>
              <a:ea typeface="ＭＳ Ｐゴシック"/>
            </a:endParaRP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pPr fontAlgn="base">
              <a:spcBef>
                <a:spcPct val="0"/>
              </a:spcBef>
              <a:spcAft>
                <a:spcPct val="0"/>
              </a:spcAft>
              <a:defRPr/>
            </a:pPr>
            <a:endParaRPr lang="en-US">
              <a:solidFill>
                <a:srgbClr val="DFDCB7"/>
              </a:solidFill>
              <a:latin typeface="Arial" charset="0"/>
              <a:ea typeface="ＭＳ Ｐゴシック"/>
            </a:endParaRP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pPr fontAlgn="base">
              <a:spcBef>
                <a:spcPct val="0"/>
              </a:spcBef>
              <a:spcAft>
                <a:spcPct val="0"/>
              </a:spcAft>
              <a:defRPr/>
            </a:pPr>
            <a:fld id="{79891EA1-6C9E-4DBA-A49B-D153C4FE367F}" type="datetime1">
              <a:rPr lang="es-ES" smtClean="0">
                <a:solidFill>
                  <a:srgbClr val="DFDCB7"/>
                </a:solidFill>
                <a:latin typeface="Arial" charset="0"/>
                <a:ea typeface="ＭＳ Ｐゴシック"/>
              </a:rPr>
              <a:pPr fontAlgn="base">
                <a:spcBef>
                  <a:spcPct val="0"/>
                </a:spcBef>
                <a:spcAft>
                  <a:spcPct val="0"/>
                </a:spcAft>
                <a:defRPr/>
              </a:pPr>
              <a:t>13/04/2016</a:t>
            </a:fld>
            <a:endParaRPr lang="en-US">
              <a:solidFill>
                <a:srgbClr val="DFDCB7"/>
              </a:solidFill>
              <a:latin typeface="Arial" charset="0"/>
              <a:ea typeface="ＭＳ Ｐゴシック"/>
            </a:endParaRPr>
          </a:p>
        </p:txBody>
      </p:sp>
    </p:spTree>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6413"/>
            <a:chOff x="0" y="0"/>
            <a:chExt cx="5760" cy="4319"/>
          </a:xfrm>
        </p:grpSpPr>
        <p:sp>
          <p:nvSpPr>
            <p:cNvPr id="12595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5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5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35" name="Freeform 6"/>
            <p:cNvSpPr>
              <a:spLocks/>
            </p:cNvSpPr>
            <p:nvPr/>
          </p:nvSpPr>
          <p:spPr bwMode="hidden">
            <a:xfrm>
              <a:off x="4038" y="3577"/>
              <a:ext cx="1720" cy="65"/>
            </a:xfrm>
            <a:custGeom>
              <a:avLst/>
              <a:gdLst>
                <a:gd name="T0" fmla="*/ 1716 w 1722"/>
                <a:gd name="T1" fmla="*/ 63 h 66"/>
                <a:gd name="T2" fmla="*/ 1716 w 1722"/>
                <a:gd name="T3" fmla="*/ 57 h 66"/>
                <a:gd name="T4" fmla="*/ 0 w 1722"/>
                <a:gd name="T5" fmla="*/ 0 h 66"/>
                <a:gd name="T6" fmla="*/ 0 w 1722"/>
                <a:gd name="T7" fmla="*/ 45 h 66"/>
                <a:gd name="T8" fmla="*/ 1716 w 1722"/>
                <a:gd name="T9" fmla="*/ 63 h 66"/>
                <a:gd name="T10" fmla="*/ 1716 w 1722"/>
                <a:gd name="T11" fmla="*/ 63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5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37" name="Freeform 8"/>
            <p:cNvSpPr>
              <a:spLocks/>
            </p:cNvSpPr>
            <p:nvPr/>
          </p:nvSpPr>
          <p:spPr bwMode="hidden">
            <a:xfrm>
              <a:off x="4784" y="3702"/>
              <a:ext cx="974" cy="101"/>
            </a:xfrm>
            <a:custGeom>
              <a:avLst/>
              <a:gdLst>
                <a:gd name="T0" fmla="*/ 972 w 975"/>
                <a:gd name="T1" fmla="*/ 48 h 101"/>
                <a:gd name="T2" fmla="*/ 972 w 975"/>
                <a:gd name="T3" fmla="*/ 0 h 101"/>
                <a:gd name="T4" fmla="*/ 0 w 975"/>
                <a:gd name="T5" fmla="*/ 24 h 101"/>
                <a:gd name="T6" fmla="*/ 0 w 975"/>
                <a:gd name="T7" fmla="*/ 101 h 101"/>
                <a:gd name="T8" fmla="*/ 972 w 975"/>
                <a:gd name="T9" fmla="*/ 48 h 101"/>
                <a:gd name="T10" fmla="*/ 972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038" name="Freeform 9"/>
            <p:cNvSpPr>
              <a:spLocks/>
            </p:cNvSpPr>
            <p:nvPr/>
          </p:nvSpPr>
          <p:spPr bwMode="hidden">
            <a:xfrm>
              <a:off x="3619" y="3815"/>
              <a:ext cx="2139" cy="198"/>
            </a:xfrm>
            <a:custGeom>
              <a:avLst/>
              <a:gdLst>
                <a:gd name="T0" fmla="*/ 2135 w 2141"/>
                <a:gd name="T1" fmla="*/ 0 h 198"/>
                <a:gd name="T2" fmla="*/ 0 w 2141"/>
                <a:gd name="T3" fmla="*/ 156 h 198"/>
                <a:gd name="T4" fmla="*/ 0 w 2141"/>
                <a:gd name="T5" fmla="*/ 198 h 198"/>
                <a:gd name="T6" fmla="*/ 2135 w 2141"/>
                <a:gd name="T7" fmla="*/ 0 h 198"/>
                <a:gd name="T8" fmla="*/ 2135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6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40" name="Freeform 11"/>
            <p:cNvSpPr>
              <a:spLocks/>
            </p:cNvSpPr>
            <p:nvPr/>
          </p:nvSpPr>
          <p:spPr bwMode="hidden">
            <a:xfrm>
              <a:off x="2097" y="4043"/>
              <a:ext cx="2514" cy="276"/>
            </a:xfrm>
            <a:custGeom>
              <a:avLst/>
              <a:gdLst>
                <a:gd name="T0" fmla="*/ 2173 w 2517"/>
                <a:gd name="T1" fmla="*/ 276 h 276"/>
                <a:gd name="T2" fmla="*/ 2508 w 2517"/>
                <a:gd name="T3" fmla="*/ 204 h 276"/>
                <a:gd name="T4" fmla="*/ 2251 w 2517"/>
                <a:gd name="T5" fmla="*/ 0 h 276"/>
                <a:gd name="T6" fmla="*/ 0 w 2517"/>
                <a:gd name="T7" fmla="*/ 276 h 276"/>
                <a:gd name="T8" fmla="*/ 2173 w 2517"/>
                <a:gd name="T9" fmla="*/ 276 h 276"/>
                <a:gd name="T10" fmla="*/ 2173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6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42" name="Freeform 13"/>
            <p:cNvSpPr>
              <a:spLocks/>
            </p:cNvSpPr>
            <p:nvPr/>
          </p:nvSpPr>
          <p:spPr bwMode="hidden">
            <a:xfrm>
              <a:off x="5030" y="3151"/>
              <a:ext cx="728" cy="240"/>
            </a:xfrm>
            <a:custGeom>
              <a:avLst/>
              <a:gdLst>
                <a:gd name="T0" fmla="*/ 726 w 729"/>
                <a:gd name="T1" fmla="*/ 240 h 240"/>
                <a:gd name="T2" fmla="*/ 0 w 729"/>
                <a:gd name="T3" fmla="*/ 0 h 240"/>
                <a:gd name="T4" fmla="*/ 0 w 729"/>
                <a:gd name="T5" fmla="*/ 6 h 240"/>
                <a:gd name="T6" fmla="*/ 726 w 729"/>
                <a:gd name="T7" fmla="*/ 240 h 240"/>
                <a:gd name="T8" fmla="*/ 726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6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44" name="Freeform 15"/>
            <p:cNvSpPr>
              <a:spLocks/>
            </p:cNvSpPr>
            <p:nvPr/>
          </p:nvSpPr>
          <p:spPr bwMode="hidden">
            <a:xfrm>
              <a:off x="5030" y="3049"/>
              <a:ext cx="728" cy="318"/>
            </a:xfrm>
            <a:custGeom>
              <a:avLst/>
              <a:gdLst>
                <a:gd name="T0" fmla="*/ 726 w 729"/>
                <a:gd name="T1" fmla="*/ 318 h 318"/>
                <a:gd name="T2" fmla="*/ 726 w 729"/>
                <a:gd name="T3" fmla="*/ 312 h 318"/>
                <a:gd name="T4" fmla="*/ 0 w 729"/>
                <a:gd name="T5" fmla="*/ 0 h 318"/>
                <a:gd name="T6" fmla="*/ 0 w 729"/>
                <a:gd name="T7" fmla="*/ 54 h 318"/>
                <a:gd name="T8" fmla="*/ 726 w 729"/>
                <a:gd name="T9" fmla="*/ 318 h 318"/>
                <a:gd name="T10" fmla="*/ 726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6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6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7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7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7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7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7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7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7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09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8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fontAlgn="base">
                <a:spcBef>
                  <a:spcPct val="0"/>
                </a:spcBef>
                <a:spcAft>
                  <a:spcPct val="0"/>
                </a:spcAft>
              </a:pPr>
              <a:endParaRPr lang="es-AR" b="1">
                <a:solidFill>
                  <a:srgbClr val="FFFFFF"/>
                </a:solidFill>
                <a:latin typeface="Showcard Gothic" pitchFamily="82" charset="0"/>
                <a:ea typeface="ＭＳ Ｐゴシック" pitchFamily="34" charset="-128"/>
              </a:endParaRPr>
            </a:p>
          </p:txBody>
        </p:sp>
        <p:sp>
          <p:nvSpPr>
            <p:cNvPr id="12598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8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9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grpSp>
          <p:nvGrpSpPr>
            <p:cNvPr id="1068" name="Group 39"/>
            <p:cNvGrpSpPr>
              <a:grpSpLocks/>
            </p:cNvGrpSpPr>
            <p:nvPr userDrawn="1"/>
          </p:nvGrpSpPr>
          <p:grpSpPr bwMode="auto">
            <a:xfrm>
              <a:off x="0" y="1632"/>
              <a:ext cx="5758" cy="1858"/>
              <a:chOff x="0" y="1632"/>
              <a:chExt cx="5758" cy="1858"/>
            </a:xfrm>
          </p:grpSpPr>
          <p:sp>
            <p:nvSpPr>
              <p:cNvPr id="12599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sp>
            <p:nvSpPr>
              <p:cNvPr id="12599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lgn="ctr" fontAlgn="base">
                  <a:spcBef>
                    <a:spcPct val="0"/>
                  </a:spcBef>
                  <a:spcAft>
                    <a:spcPct val="0"/>
                  </a:spcAft>
                  <a:defRPr/>
                </a:pPr>
                <a:endParaRPr lang="es-AR" b="1">
                  <a:solidFill>
                    <a:srgbClr val="FFFFFF"/>
                  </a:solidFill>
                  <a:latin typeface="Showcard Gothic" pitchFamily="82" charset="0"/>
                  <a:ea typeface="ＭＳ Ｐゴシック" pitchFamily="34" charset="-128"/>
                </a:endParaRPr>
              </a:p>
            </p:txBody>
          </p:sp>
        </p:grpSp>
      </p:grpSp>
      <p:sp>
        <p:nvSpPr>
          <p:cNvPr id="125994"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AR"/>
              <a:t>Haga clic para cambiar el estilo de título	</a:t>
            </a:r>
          </a:p>
        </p:txBody>
      </p:sp>
      <p:sp>
        <p:nvSpPr>
          <p:cNvPr id="125995"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AR"/>
              <a:t>Haga clic para modificar el estilo de texto del patrón</a:t>
            </a:r>
          </a:p>
          <a:p>
            <a:pPr lvl="1"/>
            <a:r>
              <a:rPr lang="es-AR"/>
              <a:t>Segundo nivel</a:t>
            </a:r>
          </a:p>
          <a:p>
            <a:pPr lvl="2"/>
            <a:r>
              <a:rPr lang="es-AR"/>
              <a:t>Tercer nivel</a:t>
            </a:r>
          </a:p>
          <a:p>
            <a:pPr lvl="3"/>
            <a:r>
              <a:rPr lang="es-AR"/>
              <a:t>Cuarto nivel</a:t>
            </a:r>
          </a:p>
          <a:p>
            <a:pPr lvl="4"/>
            <a:r>
              <a:rPr lang="es-AR"/>
              <a:t>Quinto nivel</a:t>
            </a:r>
          </a:p>
        </p:txBody>
      </p:sp>
      <p:sp>
        <p:nvSpPr>
          <p:cNvPr id="125996"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effectLst>
                  <a:outerShdw blurRad="38100" dist="38100" dir="2700000" algn="tl">
                    <a:srgbClr val="000000"/>
                  </a:outerShdw>
                </a:effectLst>
                <a:latin typeface="+mn-lt"/>
              </a:defRPr>
            </a:lvl1pPr>
          </a:lstStyle>
          <a:p>
            <a:pPr fontAlgn="base">
              <a:spcBef>
                <a:spcPct val="0"/>
              </a:spcBef>
              <a:spcAft>
                <a:spcPct val="0"/>
              </a:spcAft>
              <a:defRPr/>
            </a:pPr>
            <a:endParaRPr lang="es-AR">
              <a:solidFill>
                <a:srgbClr val="FFFFFF"/>
              </a:solidFill>
              <a:ea typeface="ＭＳ Ｐゴシック" pitchFamily="34" charset="-128"/>
            </a:endParaRPr>
          </a:p>
        </p:txBody>
      </p:sp>
      <p:sp>
        <p:nvSpPr>
          <p:cNvPr id="125997"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effectLst>
                  <a:outerShdw blurRad="38100" dist="38100" dir="2700000" algn="tl">
                    <a:srgbClr val="000000"/>
                  </a:outerShdw>
                </a:effectLst>
                <a:latin typeface="+mn-lt"/>
              </a:defRPr>
            </a:lvl1pPr>
          </a:lstStyle>
          <a:p>
            <a:pPr algn="ctr" fontAlgn="base">
              <a:spcBef>
                <a:spcPct val="0"/>
              </a:spcBef>
              <a:spcAft>
                <a:spcPct val="0"/>
              </a:spcAft>
              <a:defRPr/>
            </a:pPr>
            <a:endParaRPr lang="es-AR">
              <a:solidFill>
                <a:srgbClr val="FFFFFF"/>
              </a:solidFill>
              <a:ea typeface="ＭＳ Ｐゴシック" pitchFamily="34" charset="-128"/>
            </a:endParaRPr>
          </a:p>
        </p:txBody>
      </p:sp>
      <p:sp>
        <p:nvSpPr>
          <p:cNvPr id="125998"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ffectLst>
                  <a:outerShdw blurRad="38100" dist="38100" dir="2700000" algn="tl">
                    <a:srgbClr val="000000"/>
                  </a:outerShdw>
                </a:effectLst>
                <a:latin typeface="+mn-lt"/>
              </a:defRPr>
            </a:lvl1pPr>
          </a:lstStyle>
          <a:p>
            <a:pPr fontAlgn="base">
              <a:spcBef>
                <a:spcPct val="0"/>
              </a:spcBef>
              <a:spcAft>
                <a:spcPct val="0"/>
              </a:spcAft>
              <a:defRPr/>
            </a:pPr>
            <a:fld id="{8114316F-5D4E-4913-BCE1-69C045AB89F1}" type="slidenum">
              <a:rPr lang="es-AR">
                <a:solidFill>
                  <a:srgbClr val="FFFFFF"/>
                </a:solidFill>
                <a:ea typeface="ＭＳ Ｐゴシック" pitchFamily="34" charset="-128"/>
              </a:rPr>
              <a:pPr fontAlgn="base">
                <a:spcBef>
                  <a:spcPct val="0"/>
                </a:spcBef>
                <a:spcAft>
                  <a:spcPct val="0"/>
                </a:spcAft>
                <a:defRPr/>
              </a:pPr>
              <a:t>‹Nº›</a:t>
            </a:fld>
            <a:endParaRPr lang="es-AR">
              <a:solidFill>
                <a:srgbClr val="FFFFFF"/>
              </a:solidFill>
              <a:ea typeface="ＭＳ Ｐゴシック" pitchFamily="34" charset="-128"/>
            </a:endParaRPr>
          </a:p>
        </p:txBody>
      </p:sp>
    </p:spTree>
    <p:extLst>
      <p:ext uri="{BB962C8B-B14F-4D97-AF65-F5344CB8AC3E}">
        <p14:creationId xmlns:p14="http://schemas.microsoft.com/office/powerpoint/2010/main" xmlns="" val="4059761148"/>
      </p:ext>
    </p:extLst>
  </p:cSld>
  <p:clrMap bg1="dk2" tx1="lt1" bg2="dk1" tx2="lt2" accent1="accent1" accent2="accent2" accent3="accent3" accent4="accent4" accent5="accent5" accent6="accent6" hlink="hlink" folHlink="folHlink"/>
  <p:sldLayoutIdLst>
    <p:sldLayoutId id="2147484524" r:id="rId1"/>
    <p:sldLayoutId id="2147484525" r:id="rId2"/>
    <p:sldLayoutId id="2147484526" r:id="rId3"/>
    <p:sldLayoutId id="2147484527" r:id="rId4"/>
    <p:sldLayoutId id="2147484528" r:id="rId5"/>
    <p:sldLayoutId id="2147484529" r:id="rId6"/>
    <p:sldLayoutId id="2147484530" r:id="rId7"/>
    <p:sldLayoutId id="2147484531" r:id="rId8"/>
    <p:sldLayoutId id="2147484532" r:id="rId9"/>
    <p:sldLayoutId id="2147484533" r:id="rId10"/>
    <p:sldLayoutId id="2147484534" r:id="rId11"/>
  </p:sldLayoutIdLst>
  <p:transition spd="med">
    <p:random/>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1B8B1DF-E1A3-479B-BEEA-E0CE01166066}" type="datetimeFigureOut">
              <a:rPr lang="es-AR" smtClean="0"/>
              <a:pPr/>
              <a:t>13/4/2016</a:t>
            </a:fld>
            <a:endParaRPr lang="es-A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s-AR">
              <a:solidFill>
                <a:srgbClr val="9E8E5C"/>
              </a:solidFill>
            </a:endParaRP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3525971155"/>
      </p:ext>
    </p:extLst>
  </p:cSld>
  <p:clrMap bg1="lt1" tx1="dk1" bg2="lt2" tx2="dk2" accent1="accent1" accent2="accent2" accent3="accent3" accent4="accent4" accent5="accent5" accent6="accent6" hlink="hlink" folHlink="folHlink"/>
  <p:sldLayoutIdLst>
    <p:sldLayoutId id="2147484536" r:id="rId1"/>
    <p:sldLayoutId id="2147484537" r:id="rId2"/>
    <p:sldLayoutId id="2147484538" r:id="rId3"/>
    <p:sldLayoutId id="2147484539" r:id="rId4"/>
    <p:sldLayoutId id="2147484540" r:id="rId5"/>
    <p:sldLayoutId id="2147484541" r:id="rId6"/>
    <p:sldLayoutId id="2147484542" r:id="rId7"/>
    <p:sldLayoutId id="2147484543" r:id="rId8"/>
    <p:sldLayoutId id="2147484544" r:id="rId9"/>
    <p:sldLayoutId id="2147484545" r:id="rId10"/>
    <p:sldLayoutId id="2147484546"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pattFill prst="pct75">
          <a:fgClr>
            <a:schemeClr val="tx1">
              <a:lumMod val="95000"/>
            </a:schemeClr>
          </a:fgClr>
          <a:bgClr>
            <a:schemeClr val="bg1"/>
          </a:bgClr>
        </a:pattFill>
        <a:effectLst/>
      </p:bgPr>
    </p:bg>
    <p:spTree>
      <p:nvGrpSpPr>
        <p:cNvPr id="1" name=""/>
        <p:cNvGrpSpPr/>
        <p:nvPr/>
      </p:nvGrpSpPr>
      <p:grpSpPr>
        <a:xfrm>
          <a:off x="0" y="0"/>
          <a:ext cx="0" cy="0"/>
          <a:chOff x="0" y="0"/>
          <a:chExt cx="0" cy="0"/>
        </a:xfrm>
      </p:grpSpPr>
      <p:sp>
        <p:nvSpPr>
          <p:cNvPr id="8" name="Rectangle 7"/>
          <p:cNvSpPr/>
          <p:nvPr/>
        </p:nvSpPr>
        <p:spPr bwMode="hidden">
          <a:xfrm>
            <a:off x="0" y="1335974"/>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2981326" y="273181"/>
            <a:ext cx="3181351"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A1B8B1DF-E1A3-479B-BEEA-E0CE01166066}" type="datetimeFigureOut">
              <a:rPr lang="es-AR" smtClean="0">
                <a:solidFill>
                  <a:srgbClr val="FFFFFF"/>
                </a:solidFill>
              </a:rPr>
              <a:pPr/>
              <a:t>13/4/2016</a:t>
            </a:fld>
            <a:endParaRPr lang="es-AR">
              <a:solidFill>
                <a:srgbClr val="FFFFFF"/>
              </a:solidFill>
            </a:endParaRPr>
          </a:p>
        </p:txBody>
      </p:sp>
      <p:sp>
        <p:nvSpPr>
          <p:cNvPr id="5" name="Footer Placeholder 4"/>
          <p:cNvSpPr>
            <a:spLocks noGrp="1"/>
          </p:cNvSpPr>
          <p:nvPr>
            <p:ph type="ftr" sz="quarter" idx="3"/>
          </p:nvPr>
        </p:nvSpPr>
        <p:spPr>
          <a:xfrm>
            <a:off x="1447800" y="6486526"/>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s-AR">
              <a:solidFill>
                <a:srgbClr val="FFFFFF"/>
              </a:solidFill>
            </a:endParaRPr>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3B2243A1-02ED-4D8A-929C-F38247AB82BB}" type="slidenum">
              <a:rPr lang="es-AR" smtClean="0">
                <a:solidFill>
                  <a:srgbClr val="FFFFFF"/>
                </a:solidFill>
              </a:rPr>
              <a:pPr/>
              <a:t>‹Nº›</a:t>
            </a:fld>
            <a:endParaRPr lang="es-AR">
              <a:solidFill>
                <a:srgbClr val="FFFFFF"/>
              </a:solidFill>
            </a:endParaRPr>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s-ES"/>
              <a:t>Haga clic para modificar el estilo de título del patrón</a:t>
            </a:r>
            <a:endParaRPr lang="en-US" dirty="0"/>
          </a:p>
        </p:txBody>
      </p:sp>
    </p:spTree>
    <p:extLst>
      <p:ext uri="{BB962C8B-B14F-4D97-AF65-F5344CB8AC3E}">
        <p14:creationId xmlns:p14="http://schemas.microsoft.com/office/powerpoint/2010/main" xmlns="" val="3772876505"/>
      </p:ext>
    </p:extLst>
  </p:cSld>
  <p:clrMap bg1="dk1" tx1="lt1" bg2="dk2" tx2="lt2" accent1="accent1" accent2="accent2" accent3="accent3" accent4="accent4" accent5="accent5" accent6="accent6" hlink="hlink" folHlink="folHlink"/>
  <p:sldLayoutIdLst>
    <p:sldLayoutId id="2147484548" r:id="rId1"/>
    <p:sldLayoutId id="2147484549" r:id="rId2"/>
    <p:sldLayoutId id="2147484550" r:id="rId3"/>
    <p:sldLayoutId id="2147484551" r:id="rId4"/>
    <p:sldLayoutId id="2147484552" r:id="rId5"/>
    <p:sldLayoutId id="2147484553" r:id="rId6"/>
    <p:sldLayoutId id="2147484554" r:id="rId7"/>
    <p:sldLayoutId id="2147484555" r:id="rId8"/>
    <p:sldLayoutId id="2147484556" r:id="rId9"/>
    <p:sldLayoutId id="2147484557" r:id="rId10"/>
    <p:sldLayoutId id="2147484558"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8B1DF-E1A3-479B-BEEA-E0CE01166066}"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solidFill>
                <a:prstClr val="black">
                  <a:tint val="75000"/>
                </a:prstClr>
              </a:solidFill>
            </a:endParaRPr>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2243A1-02ED-4D8A-929C-F38247AB82B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304158925"/>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1B8B1DF-E1A3-479B-BEEA-E0CE01166066}" type="datetimeFigureOut">
              <a:rPr lang="es-AR" smtClean="0"/>
              <a:pPr/>
              <a:t>13/4/2016</a:t>
            </a:fld>
            <a:endParaRPr lang="es-A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s-AR"/>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2580106944"/>
      </p:ext>
    </p:extLst>
  </p:cSld>
  <p:clrMap bg1="lt1" tx1="dk1" bg2="lt2" tx2="dk2" accent1="accent1" accent2="accent2" accent3="accent3" accent4="accent4" accent5="accent5" accent6="accent6" hlink="hlink" folHlink="folHlink"/>
  <p:sldLayoutIdLst>
    <p:sldLayoutId id="2147484584" r:id="rId1"/>
    <p:sldLayoutId id="2147484585" r:id="rId2"/>
    <p:sldLayoutId id="2147484586" r:id="rId3"/>
    <p:sldLayoutId id="2147484587" r:id="rId4"/>
    <p:sldLayoutId id="2147484588" r:id="rId5"/>
    <p:sldLayoutId id="2147484589" r:id="rId6"/>
    <p:sldLayoutId id="2147484590" r:id="rId7"/>
    <p:sldLayoutId id="2147484591" r:id="rId8"/>
    <p:sldLayoutId id="2147484592" r:id="rId9"/>
    <p:sldLayoutId id="2147484593" r:id="rId10"/>
    <p:sldLayoutId id="2147484594"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1"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Freeform 7"/>
          <p:cNvSpPr/>
          <p:nvPr/>
        </p:nvSpPr>
        <p:spPr>
          <a:xfrm>
            <a:off x="-2379" y="5051293"/>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822961" y="365760"/>
            <a:ext cx="7520940" cy="548640"/>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22961" y="1100629"/>
            <a:ext cx="7520940" cy="3579849"/>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A1B8B1DF-E1A3-479B-BEEA-E0CE01166066}" type="datetimeFigureOut">
              <a:rPr lang="es-AR" smtClean="0"/>
              <a:pPr/>
              <a:t>13/4/2016</a:t>
            </a:fld>
            <a:endParaRPr lang="es-AR"/>
          </a:p>
        </p:txBody>
      </p:sp>
      <p:sp>
        <p:nvSpPr>
          <p:cNvPr id="5" name="Footer Placeholder 4"/>
          <p:cNvSpPr>
            <a:spLocks noGrp="1"/>
          </p:cNvSpPr>
          <p:nvPr>
            <p:ph type="ftr" sz="quarter" idx="3"/>
          </p:nvPr>
        </p:nvSpPr>
        <p:spPr>
          <a:xfrm>
            <a:off x="3517515"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s-AR"/>
          </a:p>
        </p:txBody>
      </p:sp>
      <p:sp>
        <p:nvSpPr>
          <p:cNvPr id="6" name="Slide Number Placeholder 5"/>
          <p:cNvSpPr>
            <a:spLocks noGrp="1"/>
          </p:cNvSpPr>
          <p:nvPr>
            <p:ph type="sldNum" sz="quarter" idx="4"/>
          </p:nvPr>
        </p:nvSpPr>
        <p:spPr>
          <a:xfrm>
            <a:off x="8401039"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3B2243A1-02ED-4D8A-929C-F38247AB82BB}" type="slidenum">
              <a:rPr lang="es-AR" smtClean="0"/>
              <a:pPr/>
              <a:t>‹Nº›</a:t>
            </a:fld>
            <a:endParaRPr lang="es-AR"/>
          </a:p>
        </p:txBody>
      </p:sp>
    </p:spTree>
    <p:extLst>
      <p:ext uri="{BB962C8B-B14F-4D97-AF65-F5344CB8AC3E}">
        <p14:creationId xmlns:p14="http://schemas.microsoft.com/office/powerpoint/2010/main" xmlns="" val="1619032742"/>
      </p:ext>
    </p:extLst>
  </p:cSld>
  <p:clrMap bg1="lt1" tx1="dk1" bg2="lt2" tx2="dk2" accent1="accent1" accent2="accent2" accent3="accent3" accent4="accent4" accent5="accent5" accent6="accent6" hlink="hlink" folHlink="folHlink"/>
  <p:sldLayoutIdLst>
    <p:sldLayoutId id="2147484596" r:id="rId1"/>
    <p:sldLayoutId id="2147484597" r:id="rId2"/>
    <p:sldLayoutId id="2147484598" r:id="rId3"/>
    <p:sldLayoutId id="2147484599" r:id="rId4"/>
    <p:sldLayoutId id="2147484600" r:id="rId5"/>
    <p:sldLayoutId id="2147484601" r:id="rId6"/>
    <p:sldLayoutId id="2147484602" r:id="rId7"/>
    <p:sldLayoutId id="2147484603" r:id="rId8"/>
    <p:sldLayoutId id="2147484604" r:id="rId9"/>
    <p:sldLayoutId id="2147484605" r:id="rId10"/>
    <p:sldLayoutId id="2147484606"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752601"/>
            <a:ext cx="7620000" cy="43735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A1B8B1DF-E1A3-479B-BEEA-E0CE01166066}" type="datetimeFigureOut">
              <a:rPr lang="es-AR" smtClean="0">
                <a:solidFill>
                  <a:srgbClr val="000000"/>
                </a:solidFill>
              </a:rPr>
              <a:pPr/>
              <a:t>13/4/2016</a:t>
            </a:fld>
            <a:endParaRPr lang="es-AR">
              <a:solidFill>
                <a:srgbClr val="000000"/>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s-AR">
              <a:solidFill>
                <a:srgbClr val="000000"/>
              </a:solidFill>
            </a:endParaRPr>
          </a:p>
        </p:txBody>
      </p:sp>
      <p:sp>
        <p:nvSpPr>
          <p:cNvPr id="6" name="Slide Number Placeholder 5"/>
          <p:cNvSpPr>
            <a:spLocks noGrp="1"/>
          </p:cNvSpPr>
          <p:nvPr>
            <p:ph type="sldNum" sz="quarter" idx="4"/>
          </p:nvPr>
        </p:nvSpPr>
        <p:spPr>
          <a:xfrm rot="16200000">
            <a:off x="8227378" y="5885498"/>
            <a:ext cx="1315721" cy="365125"/>
          </a:xfrm>
          <a:prstGeom prst="rect">
            <a:avLst/>
          </a:prstGeom>
        </p:spPr>
        <p:txBody>
          <a:bodyPr vert="horz" lIns="91440" tIns="45720" rIns="91440" bIns="45720" rtlCol="0" anchor="ctr"/>
          <a:lstStyle>
            <a:lvl1pPr algn="l">
              <a:defRPr sz="2400" b="1">
                <a:solidFill>
                  <a:schemeClr val="tx2"/>
                </a:solidFill>
              </a:defRPr>
            </a:lvl1pPr>
          </a:lstStyle>
          <a:p>
            <a:fld id="{3B2243A1-02ED-4D8A-929C-F38247AB82BB}" type="slidenum">
              <a:rPr lang="es-AR" smtClean="0">
                <a:solidFill>
                  <a:srgbClr val="D1282E"/>
                </a:solidFill>
              </a:rPr>
              <a:pPr/>
              <a:t>‹Nº›</a:t>
            </a:fld>
            <a:endParaRPr lang="es-AR">
              <a:solidFill>
                <a:srgbClr val="D1282E"/>
              </a:solidFill>
            </a:endParaRPr>
          </a:p>
        </p:txBody>
      </p:sp>
      <p:sp>
        <p:nvSpPr>
          <p:cNvPr id="7" name="Rectangle 6"/>
          <p:cNvSpPr/>
          <p:nvPr/>
        </p:nvSpPr>
        <p:spPr>
          <a:xfrm>
            <a:off x="9001125"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9001125"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xmlns="" val="1540030552"/>
      </p:ext>
    </p:extLst>
  </p:cSld>
  <p:clrMap bg1="lt1" tx1="dk1" bg2="lt2" tx2="dk2" accent1="accent1" accent2="accent2" accent3="accent3" accent4="accent4" accent5="accent5" accent6="accent6" hlink="hlink" folHlink="folHlink"/>
  <p:sldLayoutIdLst>
    <p:sldLayoutId id="2147484608" r:id="rId1"/>
    <p:sldLayoutId id="2147484609" r:id="rId2"/>
    <p:sldLayoutId id="2147484610" r:id="rId3"/>
    <p:sldLayoutId id="2147484611" r:id="rId4"/>
    <p:sldLayoutId id="2147484612" r:id="rId5"/>
    <p:sldLayoutId id="2147484613" r:id="rId6"/>
    <p:sldLayoutId id="2147484614" r:id="rId7"/>
    <p:sldLayoutId id="2147484615" r:id="rId8"/>
    <p:sldLayoutId id="2147484616" r:id="rId9"/>
    <p:sldLayoutId id="2147484617" r:id="rId10"/>
    <p:sldLayoutId id="2147484618" r:id="rId11"/>
  </p:sldLayoutIdLst>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1B8B1DF-E1A3-479B-BEEA-E0CE01166066}" type="datetimeFigureOut">
              <a:rPr lang="es-AR" smtClean="0">
                <a:solidFill>
                  <a:srgbClr val="E4E9EF"/>
                </a:solidFill>
              </a:rPr>
              <a:pPr/>
              <a:t>13/4/2016</a:t>
            </a:fld>
            <a:endParaRPr lang="es-AR">
              <a:solidFill>
                <a:srgbClr val="E4E9EF"/>
              </a:solidFill>
            </a:endParaRPr>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AR">
              <a:solidFill>
                <a:srgbClr val="E4E9EF"/>
              </a:solidFill>
            </a:endParaRPr>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B2243A1-02ED-4D8A-929C-F38247AB82BB}" type="slidenum">
              <a:rPr lang="es-AR" smtClean="0">
                <a:solidFill>
                  <a:srgbClr val="E4E9EF"/>
                </a:solidFill>
              </a:rPr>
              <a:pPr/>
              <a:t>‹Nº›</a:t>
            </a:fld>
            <a:endParaRPr lang="es-AR">
              <a:solidFill>
                <a:srgbClr val="E4E9EF"/>
              </a:solidFill>
            </a:endParaRPr>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a:t>Haga clic para modificar el estilo de título del patrón</a:t>
            </a:r>
            <a:endParaRPr kumimoji="0" lang="en-US"/>
          </a:p>
        </p:txBody>
      </p:sp>
    </p:spTree>
    <p:extLst>
      <p:ext uri="{BB962C8B-B14F-4D97-AF65-F5344CB8AC3E}">
        <p14:creationId xmlns:p14="http://schemas.microsoft.com/office/powerpoint/2010/main" xmlns="" val="737336210"/>
      </p:ext>
    </p:extLst>
  </p:cSld>
  <p:clrMap bg1="dk1" tx1="lt1" bg2="dk2" tx2="lt2" accent1="accent1" accent2="accent2" accent3="accent3" accent4="accent4" accent5="accent5" accent6="accent6" hlink="hlink" folHlink="folHlink"/>
  <p:sldLayoutIdLst>
    <p:sldLayoutId id="2147484620" r:id="rId1"/>
    <p:sldLayoutId id="2147484621" r:id="rId2"/>
    <p:sldLayoutId id="2147484622" r:id="rId3"/>
    <p:sldLayoutId id="2147484623" r:id="rId4"/>
    <p:sldLayoutId id="2147484624" r:id="rId5"/>
    <p:sldLayoutId id="2147484625" r:id="rId6"/>
    <p:sldLayoutId id="2147484626" r:id="rId7"/>
    <p:sldLayoutId id="2147484627" r:id="rId8"/>
    <p:sldLayoutId id="2147484628" r:id="rId9"/>
    <p:sldLayoutId id="2147484629" r:id="rId10"/>
    <p:sldLayoutId id="2147484630"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s-ES"/>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1B8B1DF-E1A3-479B-BEEA-E0CE01166066}" type="datetimeFigureOut">
              <a:rPr lang="es-AR" smtClean="0">
                <a:solidFill>
                  <a:prstClr val="black"/>
                </a:solidFill>
              </a:rPr>
              <a:pPr/>
              <a:t>13/4/2016</a:t>
            </a:fld>
            <a:endParaRPr lang="es-AR">
              <a:solidFill>
                <a:prstClr val="black"/>
              </a:solidFill>
            </a:endParaRPr>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AR">
              <a:solidFill>
                <a:prstClr val="black"/>
              </a:solidFill>
            </a:endParaRPr>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B2243A1-02ED-4D8A-929C-F38247AB82BB}" type="slidenum">
              <a:rPr lang="es-AR" smtClean="0">
                <a:solidFill>
                  <a:prstClr val="black"/>
                </a:solidFill>
              </a:rPr>
              <a:pPr/>
              <a:t>‹Nº›</a:t>
            </a:fld>
            <a:endParaRPr lang="es-AR">
              <a:solidFill>
                <a:prstClr val="black"/>
              </a:solidFill>
            </a:endParaRPr>
          </a:p>
        </p:txBody>
      </p:sp>
    </p:spTree>
    <p:extLst>
      <p:ext uri="{BB962C8B-B14F-4D97-AF65-F5344CB8AC3E}">
        <p14:creationId xmlns:p14="http://schemas.microsoft.com/office/powerpoint/2010/main" xmlns="" val="3149771138"/>
      </p:ext>
    </p:extLst>
  </p:cSld>
  <p:clrMap bg1="lt1" tx1="dk1" bg2="lt2" tx2="dk2" accent1="accent1" accent2="accent2" accent3="accent3" accent4="accent4" accent5="accent5" accent6="accent6" hlink="hlink" folHlink="folHlink"/>
  <p:sldLayoutIdLst>
    <p:sldLayoutId id="2147484632" r:id="rId1"/>
    <p:sldLayoutId id="2147484633" r:id="rId2"/>
    <p:sldLayoutId id="2147484634" r:id="rId3"/>
    <p:sldLayoutId id="2147484635" r:id="rId4"/>
    <p:sldLayoutId id="2147484636" r:id="rId5"/>
    <p:sldLayoutId id="2147484637" r:id="rId6"/>
    <p:sldLayoutId id="2147484638" r:id="rId7"/>
    <p:sldLayoutId id="2147484639" r:id="rId8"/>
    <p:sldLayoutId id="2147484640" r:id="rId9"/>
    <p:sldLayoutId id="2147484641" r:id="rId10"/>
    <p:sldLayoutId id="214748464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1"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8" name="Freeform 7"/>
          <p:cNvSpPr/>
          <p:nvPr/>
        </p:nvSpPr>
        <p:spPr>
          <a:xfrm>
            <a:off x="-2379" y="5051293"/>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itle Placeholder 1"/>
          <p:cNvSpPr>
            <a:spLocks noGrp="1"/>
          </p:cNvSpPr>
          <p:nvPr>
            <p:ph type="title"/>
          </p:nvPr>
        </p:nvSpPr>
        <p:spPr>
          <a:xfrm>
            <a:off x="822961" y="365760"/>
            <a:ext cx="7520940" cy="548640"/>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22961" y="1100629"/>
            <a:ext cx="7520940" cy="3579849"/>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pPr fontAlgn="auto">
              <a:spcBef>
                <a:spcPts val="0"/>
              </a:spcBef>
              <a:spcAft>
                <a:spcPts val="0"/>
              </a:spcAft>
            </a:pPr>
            <a:fld id="{A1B8B1DF-E1A3-479B-BEEA-E0CE01166066}" type="datetimeFigureOut">
              <a:rPr lang="es-AR" smtClean="0">
                <a:latin typeface="Franklin Gothic Book"/>
                <a:ea typeface="+mn-ea"/>
              </a:rPr>
              <a:pPr fontAlgn="auto">
                <a:spcBef>
                  <a:spcPts val="0"/>
                </a:spcBef>
                <a:spcAft>
                  <a:spcPts val="0"/>
                </a:spcAft>
              </a:pPr>
              <a:t>13/4/2016</a:t>
            </a:fld>
            <a:endParaRPr lang="es-AR">
              <a:latin typeface="Franklin Gothic Book"/>
              <a:ea typeface="+mn-ea"/>
            </a:endParaRPr>
          </a:p>
        </p:txBody>
      </p:sp>
      <p:sp>
        <p:nvSpPr>
          <p:cNvPr id="5" name="Footer Placeholder 4"/>
          <p:cNvSpPr>
            <a:spLocks noGrp="1"/>
          </p:cNvSpPr>
          <p:nvPr>
            <p:ph type="ftr" sz="quarter" idx="3"/>
          </p:nvPr>
        </p:nvSpPr>
        <p:spPr>
          <a:xfrm>
            <a:off x="3517515"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pPr fontAlgn="auto">
              <a:spcBef>
                <a:spcPts val="0"/>
              </a:spcBef>
              <a:spcAft>
                <a:spcPts val="0"/>
              </a:spcAft>
            </a:pPr>
            <a:endParaRPr lang="es-AR">
              <a:latin typeface="Franklin Gothic Book"/>
              <a:ea typeface="+mn-ea"/>
            </a:endParaRPr>
          </a:p>
        </p:txBody>
      </p:sp>
      <p:sp>
        <p:nvSpPr>
          <p:cNvPr id="6" name="Slide Number Placeholder 5"/>
          <p:cNvSpPr>
            <a:spLocks noGrp="1"/>
          </p:cNvSpPr>
          <p:nvPr>
            <p:ph type="sldNum" sz="quarter" idx="4"/>
          </p:nvPr>
        </p:nvSpPr>
        <p:spPr>
          <a:xfrm>
            <a:off x="8401039"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pPr fontAlgn="auto">
              <a:spcBef>
                <a:spcPts val="0"/>
              </a:spcBef>
              <a:spcAft>
                <a:spcPts val="0"/>
              </a:spcAft>
            </a:pPr>
            <a:fld id="{3B2243A1-02ED-4D8A-929C-F38247AB82BB}" type="slidenum">
              <a:rPr lang="es-AR" smtClean="0">
                <a:latin typeface="Franklin Gothic Book"/>
                <a:ea typeface="+mn-ea"/>
              </a:rPr>
              <a:pPr fontAlgn="auto">
                <a:spcBef>
                  <a:spcPts val="0"/>
                </a:spcBef>
                <a:spcAft>
                  <a:spcPts val="0"/>
                </a:spcAft>
              </a:pPr>
              <a:t>‹Nº›</a:t>
            </a:fld>
            <a:endParaRPr lang="es-AR">
              <a:latin typeface="Franklin Gothic Book"/>
              <a:ea typeface="+mn-ea"/>
            </a:endParaRPr>
          </a:p>
        </p:txBody>
      </p:sp>
    </p:spTree>
    <p:extLst>
      <p:ext uri="{BB962C8B-B14F-4D97-AF65-F5344CB8AC3E}">
        <p14:creationId xmlns:p14="http://schemas.microsoft.com/office/powerpoint/2010/main" xmlns="" val="4059023084"/>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49" r:id="rId6"/>
    <p:sldLayoutId id="2147484650" r:id="rId7"/>
    <p:sldLayoutId id="2147484651" r:id="rId8"/>
    <p:sldLayoutId id="2147484652" r:id="rId9"/>
    <p:sldLayoutId id="2147484653" r:id="rId10"/>
    <p:sldLayoutId id="2147484654"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8B1DF-E1A3-479B-BEEA-E0CE01166066}" type="datetimeFigureOut">
              <a:rPr lang="es-AR" smtClean="0">
                <a:solidFill>
                  <a:prstClr val="black">
                    <a:tint val="75000"/>
                  </a:prstClr>
                </a:solidFill>
                <a:ea typeface="ＭＳ Ｐゴシック"/>
              </a:rPr>
              <a:pPr/>
              <a:t>13/4/2016</a:t>
            </a:fld>
            <a:endParaRPr lang="es-AR">
              <a:solidFill>
                <a:prstClr val="black">
                  <a:tint val="75000"/>
                </a:prstClr>
              </a:solidFill>
              <a:ea typeface="ＭＳ Ｐゴシック"/>
            </a:endParaRPr>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solidFill>
                <a:prstClr val="black">
                  <a:tint val="75000"/>
                </a:prstClr>
              </a:solidFill>
              <a:ea typeface="ＭＳ Ｐゴシック"/>
            </a:endParaRPr>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2243A1-02ED-4D8A-929C-F38247AB82BB}" type="slidenum">
              <a:rPr lang="es-AR" smtClean="0">
                <a:solidFill>
                  <a:prstClr val="black">
                    <a:tint val="75000"/>
                  </a:prstClr>
                </a:solidFill>
                <a:ea typeface="ＭＳ Ｐゴシック"/>
              </a:rPr>
              <a:pPr/>
              <a:t>‹Nº›</a:t>
            </a:fld>
            <a:endParaRPr lang="es-AR">
              <a:solidFill>
                <a:prstClr val="black">
                  <a:tint val="75000"/>
                </a:prstClr>
              </a:solidFill>
              <a:ea typeface="ＭＳ Ｐゴシック"/>
            </a:endParaRPr>
          </a:p>
        </p:txBody>
      </p:sp>
    </p:spTree>
    <p:extLst>
      <p:ext uri="{BB962C8B-B14F-4D97-AF65-F5344CB8AC3E}">
        <p14:creationId xmlns:p14="http://schemas.microsoft.com/office/powerpoint/2010/main" xmlns="" val="1472840237"/>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pPr>
              <a:defRPr/>
            </a:pPr>
            <a:fld id="{660D9656-3C2D-4614-A38D-0DA27A3FD636}" type="slidenum">
              <a:rPr lang="en-US" smtClean="0">
                <a:latin typeface="Arial" charset="0"/>
                <a:ea typeface="ＭＳ Ｐゴシック"/>
              </a:rPr>
              <a:pPr>
                <a:defRPr/>
              </a:pPr>
              <a:t>‹Nº›</a:t>
            </a:fld>
            <a:endParaRPr lang="en-US">
              <a:latin typeface="Arial" charset="0"/>
              <a:ea typeface="ＭＳ Ｐゴシック"/>
            </a:endParaRP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pPr>
              <a:defRPr/>
            </a:pPr>
            <a:endParaRPr lang="en-US">
              <a:solidFill>
                <a:srgbClr val="DFDCB7"/>
              </a:solidFill>
              <a:latin typeface="Arial" charset="0"/>
              <a:ea typeface="ＭＳ Ｐゴシック"/>
            </a:endParaRP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pPr>
              <a:defRPr/>
            </a:pPr>
            <a:fld id="{79891EA1-6C9E-4DBA-A49B-D153C4FE367F}" type="datetime1">
              <a:rPr lang="es-ES" smtClean="0">
                <a:solidFill>
                  <a:srgbClr val="DFDCB7"/>
                </a:solidFill>
                <a:latin typeface="Arial" charset="0"/>
                <a:ea typeface="ＭＳ Ｐゴシック"/>
              </a:rPr>
              <a:pPr>
                <a:defRPr/>
              </a:pPr>
              <a:t>13/04/2016</a:t>
            </a:fld>
            <a:endParaRPr lang="en-US">
              <a:solidFill>
                <a:srgbClr val="DFDCB7"/>
              </a:solidFill>
              <a:latin typeface="Arial" charset="0"/>
              <a:ea typeface="ＭＳ Ｐゴシック"/>
            </a:endParaRPr>
          </a:p>
        </p:txBody>
      </p:sp>
    </p:spTree>
    <p:extLst>
      <p:ext uri="{BB962C8B-B14F-4D97-AF65-F5344CB8AC3E}">
        <p14:creationId xmlns:p14="http://schemas.microsoft.com/office/powerpoint/2010/main" xmlns="" val="2860341539"/>
      </p:ext>
    </p:extLst>
  </p:cSld>
  <p:clrMap bg1="lt1" tx1="dk1" bg2="lt2" tx2="dk2" accent1="accent1" accent2="accent2" accent3="accent3" accent4="accent4" accent5="accent5" accent6="accent6" hlink="hlink" folHlink="folHlink"/>
  <p:sldLayoutIdLst>
    <p:sldLayoutId id="2147484656" r:id="rId1"/>
    <p:sldLayoutId id="2147484657" r:id="rId2"/>
    <p:sldLayoutId id="2147484658" r:id="rId3"/>
    <p:sldLayoutId id="2147484659" r:id="rId4"/>
    <p:sldLayoutId id="2147484660" r:id="rId5"/>
    <p:sldLayoutId id="2147484661" r:id="rId6"/>
    <p:sldLayoutId id="2147484662" r:id="rId7"/>
    <p:sldLayoutId id="2147484663" r:id="rId8"/>
    <p:sldLayoutId id="2147484664" r:id="rId9"/>
    <p:sldLayoutId id="2147484665" r:id="rId10"/>
    <p:sldLayoutId id="2147484666"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A1B8B1DF-E1A3-479B-BEEA-E0CE01166066}" type="datetimeFigureOut">
              <a:rPr lang="es-AR" smtClean="0">
                <a:solidFill>
                  <a:prstClr val="black">
                    <a:tint val="75000"/>
                  </a:prstClr>
                </a:solidFill>
                <a:latin typeface="Calibri"/>
                <a:ea typeface="+mn-ea"/>
              </a:rPr>
              <a:pPr fontAlgn="auto">
                <a:spcBef>
                  <a:spcPts val="0"/>
                </a:spcBef>
                <a:spcAft>
                  <a:spcPts val="0"/>
                </a:spcAft>
              </a:pPr>
              <a:t>13/4/2016</a:t>
            </a:fld>
            <a:endParaRPr lang="es-AR">
              <a:solidFill>
                <a:prstClr val="black">
                  <a:tint val="75000"/>
                </a:prstClr>
              </a:solidFill>
              <a:latin typeface="Calibri"/>
              <a:ea typeface="+mn-ea"/>
            </a:endParaRPr>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s-AR">
              <a:solidFill>
                <a:prstClr val="black">
                  <a:tint val="75000"/>
                </a:prstClr>
              </a:solidFill>
              <a:latin typeface="Calibri"/>
              <a:ea typeface="+mn-ea"/>
            </a:endParaRPr>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B2243A1-02ED-4D8A-929C-F38247AB82BB}" type="slidenum">
              <a:rPr lang="es-AR" smtClean="0">
                <a:solidFill>
                  <a:prstClr val="black">
                    <a:tint val="75000"/>
                  </a:prstClr>
                </a:solidFill>
                <a:latin typeface="Calibri"/>
                <a:ea typeface="+mn-ea"/>
              </a:rPr>
              <a:pPr fontAlgn="auto">
                <a:spcBef>
                  <a:spcPts val="0"/>
                </a:spcBef>
                <a:spcAft>
                  <a:spcPts val="0"/>
                </a:spcAft>
              </a:pPr>
              <a:t>‹Nº›</a:t>
            </a:fld>
            <a:endParaRPr lang="es-AR">
              <a:solidFill>
                <a:prstClr val="black">
                  <a:tint val="75000"/>
                </a:prstClr>
              </a:solidFill>
              <a:latin typeface="Calibri"/>
              <a:ea typeface="+mn-ea"/>
            </a:endParaRPr>
          </a:p>
        </p:txBody>
      </p:sp>
    </p:spTree>
    <p:extLst>
      <p:ext uri="{BB962C8B-B14F-4D97-AF65-F5344CB8AC3E}">
        <p14:creationId xmlns:p14="http://schemas.microsoft.com/office/powerpoint/2010/main" xmlns="" val="455399116"/>
      </p:ext>
    </p:extLst>
  </p:cSld>
  <p:clrMap bg1="lt1" tx1="dk1" bg2="lt2" tx2="dk2" accent1="accent1" accent2="accent2" accent3="accent3" accent4="accent4" accent5="accent5" accent6="accent6" hlink="hlink" folHlink="folHlink"/>
  <p:sldLayoutIdLst>
    <p:sldLayoutId id="2147484668" r:id="rId1"/>
    <p:sldLayoutId id="2147484669" r:id="rId2"/>
    <p:sldLayoutId id="2147484670" r:id="rId3"/>
    <p:sldLayoutId id="2147484671" r:id="rId4"/>
    <p:sldLayoutId id="2147484672" r:id="rId5"/>
    <p:sldLayoutId id="2147484673" r:id="rId6"/>
    <p:sldLayoutId id="2147484674" r:id="rId7"/>
    <p:sldLayoutId id="2147484675" r:id="rId8"/>
    <p:sldLayoutId id="2147484676" r:id="rId9"/>
    <p:sldLayoutId id="2147484677" r:id="rId10"/>
    <p:sldLayoutId id="214748467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6858000"/>
          </a:xfrm>
          <a:prstGeom prst="rect">
            <a:avLst/>
          </a:prstGeom>
          <a:gradFill rotWithShape="0">
            <a:gsLst>
              <a:gs pos="0">
                <a:srgbClr val="5E9EFF">
                  <a:gamma/>
                  <a:tint val="30196"/>
                  <a:invGamma/>
                </a:srgbClr>
              </a:gs>
              <a:gs pos="50000">
                <a:srgbClr val="5E9EFF"/>
              </a:gs>
              <a:gs pos="100000">
                <a:srgbClr val="5E9EFF">
                  <a:gamma/>
                  <a:tint val="30196"/>
                  <a:invGamma/>
                </a:srgbClr>
              </a:gs>
            </a:gsLst>
            <a:lin ang="5400000" scaled="1"/>
          </a:gra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lang="es-AR" sz="2400">
              <a:solidFill>
                <a:srgbClr val="000000"/>
              </a:solidFill>
              <a:latin typeface="Times New Roman" pitchFamily="18" charset="0"/>
            </a:endParaRPr>
          </a:p>
        </p:txBody>
      </p:sp>
      <p:sp>
        <p:nvSpPr>
          <p:cNvPr id="1027" name="Rectangle 3"/>
          <p:cNvSpPr>
            <a:spLocks noGrp="1" noChangeArrowheads="1"/>
          </p:cNvSpPr>
          <p:nvPr>
            <p:ph type="title"/>
          </p:nvPr>
        </p:nvSpPr>
        <p:spPr bwMode="auto">
          <a:xfrm>
            <a:off x="685800" y="609600"/>
            <a:ext cx="8001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s-ES"/>
              <a:t>Haga clic para modificar el estilo de título del patrón</a:t>
            </a:r>
            <a:endParaRPr lang="en-US"/>
          </a:p>
        </p:txBody>
      </p:sp>
      <p:sp>
        <p:nvSpPr>
          <p:cNvPr id="1028" name="Rectangle 4"/>
          <p:cNvSpPr>
            <a:spLocks noGrp="1" noChangeArrowheads="1"/>
          </p:cNvSpPr>
          <p:nvPr>
            <p:ph type="body" idx="1"/>
          </p:nvPr>
        </p:nvSpPr>
        <p:spPr bwMode="auto">
          <a:xfrm>
            <a:off x="685800" y="1981200"/>
            <a:ext cx="80010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29" name="Picture 5"/>
          <p:cNvPicPr>
            <a:picLocks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270934" y="0"/>
            <a:ext cx="668867" cy="139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41867" y="381000"/>
            <a:ext cx="668867" cy="139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35467" y="838200"/>
            <a:ext cx="668867" cy="139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9654733"/>
      </p:ext>
    </p:extLst>
  </p:cSld>
  <p:clrMap bg1="lt1" tx1="dk1" bg2="lt2" tx2="dk2" accent1="accent1" accent2="accent2" accent3="accent3" accent4="accent4" accent5="accent5" accent6="accent6" hlink="hlink" folHlink="folHlink"/>
  <p:sldLayoutIdLst>
    <p:sldLayoutId id="2147484680" r:id="rId1"/>
    <p:sldLayoutId id="2147484681" r:id="rId2"/>
    <p:sldLayoutId id="2147484682" r:id="rId3"/>
    <p:sldLayoutId id="2147484683" r:id="rId4"/>
    <p:sldLayoutId id="2147484684" r:id="rId5"/>
    <p:sldLayoutId id="2147484685" r:id="rId6"/>
    <p:sldLayoutId id="2147484686" r:id="rId7"/>
    <p:sldLayoutId id="2147484687" r:id="rId8"/>
    <p:sldLayoutId id="2147484688" r:id="rId9"/>
    <p:sldLayoutId id="2147484689" r:id="rId10"/>
    <p:sldLayoutId id="2147484690" r:id="rId11"/>
  </p:sldLayoutIdLst>
  <p:hf hdr="0" ftr="0"/>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charset="0"/>
        </a:defRPr>
      </a:lvl2pPr>
      <a:lvl3pPr algn="ctr" rtl="0" eaLnBrk="1" fontAlgn="base" hangingPunct="1">
        <a:spcBef>
          <a:spcPct val="0"/>
        </a:spcBef>
        <a:spcAft>
          <a:spcPct val="0"/>
        </a:spcAft>
        <a:defRPr sz="4400" b="1">
          <a:solidFill>
            <a:schemeClr val="tx2"/>
          </a:solidFill>
          <a:latin typeface="Arial" charset="0"/>
        </a:defRPr>
      </a:lvl3pPr>
      <a:lvl4pPr algn="ctr" rtl="0" eaLnBrk="1" fontAlgn="base" hangingPunct="1">
        <a:spcBef>
          <a:spcPct val="0"/>
        </a:spcBef>
        <a:spcAft>
          <a:spcPct val="0"/>
        </a:spcAft>
        <a:defRPr sz="4400" b="1">
          <a:solidFill>
            <a:schemeClr val="tx2"/>
          </a:solidFill>
          <a:latin typeface="Arial" charset="0"/>
        </a:defRPr>
      </a:lvl4pPr>
      <a:lvl5pPr algn="ctr" rtl="0" eaLnBrk="1" fontAlgn="base" hangingPunct="1">
        <a:spcBef>
          <a:spcPct val="0"/>
        </a:spcBef>
        <a:spcAft>
          <a:spcPct val="0"/>
        </a:spcAft>
        <a:defRPr sz="4400" b="1">
          <a:solidFill>
            <a:schemeClr val="tx2"/>
          </a:solidFill>
          <a:latin typeface="Arial" charset="0"/>
        </a:defRPr>
      </a:lvl5pPr>
      <a:lvl6pPr marL="457200" algn="ctr" rtl="0" eaLnBrk="1" fontAlgn="base" hangingPunct="1">
        <a:spcBef>
          <a:spcPct val="0"/>
        </a:spcBef>
        <a:spcAft>
          <a:spcPct val="0"/>
        </a:spcAft>
        <a:defRPr sz="4400" b="1">
          <a:solidFill>
            <a:schemeClr val="tx2"/>
          </a:solidFill>
          <a:latin typeface="Arial" charset="0"/>
        </a:defRPr>
      </a:lvl6pPr>
      <a:lvl7pPr marL="914400" algn="ctr" rtl="0" eaLnBrk="1" fontAlgn="base" hangingPunct="1">
        <a:spcBef>
          <a:spcPct val="0"/>
        </a:spcBef>
        <a:spcAft>
          <a:spcPct val="0"/>
        </a:spcAft>
        <a:defRPr sz="4400" b="1">
          <a:solidFill>
            <a:schemeClr val="tx2"/>
          </a:solidFill>
          <a:latin typeface="Arial" charset="0"/>
        </a:defRPr>
      </a:lvl7pPr>
      <a:lvl8pPr marL="1371600" algn="ctr" rtl="0" eaLnBrk="1" fontAlgn="base" hangingPunct="1">
        <a:spcBef>
          <a:spcPct val="0"/>
        </a:spcBef>
        <a:spcAft>
          <a:spcPct val="0"/>
        </a:spcAft>
        <a:defRPr sz="4400" b="1">
          <a:solidFill>
            <a:schemeClr val="tx2"/>
          </a:solidFill>
          <a:latin typeface="Arial" charset="0"/>
        </a:defRPr>
      </a:lvl8pPr>
      <a:lvl9pPr marL="1828800" algn="ctr"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spcBef>
          <a:spcPct val="20000"/>
        </a:spcBef>
        <a:spcAft>
          <a:spcPct val="0"/>
        </a:spcAft>
        <a:buSzPct val="10000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SzPct val="100000"/>
        <a:buChar char="–"/>
        <a:defRPr sz="2800">
          <a:solidFill>
            <a:schemeClr val="tx1"/>
          </a:solidFill>
          <a:latin typeface="+mn-lt"/>
        </a:defRPr>
      </a:lvl2pPr>
      <a:lvl3pPr marL="1143000" indent="-228600" algn="l" rtl="0" eaLnBrk="1" fontAlgn="base" hangingPunct="1">
        <a:spcBef>
          <a:spcPct val="20000"/>
        </a:spcBef>
        <a:spcAft>
          <a:spcPct val="0"/>
        </a:spcAft>
        <a:buSzPct val="100000"/>
        <a:buChar char="•"/>
        <a:defRPr sz="2400">
          <a:solidFill>
            <a:schemeClr val="tx1"/>
          </a:solidFill>
          <a:latin typeface="+mn-lt"/>
        </a:defRPr>
      </a:lvl3pPr>
      <a:lvl4pPr marL="1600200" indent="-228600" algn="l" rtl="0" eaLnBrk="1" fontAlgn="base" hangingPunct="1">
        <a:spcBef>
          <a:spcPct val="20000"/>
        </a:spcBef>
        <a:spcAft>
          <a:spcPct val="0"/>
        </a:spcAft>
        <a:buSzPct val="100000"/>
        <a:buChar char="–"/>
        <a:defRPr sz="2000">
          <a:solidFill>
            <a:schemeClr val="tx1"/>
          </a:solidFill>
          <a:latin typeface="+mn-lt"/>
        </a:defRPr>
      </a:lvl4pPr>
      <a:lvl5pPr marL="2057400" indent="-228600" algn="l" rtl="0" eaLnBrk="1" fontAlgn="base" hangingPunct="1">
        <a:spcBef>
          <a:spcPct val="20000"/>
        </a:spcBef>
        <a:spcAft>
          <a:spcPct val="0"/>
        </a:spcAft>
        <a:buSzPct val="100000"/>
        <a:buChar char="»"/>
        <a:defRPr sz="2000">
          <a:solidFill>
            <a:schemeClr val="tx1"/>
          </a:solidFill>
          <a:latin typeface="+mn-lt"/>
        </a:defRPr>
      </a:lvl5pPr>
      <a:lvl6pPr marL="2514600" indent="-228600" algn="l" rtl="0" eaLnBrk="1" fontAlgn="base" hangingPunct="1">
        <a:spcBef>
          <a:spcPct val="20000"/>
        </a:spcBef>
        <a:spcAft>
          <a:spcPct val="0"/>
        </a:spcAft>
        <a:buSzPct val="100000"/>
        <a:buChar char="»"/>
        <a:defRPr sz="2000">
          <a:solidFill>
            <a:schemeClr val="tx1"/>
          </a:solidFill>
          <a:latin typeface="+mn-lt"/>
        </a:defRPr>
      </a:lvl6pPr>
      <a:lvl7pPr marL="2971800" indent="-228600" algn="l" rtl="0" eaLnBrk="1" fontAlgn="base" hangingPunct="1">
        <a:spcBef>
          <a:spcPct val="20000"/>
        </a:spcBef>
        <a:spcAft>
          <a:spcPct val="0"/>
        </a:spcAft>
        <a:buSzPct val="100000"/>
        <a:buChar char="»"/>
        <a:defRPr sz="2000">
          <a:solidFill>
            <a:schemeClr val="tx1"/>
          </a:solidFill>
          <a:latin typeface="+mn-lt"/>
        </a:defRPr>
      </a:lvl7pPr>
      <a:lvl8pPr marL="3429000" indent="-228600" algn="l" rtl="0" eaLnBrk="1" fontAlgn="base" hangingPunct="1">
        <a:spcBef>
          <a:spcPct val="20000"/>
        </a:spcBef>
        <a:spcAft>
          <a:spcPct val="0"/>
        </a:spcAft>
        <a:buSzPct val="100000"/>
        <a:buChar char="»"/>
        <a:defRPr sz="2000">
          <a:solidFill>
            <a:schemeClr val="tx1"/>
          </a:solidFill>
          <a:latin typeface="+mn-lt"/>
        </a:defRPr>
      </a:lvl8pPr>
      <a:lvl9pPr marL="3886200" indent="-228600" algn="l" rtl="0" eaLnBrk="1" fontAlgn="base" hangingPunct="1">
        <a:spcBef>
          <a:spcPct val="20000"/>
        </a:spcBef>
        <a:spcAft>
          <a:spcPct val="0"/>
        </a:spcAft>
        <a:buSzPct val="100000"/>
        <a:buChar char="»"/>
        <a:defRPr sz="2000">
          <a:solidFill>
            <a:schemeClr val="tx1"/>
          </a:solidFill>
          <a:latin typeface="+mn-lt"/>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55289" cy="6870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27" name="Rectangle 3"/>
          <p:cNvSpPr>
            <a:spLocks noChangeArrowheads="1"/>
          </p:cNvSpPr>
          <p:nvPr/>
        </p:nvSpPr>
        <p:spPr bwMode="auto">
          <a:xfrm>
            <a:off x="711200" y="685800"/>
            <a:ext cx="7789333" cy="990600"/>
          </a:xfrm>
          <a:prstGeom prst="rect">
            <a:avLst/>
          </a:prstGeom>
          <a:solidFill>
            <a:schemeClr val="bg2"/>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lang="es-AR" sz="2400">
              <a:solidFill>
                <a:srgbClr val="000000"/>
              </a:solidFill>
              <a:latin typeface="Times New Roman" pitchFamily="18" charset="0"/>
            </a:endParaRPr>
          </a:p>
        </p:txBody>
      </p:sp>
      <p:sp>
        <p:nvSpPr>
          <p:cNvPr id="1028" name="Rectangle 4"/>
          <p:cNvSpPr>
            <a:spLocks noChangeArrowheads="1"/>
          </p:cNvSpPr>
          <p:nvPr/>
        </p:nvSpPr>
        <p:spPr bwMode="auto">
          <a:xfrm>
            <a:off x="643467" y="609600"/>
            <a:ext cx="7789333" cy="990600"/>
          </a:xfrm>
          <a:prstGeom prst="rect">
            <a:avLst/>
          </a:prstGeom>
          <a:solidFill>
            <a:srgbClr val="FFCCCC"/>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lang="es-AR" sz="2400">
              <a:solidFill>
                <a:srgbClr val="000000"/>
              </a:solidFill>
              <a:latin typeface="Times New Roman" pitchFamily="18" charset="0"/>
            </a:endParaRPr>
          </a:p>
        </p:txBody>
      </p:sp>
      <p:sp>
        <p:nvSpPr>
          <p:cNvPr id="1029" name="Rectangle 5"/>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s-ES"/>
              <a:t>Haga clic para modificar el estilo de título del patrón</a:t>
            </a:r>
            <a:endParaRPr lang="en-US"/>
          </a:p>
        </p:txBody>
      </p:sp>
      <p:sp>
        <p:nvSpPr>
          <p:cNvPr id="1030" name="Rectangle 6"/>
          <p:cNvSpPr>
            <a:spLocks noGrp="1" noChangeArrowheads="1"/>
          </p:cNvSpPr>
          <p:nvPr>
            <p:ph type="body" idx="1"/>
          </p:nvPr>
        </p:nvSpPr>
        <p:spPr bwMode="auto">
          <a:xfrm>
            <a:off x="685800" y="1981200"/>
            <a:ext cx="7772400" cy="388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xmlns="" val="2573420635"/>
      </p:ext>
    </p:extLst>
  </p:cSld>
  <p:clrMap bg1="lt1" tx1="dk1" bg2="lt2" tx2="dk2" accent1="accent1" accent2="accent2" accent3="accent3" accent4="accent4" accent5="accent5" accent6="accent6" hlink="hlink" folHlink="folHlink"/>
  <p:sldLayoutIdLst>
    <p:sldLayoutId id="2147484692" r:id="rId1"/>
    <p:sldLayoutId id="2147484693" r:id="rId2"/>
    <p:sldLayoutId id="2147484694" r:id="rId3"/>
    <p:sldLayoutId id="2147484695" r:id="rId4"/>
    <p:sldLayoutId id="2147484696" r:id="rId5"/>
    <p:sldLayoutId id="2147484697" r:id="rId6"/>
    <p:sldLayoutId id="2147484698" r:id="rId7"/>
    <p:sldLayoutId id="2147484699" r:id="rId8"/>
    <p:sldLayoutId id="2147484700" r:id="rId9"/>
    <p:sldLayoutId id="2147484701" r:id="rId10"/>
    <p:sldLayoutId id="2147484702" r:id="rId11"/>
  </p:sldLayoutIdLst>
  <p:hf hdr="0" ftr="0"/>
  <p:txStyles>
    <p:titleStyle>
      <a:lvl1pPr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C0C0C0"/>
            </a:outerShdw>
          </a:effectLst>
          <a:latin typeface="Impact" pitchFamily="34" charset="0"/>
        </a:defRPr>
      </a:lvl9pPr>
    </p:titleStyle>
    <p:bodyStyle>
      <a:lvl1pPr marL="342900" indent="-342900" algn="l" rtl="0" eaLnBrk="1" fontAlgn="base" hangingPunct="1">
        <a:spcBef>
          <a:spcPct val="20000"/>
        </a:spcBef>
        <a:spcAft>
          <a:spcPct val="0"/>
        </a:spcAft>
        <a:buSzPct val="10000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SzPct val="100000"/>
        <a:buChar char="–"/>
        <a:defRPr sz="2800">
          <a:solidFill>
            <a:schemeClr val="tx1"/>
          </a:solidFill>
          <a:latin typeface="+mn-lt"/>
        </a:defRPr>
      </a:lvl2pPr>
      <a:lvl3pPr marL="1143000" indent="-228600" algn="l" rtl="0" eaLnBrk="1" fontAlgn="base" hangingPunct="1">
        <a:spcBef>
          <a:spcPct val="20000"/>
        </a:spcBef>
        <a:spcAft>
          <a:spcPct val="0"/>
        </a:spcAft>
        <a:buSzPct val="100000"/>
        <a:buChar char="•"/>
        <a:defRPr sz="2400">
          <a:solidFill>
            <a:schemeClr val="tx1"/>
          </a:solidFill>
          <a:latin typeface="+mn-lt"/>
        </a:defRPr>
      </a:lvl3pPr>
      <a:lvl4pPr marL="1600200" indent="-228600" algn="l" rtl="0" eaLnBrk="1" fontAlgn="base" hangingPunct="1">
        <a:spcBef>
          <a:spcPct val="20000"/>
        </a:spcBef>
        <a:spcAft>
          <a:spcPct val="0"/>
        </a:spcAft>
        <a:buSzPct val="100000"/>
        <a:buChar char="–"/>
        <a:defRPr sz="2000">
          <a:solidFill>
            <a:schemeClr val="tx1"/>
          </a:solidFill>
          <a:latin typeface="+mn-lt"/>
        </a:defRPr>
      </a:lvl4pPr>
      <a:lvl5pPr marL="2057400" indent="-228600" algn="l" rtl="0" eaLnBrk="1" fontAlgn="base" hangingPunct="1">
        <a:spcBef>
          <a:spcPct val="20000"/>
        </a:spcBef>
        <a:spcAft>
          <a:spcPct val="0"/>
        </a:spcAft>
        <a:buSzPct val="100000"/>
        <a:buChar char="»"/>
        <a:defRPr sz="2000">
          <a:solidFill>
            <a:schemeClr val="tx1"/>
          </a:solidFill>
          <a:latin typeface="+mn-lt"/>
        </a:defRPr>
      </a:lvl5pPr>
      <a:lvl6pPr marL="2514600" indent="-228600" algn="l" rtl="0" eaLnBrk="1" fontAlgn="base" hangingPunct="1">
        <a:spcBef>
          <a:spcPct val="20000"/>
        </a:spcBef>
        <a:spcAft>
          <a:spcPct val="0"/>
        </a:spcAft>
        <a:buSzPct val="100000"/>
        <a:buChar char="»"/>
        <a:defRPr sz="2000">
          <a:solidFill>
            <a:schemeClr val="tx1"/>
          </a:solidFill>
          <a:latin typeface="+mn-lt"/>
        </a:defRPr>
      </a:lvl6pPr>
      <a:lvl7pPr marL="2971800" indent="-228600" algn="l" rtl="0" eaLnBrk="1" fontAlgn="base" hangingPunct="1">
        <a:spcBef>
          <a:spcPct val="20000"/>
        </a:spcBef>
        <a:spcAft>
          <a:spcPct val="0"/>
        </a:spcAft>
        <a:buSzPct val="100000"/>
        <a:buChar char="»"/>
        <a:defRPr sz="2000">
          <a:solidFill>
            <a:schemeClr val="tx1"/>
          </a:solidFill>
          <a:latin typeface="+mn-lt"/>
        </a:defRPr>
      </a:lvl7pPr>
      <a:lvl8pPr marL="3429000" indent="-228600" algn="l" rtl="0" eaLnBrk="1" fontAlgn="base" hangingPunct="1">
        <a:spcBef>
          <a:spcPct val="20000"/>
        </a:spcBef>
        <a:spcAft>
          <a:spcPct val="0"/>
        </a:spcAft>
        <a:buSzPct val="100000"/>
        <a:buChar char="»"/>
        <a:defRPr sz="2000">
          <a:solidFill>
            <a:schemeClr val="tx1"/>
          </a:solidFill>
          <a:latin typeface="+mn-lt"/>
        </a:defRPr>
      </a:lvl8pPr>
      <a:lvl9pPr marL="3886200" indent="-228600" algn="l" rtl="0" eaLnBrk="1" fontAlgn="base" hangingPunct="1">
        <a:spcBef>
          <a:spcPct val="20000"/>
        </a:spcBef>
        <a:spcAft>
          <a:spcPct val="0"/>
        </a:spcAft>
        <a:buSzPct val="100000"/>
        <a:buChar char="»"/>
        <a:defRPr sz="2000">
          <a:solidFill>
            <a:schemeClr val="tx1"/>
          </a:solidFill>
          <a:latin typeface="+mn-lt"/>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andara"/>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fontAlgn="auto">
              <a:spcBef>
                <a:spcPts val="0"/>
              </a:spcBef>
              <a:spcAft>
                <a:spcPts val="0"/>
              </a:spcAft>
            </a:pPr>
            <a:fld id="{D9F52053-0A06-4CFB-99D1-C4749B55B57F}" type="datetime10">
              <a:rPr lang="es-AR" smtClean="0">
                <a:solidFill>
                  <a:srgbClr val="073E87"/>
                </a:solidFill>
                <a:latin typeface="Candara"/>
              </a:rPr>
              <a:pPr fontAlgn="auto">
                <a:spcBef>
                  <a:spcPts val="0"/>
                </a:spcBef>
                <a:spcAft>
                  <a:spcPts val="0"/>
                </a:spcAft>
              </a:pPr>
              <a:t>14:21</a:t>
            </a:fld>
            <a:endParaRPr lang="es-AR">
              <a:solidFill>
                <a:srgbClr val="073E87"/>
              </a:solidFill>
              <a:latin typeface="Candara"/>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fontAlgn="auto">
              <a:spcBef>
                <a:spcPts val="0"/>
              </a:spcBef>
              <a:spcAft>
                <a:spcPts val="0"/>
              </a:spcAft>
            </a:pPr>
            <a:endParaRPr lang="es-AR">
              <a:solidFill>
                <a:srgbClr val="073E87"/>
              </a:solidFill>
              <a:latin typeface="Candara"/>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fontAlgn="auto">
              <a:spcBef>
                <a:spcPts val="0"/>
              </a:spcBef>
              <a:spcAft>
                <a:spcPts val="0"/>
              </a:spcAft>
            </a:pPr>
            <a:fld id="{230A8226-B49D-4222-B43F-6316EFF62C1A}" type="slidenum">
              <a:rPr lang="es-AR" smtClean="0">
                <a:solidFill>
                  <a:srgbClr val="073E87"/>
                </a:solidFill>
                <a:latin typeface="Candara"/>
              </a:rPr>
              <a:pPr fontAlgn="auto">
                <a:spcBef>
                  <a:spcPts val="0"/>
                </a:spcBef>
                <a:spcAft>
                  <a:spcPts val="0"/>
                </a:spcAft>
              </a:pPr>
              <a:t>‹Nº›</a:t>
            </a:fld>
            <a:endParaRPr lang="es-AR">
              <a:solidFill>
                <a:srgbClr val="073E87"/>
              </a:solidFill>
              <a:latin typeface="Candara"/>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xmlns="" val="2571564438"/>
      </p:ext>
    </p:extLst>
  </p:cSld>
  <p:clrMap bg1="lt1" tx1="dk1" bg2="lt2" tx2="dk2" accent1="accent1" accent2="accent2" accent3="accent3" accent4="accent4" accent5="accent5" accent6="accent6" hlink="hlink" folHlink="folHlink"/>
  <p:sldLayoutIdLst>
    <p:sldLayoutId id="2147484704" r:id="rId1"/>
    <p:sldLayoutId id="2147484705" r:id="rId2"/>
    <p:sldLayoutId id="2147484706" r:id="rId3"/>
    <p:sldLayoutId id="2147484707" r:id="rId4"/>
    <p:sldLayoutId id="2147484708" r:id="rId5"/>
    <p:sldLayoutId id="2147484709" r:id="rId6"/>
    <p:sldLayoutId id="2147484710" r:id="rId7"/>
    <p:sldLayoutId id="2147484711" r:id="rId8"/>
    <p:sldLayoutId id="2147484712" r:id="rId9"/>
    <p:sldLayoutId id="2147484713" r:id="rId10"/>
    <p:sldLayoutId id="2147484714" r:id="rId11"/>
  </p:sldLayoutIdLst>
  <p:hf hdr="0" ftr="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5" y="14070"/>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7 Conector recto"/>
          <p:cNvCxnSpPr/>
          <p:nvPr/>
        </p:nvCxnSpPr>
        <p:spPr>
          <a:xfrm>
            <a:off x="0" y="7036"/>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5"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750" b="0">
                <a:solidFill>
                  <a:schemeClr val="tx1"/>
                </a:solidFill>
              </a:defRPr>
            </a:lvl1pPr>
          </a:lstStyle>
          <a:p>
            <a:pPr>
              <a:defRPr/>
            </a:pPr>
            <a:fld id="{7DAB29AD-3542-402E-910C-AA5987247FCB}" type="datetime10">
              <a:rPr lang="es-AR" smtClean="0">
                <a:solidFill>
                  <a:prstClr val="white"/>
                </a:solidFill>
              </a:rPr>
              <a:pPr>
                <a:defRPr/>
              </a:pPr>
              <a:t>14:21</a:t>
            </a:fld>
            <a:endParaRPr lang="en-US">
              <a:solidFill>
                <a:prstClr val="white"/>
              </a:solidFill>
            </a:endParaRPr>
          </a:p>
        </p:txBody>
      </p:sp>
      <p:sp>
        <p:nvSpPr>
          <p:cNvPr id="3" name="2 Marcador de pie de página"/>
          <p:cNvSpPr>
            <a:spLocks noGrp="1"/>
          </p:cNvSpPr>
          <p:nvPr>
            <p:ph type="ftr" sz="quarter" idx="3"/>
          </p:nvPr>
        </p:nvSpPr>
        <p:spPr>
          <a:xfrm>
            <a:off x="457201" y="6481892"/>
            <a:ext cx="4260056" cy="300831"/>
          </a:xfrm>
          <a:prstGeom prst="rect">
            <a:avLst/>
          </a:prstGeom>
        </p:spPr>
        <p:txBody>
          <a:bodyPr vert="horz" anchor="b"/>
          <a:lstStyle>
            <a:lvl1pPr algn="r" eaLnBrk="1" latinLnBrk="0" hangingPunct="1">
              <a:defRPr kumimoji="0" sz="750">
                <a:solidFill>
                  <a:schemeClr val="tx1"/>
                </a:solidFill>
              </a:defRPr>
            </a:lvl1pPr>
          </a:lstStyle>
          <a:p>
            <a:pPr>
              <a:defRPr/>
            </a:pPr>
            <a:endParaRPr lang="en-US">
              <a:solidFill>
                <a:prstClr val="white"/>
              </a:solidFill>
            </a:endParaRPr>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900">
                <a:solidFill>
                  <a:schemeClr val="tx1"/>
                </a:solidFill>
              </a:defRPr>
            </a:lvl1pPr>
          </a:lstStyle>
          <a:p>
            <a:fld id="{9EDD33D7-AEBA-41C6-A1EE-77FDF1BBF663}" type="slidenum">
              <a:rPr lang="en-US" smtClean="0">
                <a:solidFill>
                  <a:prstClr val="white"/>
                </a:solidFill>
              </a:rPr>
              <a:pPr/>
              <a:t>‹Nº›</a:t>
            </a:fld>
            <a:endParaRPr lang="en-US">
              <a:solidFill>
                <a:prstClr val="white"/>
              </a:solidFill>
            </a:endParaRPr>
          </a:p>
        </p:txBody>
      </p:sp>
    </p:spTree>
    <p:extLst>
      <p:ext uri="{BB962C8B-B14F-4D97-AF65-F5344CB8AC3E}">
        <p14:creationId xmlns:p14="http://schemas.microsoft.com/office/powerpoint/2010/main" xmlns="" val="3453334231"/>
      </p:ext>
    </p:extLst>
  </p:cSld>
  <p:clrMap bg1="dk1" tx1="lt1" bg2="dk2" tx2="lt2" accent1="accent1" accent2="accent2" accent3="accent3" accent4="accent4" accent5="accent5" accent6="accent6" hlink="hlink" folHlink="folHlink"/>
  <p:sldLayoutIdLst>
    <p:sldLayoutId id="2147484716" r:id="rId1"/>
    <p:sldLayoutId id="2147484717" r:id="rId2"/>
    <p:sldLayoutId id="2147484718" r:id="rId3"/>
    <p:sldLayoutId id="2147484719" r:id="rId4"/>
    <p:sldLayoutId id="2147484720" r:id="rId5"/>
    <p:sldLayoutId id="2147484721" r:id="rId6"/>
    <p:sldLayoutId id="2147484722" r:id="rId7"/>
    <p:sldLayoutId id="2147484723" r:id="rId8"/>
    <p:sldLayoutId id="2147484724" r:id="rId9"/>
    <p:sldLayoutId id="2147484725" r:id="rId10"/>
    <p:sldLayoutId id="2147484726" r:id="rId11"/>
  </p:sldLayoutIdLst>
  <p:hf hdr="0" ftr="0"/>
  <p:txStyles>
    <p:titleStyle>
      <a:lvl1pPr marL="363474" algn="l" rtl="0" eaLnBrk="1" latinLnBrk="0" hangingPunct="1">
        <a:spcBef>
          <a:spcPct val="0"/>
        </a:spcBef>
        <a:buNone/>
        <a:defRPr kumimoji="0" sz="315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336042" indent="-288036" algn="l" rtl="0" eaLnBrk="1" latinLnBrk="0" hangingPunct="1">
        <a:spcBef>
          <a:spcPct val="20000"/>
        </a:spcBef>
        <a:buClr>
          <a:schemeClr val="accent1"/>
        </a:buClr>
        <a:buSzPct val="80000"/>
        <a:buFont typeface="Wingdings 2"/>
        <a:buChar char=""/>
        <a:defRPr kumimoji="0" sz="2250" kern="1200">
          <a:solidFill>
            <a:schemeClr val="tx1"/>
          </a:solidFill>
          <a:latin typeface="+mn-lt"/>
          <a:ea typeface="+mn-ea"/>
          <a:cs typeface="+mn-cs"/>
        </a:defRPr>
      </a:lvl1pPr>
      <a:lvl2pPr marL="617220" indent="-214313" algn="l" rtl="0" eaLnBrk="1" latinLnBrk="0" hangingPunct="1">
        <a:spcBef>
          <a:spcPct val="20000"/>
        </a:spcBef>
        <a:buClr>
          <a:schemeClr val="accent1"/>
        </a:buClr>
        <a:buSzPct val="95000"/>
        <a:buFont typeface="Verdana"/>
        <a:buChar char="›"/>
        <a:defRPr kumimoji="0" sz="1950" kern="1200">
          <a:solidFill>
            <a:schemeClr val="tx1"/>
          </a:solidFill>
          <a:latin typeface="+mn-lt"/>
          <a:ea typeface="+mn-ea"/>
          <a:cs typeface="+mn-cs"/>
        </a:defRPr>
      </a:lvl2pPr>
      <a:lvl3pPr marL="829818" indent="-171450" algn="l" rtl="0" eaLnBrk="1" latinLnBrk="0" hangingPunct="1">
        <a:spcBef>
          <a:spcPct val="20000"/>
        </a:spcBef>
        <a:buClr>
          <a:schemeClr val="accent1"/>
        </a:buClr>
        <a:buFont typeface="Wingdings 2"/>
        <a:buChar char=""/>
        <a:defRPr kumimoji="0" sz="1800" kern="1200">
          <a:solidFill>
            <a:schemeClr val="tx1"/>
          </a:solidFill>
          <a:latin typeface="+mn-lt"/>
          <a:ea typeface="+mn-ea"/>
          <a:cs typeface="+mn-cs"/>
        </a:defRPr>
      </a:lvl3pPr>
      <a:lvl4pPr marL="1028700" indent="-157734" algn="l" rtl="0" eaLnBrk="1" latinLnBrk="0" hangingPunct="1">
        <a:spcBef>
          <a:spcPct val="20000"/>
        </a:spcBef>
        <a:buClr>
          <a:schemeClr val="accent1"/>
        </a:buClr>
        <a:buFont typeface="Wingdings 2"/>
        <a:buChar char=""/>
        <a:defRPr kumimoji="0" sz="1500" kern="1200">
          <a:solidFill>
            <a:schemeClr val="tx1"/>
          </a:solidFill>
          <a:latin typeface="+mn-lt"/>
          <a:ea typeface="+mn-ea"/>
          <a:cs typeface="+mn-cs"/>
        </a:defRPr>
      </a:lvl4pPr>
      <a:lvl5pPr marL="1200150" indent="-157734" algn="l" rtl="0" eaLnBrk="1" latinLnBrk="0" hangingPunct="1">
        <a:spcBef>
          <a:spcPct val="20000"/>
        </a:spcBef>
        <a:buClr>
          <a:schemeClr val="accent1">
            <a:tint val="75000"/>
          </a:schemeClr>
        </a:buClr>
        <a:buFont typeface="Wingdings 2"/>
        <a:buChar char=""/>
        <a:defRPr kumimoji="0" sz="1425" kern="1200">
          <a:solidFill>
            <a:schemeClr val="tx1"/>
          </a:solidFill>
          <a:latin typeface="+mn-lt"/>
          <a:ea typeface="+mn-ea"/>
          <a:cs typeface="+mn-cs"/>
        </a:defRPr>
      </a:lvl5pPr>
      <a:lvl6pPr marL="1371600" indent="-157734" algn="l" rtl="0" eaLnBrk="1" latinLnBrk="0" hangingPunct="1">
        <a:spcBef>
          <a:spcPct val="20000"/>
        </a:spcBef>
        <a:buClr>
          <a:schemeClr val="accent1">
            <a:tint val="75000"/>
          </a:schemeClr>
        </a:buClr>
        <a:buFont typeface="Wingdings 2"/>
        <a:buChar char=""/>
        <a:defRPr kumimoji="0" sz="1350" kern="1200">
          <a:solidFill>
            <a:schemeClr val="tx1"/>
          </a:solidFill>
          <a:latin typeface="+mn-lt"/>
          <a:ea typeface="+mn-ea"/>
          <a:cs typeface="+mn-cs"/>
        </a:defRPr>
      </a:lvl6pPr>
      <a:lvl7pPr marL="1563624" indent="-157734" algn="l" rtl="0" eaLnBrk="1" latinLnBrk="0" hangingPunct="1">
        <a:spcBef>
          <a:spcPct val="20000"/>
        </a:spcBef>
        <a:buClr>
          <a:schemeClr val="accent1">
            <a:tint val="75000"/>
          </a:schemeClr>
        </a:buClr>
        <a:buFont typeface="Wingdings 2"/>
        <a:buChar char=""/>
        <a:defRPr kumimoji="0" sz="1200" kern="1200">
          <a:solidFill>
            <a:schemeClr val="tx1"/>
          </a:solidFill>
          <a:latin typeface="+mn-lt"/>
          <a:ea typeface="+mn-ea"/>
          <a:cs typeface="+mn-cs"/>
        </a:defRPr>
      </a:lvl7pPr>
      <a:lvl8pPr marL="1714500" indent="-137160" algn="l" rtl="0" eaLnBrk="1" latinLnBrk="0" hangingPunct="1">
        <a:spcBef>
          <a:spcPct val="20000"/>
        </a:spcBef>
        <a:buClr>
          <a:schemeClr val="accent1">
            <a:tint val="75000"/>
          </a:schemeClr>
        </a:buClr>
        <a:buFont typeface="Wingdings 2"/>
        <a:buChar char=""/>
        <a:defRPr kumimoji="0" sz="1200" kern="1200">
          <a:solidFill>
            <a:schemeClr val="tx1"/>
          </a:solidFill>
          <a:latin typeface="+mn-lt"/>
          <a:ea typeface="+mn-ea"/>
          <a:cs typeface="+mn-cs"/>
        </a:defRPr>
      </a:lvl8pPr>
      <a:lvl9pPr marL="1885950" indent="-137160" algn="l" rtl="0" eaLnBrk="1" latinLnBrk="0" hangingPunct="1">
        <a:spcBef>
          <a:spcPct val="20000"/>
        </a:spcBef>
        <a:buClr>
          <a:schemeClr val="accent1">
            <a:tint val="75000"/>
          </a:schemeClr>
        </a:buClr>
        <a:buFont typeface="Wingdings 2"/>
        <a:buChar char=""/>
        <a:defRPr kumimoji="0" sz="12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s-ES"/>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750">
                <a:solidFill>
                  <a:schemeClr val="tx2"/>
                </a:solidFill>
              </a:defRPr>
            </a:lvl1pPr>
            <a:extLst/>
          </a:lstStyle>
          <a:p>
            <a:pPr fontAlgn="auto">
              <a:spcBef>
                <a:spcPts val="0"/>
              </a:spcBef>
              <a:spcAft>
                <a:spcPts val="0"/>
              </a:spcAft>
            </a:pPr>
            <a:fld id="{91584FD0-C091-417D-8C08-269F96AC3513}" type="datetime12">
              <a:rPr lang="es-AR" smtClean="0">
                <a:solidFill>
                  <a:srgbClr val="F4E7ED"/>
                </a:solidFill>
                <a:latin typeface="Calibri"/>
              </a:rPr>
              <a:pPr fontAlgn="auto">
                <a:spcBef>
                  <a:spcPts val="0"/>
                </a:spcBef>
                <a:spcAft>
                  <a:spcPts val="0"/>
                </a:spcAft>
              </a:pPr>
              <a:t>2:21 p. m.</a:t>
            </a:fld>
            <a:endParaRPr lang="es-AR">
              <a:solidFill>
                <a:srgbClr val="F4E7ED"/>
              </a:solidFill>
              <a:latin typeface="Calibri"/>
            </a:endParaRPr>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750">
                <a:solidFill>
                  <a:schemeClr val="tx2"/>
                </a:solidFill>
              </a:defRPr>
            </a:lvl1pPr>
            <a:extLst/>
          </a:lstStyle>
          <a:p>
            <a:pPr fontAlgn="auto">
              <a:spcBef>
                <a:spcPts val="0"/>
              </a:spcBef>
              <a:spcAft>
                <a:spcPts val="0"/>
              </a:spcAft>
            </a:pPr>
            <a:endParaRPr lang="es-AR">
              <a:solidFill>
                <a:srgbClr val="F4E7ED"/>
              </a:solidFill>
              <a:latin typeface="Calibri"/>
            </a:endParaRPr>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825">
                <a:solidFill>
                  <a:schemeClr val="tx2"/>
                </a:solidFill>
              </a:defRPr>
            </a:lvl1pPr>
            <a:extLst/>
          </a:lstStyle>
          <a:p>
            <a:pPr fontAlgn="auto">
              <a:spcBef>
                <a:spcPts val="0"/>
              </a:spcBef>
              <a:spcAft>
                <a:spcPts val="0"/>
              </a:spcAft>
            </a:pPr>
            <a:fld id="{C8C328B0-C88E-4DCA-9E49-8851FA62EC3E}" type="slidenum">
              <a:rPr lang="es-AR" smtClean="0">
                <a:solidFill>
                  <a:srgbClr val="F4E7ED"/>
                </a:solidFill>
                <a:latin typeface="Calibri"/>
              </a:rPr>
              <a:pPr fontAlgn="auto">
                <a:spcBef>
                  <a:spcPts val="0"/>
                </a:spcBef>
                <a:spcAft>
                  <a:spcPts val="0"/>
                </a:spcAft>
              </a:pPr>
              <a:t>‹Nº›</a:t>
            </a:fld>
            <a:endParaRPr lang="es-AR">
              <a:solidFill>
                <a:srgbClr val="F4E7ED"/>
              </a:solidFill>
              <a:latin typeface="Calibri"/>
            </a:endParaRPr>
          </a:p>
        </p:txBody>
      </p:sp>
    </p:spTree>
    <p:extLst>
      <p:ext uri="{BB962C8B-B14F-4D97-AF65-F5344CB8AC3E}">
        <p14:creationId xmlns:p14="http://schemas.microsoft.com/office/powerpoint/2010/main" xmlns="" val="1375226271"/>
      </p:ext>
    </p:extLst>
  </p:cSld>
  <p:clrMap bg1="dk1" tx1="lt1" bg2="dk2" tx2="lt2" accent1="accent1" accent2="accent2" accent3="accent3" accent4="accent4" accent5="accent5" accent6="accent6" hlink="hlink" folHlink="folHlink"/>
  <p:sldLayoutIdLst>
    <p:sldLayoutId id="2147484728" r:id="rId1"/>
    <p:sldLayoutId id="2147484729" r:id="rId2"/>
    <p:sldLayoutId id="2147484730" r:id="rId3"/>
    <p:sldLayoutId id="2147484731" r:id="rId4"/>
    <p:sldLayoutId id="2147484732" r:id="rId5"/>
    <p:sldLayoutId id="2147484733" r:id="rId6"/>
    <p:sldLayoutId id="2147484734" r:id="rId7"/>
    <p:sldLayoutId id="2147484735" r:id="rId8"/>
    <p:sldLayoutId id="2147484736" r:id="rId9"/>
    <p:sldLayoutId id="2147484737" r:id="rId10"/>
    <p:sldLayoutId id="2147484738" r:id="rId11"/>
  </p:sldLayoutIdLst>
  <p:hf hdr="0" ftr="0"/>
  <p:txStyles>
    <p:titleStyle>
      <a:lvl1pPr algn="l" rtl="0" eaLnBrk="1" latinLnBrk="0" hangingPunct="1">
        <a:spcBef>
          <a:spcPct val="0"/>
        </a:spcBef>
        <a:buNone/>
        <a:defRPr kumimoji="0" sz="285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05740" indent="-205740" algn="l" rtl="0" eaLnBrk="1" latinLnBrk="0" hangingPunct="1">
        <a:spcBef>
          <a:spcPts val="450"/>
        </a:spcBef>
        <a:buClr>
          <a:schemeClr val="tx2"/>
        </a:buClr>
        <a:buSzPct val="73000"/>
        <a:buFont typeface="Wingdings 2"/>
        <a:buChar char=""/>
        <a:defRPr kumimoji="0" sz="1950" kern="1200" baseline="0">
          <a:solidFill>
            <a:schemeClr val="tx1"/>
          </a:solidFill>
          <a:latin typeface="+mn-lt"/>
          <a:ea typeface="+mn-ea"/>
          <a:cs typeface="+mn-cs"/>
        </a:defRPr>
      </a:lvl1pPr>
      <a:lvl2pPr marL="390906" indent="-171450" algn="l" rtl="0" eaLnBrk="1" latinLnBrk="0" hangingPunct="1">
        <a:spcBef>
          <a:spcPts val="375"/>
        </a:spcBef>
        <a:buClr>
          <a:schemeClr val="accent4"/>
        </a:buClr>
        <a:buSzPct val="80000"/>
        <a:buFont typeface="Wingdings 2"/>
        <a:buChar char=""/>
        <a:defRPr kumimoji="0" sz="1725" kern="1200">
          <a:solidFill>
            <a:schemeClr val="tx1">
              <a:tint val="85000"/>
            </a:schemeClr>
          </a:solidFill>
          <a:latin typeface="+mn-lt"/>
          <a:ea typeface="+mn-ea"/>
          <a:cs typeface="+mn-cs"/>
        </a:defRPr>
      </a:lvl2pPr>
      <a:lvl3pPr marL="569214" indent="-171450" algn="l" rtl="0" eaLnBrk="1" latinLnBrk="0" hangingPunct="1">
        <a:spcBef>
          <a:spcPts val="300"/>
        </a:spcBef>
        <a:buClr>
          <a:schemeClr val="accent4"/>
        </a:buClr>
        <a:buSzPct val="60000"/>
        <a:buFont typeface="Wingdings"/>
        <a:buChar char=""/>
        <a:defRPr kumimoji="0" sz="1500" kern="1200">
          <a:solidFill>
            <a:schemeClr val="tx1"/>
          </a:solidFill>
          <a:latin typeface="+mn-lt"/>
          <a:ea typeface="+mn-ea"/>
          <a:cs typeface="+mn-cs"/>
        </a:defRPr>
      </a:lvl3pPr>
      <a:lvl4pPr marL="754380" indent="-171450" algn="l" rtl="0" eaLnBrk="1" latinLnBrk="0" hangingPunct="1">
        <a:spcBef>
          <a:spcPct val="20000"/>
        </a:spcBef>
        <a:buClr>
          <a:schemeClr val="accent4"/>
        </a:buClr>
        <a:buSzPct val="80000"/>
        <a:buFont typeface="Wingdings 2"/>
        <a:buChar char=""/>
        <a:defRPr kumimoji="0" sz="1500" kern="1200">
          <a:solidFill>
            <a:schemeClr val="tx1">
              <a:tint val="85000"/>
            </a:schemeClr>
          </a:solidFill>
          <a:latin typeface="+mn-lt"/>
          <a:ea typeface="+mn-ea"/>
          <a:cs typeface="+mn-cs"/>
        </a:defRPr>
      </a:lvl4pPr>
      <a:lvl5pPr marL="960120" indent="-171450" algn="l" rtl="0" eaLnBrk="1" latinLnBrk="0" hangingPunct="1">
        <a:spcBef>
          <a:spcPts val="300"/>
        </a:spcBef>
        <a:buClr>
          <a:schemeClr val="accent4"/>
        </a:buClr>
        <a:buSzPct val="70000"/>
        <a:buFont typeface="Wingdings"/>
        <a:buChar char=""/>
        <a:defRPr kumimoji="0" sz="1350" kern="1200">
          <a:solidFill>
            <a:schemeClr val="tx1"/>
          </a:solidFill>
          <a:latin typeface="+mn-lt"/>
          <a:ea typeface="+mn-ea"/>
          <a:cs typeface="+mn-cs"/>
        </a:defRPr>
      </a:lvl5pPr>
      <a:lvl6pPr marL="1104138" indent="-137160" algn="l" rtl="0" eaLnBrk="1" latinLnBrk="0" hangingPunct="1">
        <a:spcBef>
          <a:spcPts val="300"/>
        </a:spcBef>
        <a:buClr>
          <a:schemeClr val="accent4"/>
        </a:buClr>
        <a:buSzPct val="80000"/>
        <a:buFont typeface="Wingdings 2"/>
        <a:buChar char=""/>
        <a:defRPr kumimoji="0" sz="1350" kern="1200">
          <a:solidFill>
            <a:schemeClr val="tx1">
              <a:tint val="85000"/>
            </a:schemeClr>
          </a:solidFill>
          <a:latin typeface="+mn-lt"/>
          <a:ea typeface="+mn-ea"/>
          <a:cs typeface="+mn-cs"/>
        </a:defRPr>
      </a:lvl6pPr>
      <a:lvl7pPr marL="1255014" indent="-137160" algn="l" rtl="0" eaLnBrk="1" latinLnBrk="0" hangingPunct="1">
        <a:spcBef>
          <a:spcPct val="20000"/>
        </a:spcBef>
        <a:buClr>
          <a:schemeClr val="accent4"/>
        </a:buClr>
        <a:buSzPct val="80000"/>
        <a:buFont typeface="Wingdings 2"/>
        <a:buChar char=""/>
        <a:defRPr kumimoji="0" sz="1200" kern="1200" baseline="0">
          <a:solidFill>
            <a:schemeClr val="tx1"/>
          </a:solidFill>
          <a:latin typeface="+mn-lt"/>
          <a:ea typeface="+mn-ea"/>
          <a:cs typeface="+mn-cs"/>
        </a:defRPr>
      </a:lvl7pPr>
      <a:lvl8pPr marL="1385316" indent="-137160" algn="l" rtl="0" eaLnBrk="1" latinLnBrk="0" hangingPunct="1">
        <a:spcBef>
          <a:spcPts val="225"/>
        </a:spcBef>
        <a:buClr>
          <a:schemeClr val="accent4"/>
        </a:buClr>
        <a:buSzPct val="100000"/>
        <a:buChar char="•"/>
        <a:defRPr kumimoji="0" sz="1200" kern="1200" baseline="0">
          <a:solidFill>
            <a:schemeClr val="tx1">
              <a:tint val="85000"/>
            </a:schemeClr>
          </a:solidFill>
          <a:latin typeface="+mn-lt"/>
          <a:ea typeface="+mn-ea"/>
          <a:cs typeface="+mn-cs"/>
        </a:defRPr>
      </a:lvl8pPr>
      <a:lvl9pPr marL="1543050" indent="-137160" algn="l" rtl="0" eaLnBrk="1" latinLnBrk="0" hangingPunct="1">
        <a:spcBef>
          <a:spcPct val="20000"/>
        </a:spcBef>
        <a:buClr>
          <a:schemeClr val="accent4"/>
        </a:buClr>
        <a:buSzPct val="100000"/>
        <a:buFont typeface="Wingdings"/>
        <a:buChar char="§"/>
        <a:defRPr kumimoji="0" sz="105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a:extLst/>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s-ES"/>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fontAlgn="auto">
              <a:spcBef>
                <a:spcPts val="0"/>
              </a:spcBef>
              <a:spcAft>
                <a:spcPts val="0"/>
              </a:spcAft>
            </a:pPr>
            <a:fld id="{1CDD2B34-E23B-4191-8D1F-CD7577A14D17}" type="datetime10">
              <a:rPr lang="es-AR" smtClean="0">
                <a:solidFill>
                  <a:srgbClr val="F4E7ED"/>
                </a:solidFill>
                <a:latin typeface="Calibri"/>
              </a:rPr>
              <a:pPr fontAlgn="auto">
                <a:spcBef>
                  <a:spcPts val="0"/>
                </a:spcBef>
                <a:spcAft>
                  <a:spcPts val="0"/>
                </a:spcAft>
              </a:pPr>
              <a:t>14:21</a:t>
            </a:fld>
            <a:endParaRPr lang="es-AR">
              <a:solidFill>
                <a:srgbClr val="F4E7ED"/>
              </a:solidFill>
              <a:latin typeface="Calibri"/>
            </a:endParaRPr>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fontAlgn="auto">
              <a:spcBef>
                <a:spcPts val="0"/>
              </a:spcBef>
              <a:spcAft>
                <a:spcPts val="0"/>
              </a:spcAft>
            </a:pPr>
            <a:endParaRPr lang="es-AR">
              <a:solidFill>
                <a:srgbClr val="F4E7ED"/>
              </a:solidFill>
              <a:latin typeface="Calibri"/>
            </a:endParaRPr>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fontAlgn="auto">
              <a:spcBef>
                <a:spcPts val="0"/>
              </a:spcBef>
              <a:spcAft>
                <a:spcPts val="0"/>
              </a:spcAft>
            </a:pPr>
            <a:fld id="{C8C328B0-C88E-4DCA-9E49-8851FA62EC3E}" type="slidenum">
              <a:rPr lang="es-AR" smtClean="0">
                <a:solidFill>
                  <a:srgbClr val="F4E7ED"/>
                </a:solidFill>
                <a:latin typeface="Calibri"/>
              </a:rPr>
              <a:pPr fontAlgn="auto">
                <a:spcBef>
                  <a:spcPts val="0"/>
                </a:spcBef>
                <a:spcAft>
                  <a:spcPts val="0"/>
                </a:spcAft>
              </a:pPr>
              <a:t>‹Nº›</a:t>
            </a:fld>
            <a:endParaRPr lang="es-AR">
              <a:solidFill>
                <a:srgbClr val="F4E7ED"/>
              </a:solidFill>
              <a:latin typeface="Calibri"/>
            </a:endParaRPr>
          </a:p>
        </p:txBody>
      </p:sp>
    </p:spTree>
    <p:extLst>
      <p:ext uri="{BB962C8B-B14F-4D97-AF65-F5344CB8AC3E}">
        <p14:creationId xmlns:p14="http://schemas.microsoft.com/office/powerpoint/2010/main" xmlns="" val="1522498930"/>
      </p:ext>
    </p:extLst>
  </p:cSld>
  <p:clrMap bg1="dk1" tx1="lt1" bg2="dk2" tx2="lt2" accent1="accent1" accent2="accent2" accent3="accent3" accent4="accent4" accent5="accent5" accent6="accent6" hlink="hlink" folHlink="folHlink"/>
  <p:sldLayoutIdLst>
    <p:sldLayoutId id="2147484740" r:id="rId1"/>
    <p:sldLayoutId id="2147484741" r:id="rId2"/>
    <p:sldLayoutId id="2147484742" r:id="rId3"/>
    <p:sldLayoutId id="2147484743" r:id="rId4"/>
    <p:sldLayoutId id="2147484744" r:id="rId5"/>
    <p:sldLayoutId id="2147484745" r:id="rId6"/>
    <p:sldLayoutId id="2147484746" r:id="rId7"/>
    <p:sldLayoutId id="2147484747" r:id="rId8"/>
    <p:sldLayoutId id="2147484748" r:id="rId9"/>
    <p:sldLayoutId id="2147484749" r:id="rId10"/>
    <p:sldLayoutId id="2147484750" r:id="rId11"/>
  </p:sldLayoutIdLst>
  <p:hf hdr="0" ftr="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s-AR"/>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s-AR"/>
              <a:t>Haga clic para modificar el estilo de texto del patrón</a:t>
            </a:r>
          </a:p>
          <a:p>
            <a:pPr lvl="1"/>
            <a:r>
              <a:rPr lang="es-ES" altLang="es-AR"/>
              <a:t>Segundo nivel</a:t>
            </a:r>
          </a:p>
          <a:p>
            <a:pPr lvl="2"/>
            <a:r>
              <a:rPr lang="es-ES" altLang="es-AR"/>
              <a:t>Tercer nivel</a:t>
            </a:r>
          </a:p>
          <a:p>
            <a:pPr lvl="3"/>
            <a:r>
              <a:rPr lang="es-ES" altLang="es-AR"/>
              <a:t>Cuarto nivel</a:t>
            </a:r>
          </a:p>
          <a:p>
            <a:pPr lvl="4"/>
            <a:r>
              <a:rPr lang="es-ES" altLang="es-AR"/>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ED152225-E354-48EE-A209-50CFC2C1C2E2}" type="datetime10">
              <a:rPr lang="es-AR" altLang="es-AR" smtClean="0">
                <a:solidFill>
                  <a:srgbClr val="000000"/>
                </a:solidFill>
                <a:latin typeface="Arial"/>
                <a:ea typeface="+mn-ea"/>
              </a:rPr>
              <a:pPr/>
              <a:t>14:21</a:t>
            </a:fld>
            <a:endParaRPr lang="es-ES" altLang="es-AR">
              <a:solidFill>
                <a:srgbClr val="000000"/>
              </a:solidFill>
              <a:latin typeface="Arial"/>
              <a:ea typeface="+mn-ea"/>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s-ES" altLang="es-AR">
              <a:solidFill>
                <a:srgbClr val="000000"/>
              </a:solidFill>
              <a:latin typeface="Arial"/>
              <a:ea typeface="+mn-ea"/>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C002A3E-9FCE-4A4B-9232-126C4C2494B7}" type="slidenum">
              <a:rPr lang="es-ES" altLang="es-AR" smtClean="0">
                <a:solidFill>
                  <a:srgbClr val="000000"/>
                </a:solidFill>
                <a:latin typeface="Arial"/>
                <a:ea typeface="+mn-ea"/>
              </a:rPr>
              <a:pPr/>
              <a:t>‹Nº›</a:t>
            </a:fld>
            <a:endParaRPr lang="es-ES" altLang="es-AR">
              <a:solidFill>
                <a:srgbClr val="000000"/>
              </a:solidFill>
              <a:latin typeface="Arial"/>
              <a:ea typeface="+mn-ea"/>
            </a:endParaRPr>
          </a:p>
        </p:txBody>
      </p:sp>
    </p:spTree>
    <p:extLst>
      <p:ext uri="{BB962C8B-B14F-4D97-AF65-F5344CB8AC3E}">
        <p14:creationId xmlns:p14="http://schemas.microsoft.com/office/powerpoint/2010/main" xmlns="" val="3107703325"/>
      </p:ext>
    </p:extLst>
  </p:cSld>
  <p:clrMap bg1="lt1" tx1="dk1" bg2="lt2" tx2="dk2" accent1="accent1" accent2="accent2" accent3="accent3" accent4="accent4" accent5="accent5" accent6="accent6" hlink="hlink" folHlink="folHlink"/>
  <p:sldLayoutIdLst>
    <p:sldLayoutId id="2147484752" r:id="rId1"/>
    <p:sldLayoutId id="2147484753" r:id="rId2"/>
    <p:sldLayoutId id="2147484754" r:id="rId3"/>
    <p:sldLayoutId id="2147484755" r:id="rId4"/>
    <p:sldLayoutId id="2147484756" r:id="rId5"/>
    <p:sldLayoutId id="2147484757" r:id="rId6"/>
    <p:sldLayoutId id="2147484758" r:id="rId7"/>
    <p:sldLayoutId id="2147484759" r:id="rId8"/>
    <p:sldLayoutId id="2147484760" r:id="rId9"/>
    <p:sldLayoutId id="2147484761" r:id="rId10"/>
    <p:sldLayoutId id="2147484762" r:id="rId11"/>
  </p:sldLayoutIdLst>
  <p:transition spd="slow">
    <p:wipe/>
  </p:transition>
  <p:hf hdr="0" ftr="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dirty="0">
              <a:solidFill>
                <a:prstClr val="black"/>
              </a:solidFill>
              <a:latin typeface="Century Schoolbook"/>
            </a:endParaRPr>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fontAlgn="auto">
              <a:spcBef>
                <a:spcPts val="0"/>
              </a:spcBef>
              <a:spcAft>
                <a:spcPts val="0"/>
              </a:spcAft>
            </a:pPr>
            <a:fld id="{0116BA8B-7DD8-49A4-89B2-D8D4ED5CC091}" type="datetime10">
              <a:rPr lang="es-AR" smtClean="0">
                <a:solidFill>
                  <a:srgbClr val="575F6D"/>
                </a:solidFill>
                <a:latin typeface="Century Schoolbook"/>
              </a:rPr>
              <a:pPr fontAlgn="auto">
                <a:spcBef>
                  <a:spcPts val="0"/>
                </a:spcBef>
                <a:spcAft>
                  <a:spcPts val="0"/>
                </a:spcAft>
              </a:pPr>
              <a:t>14:21</a:t>
            </a:fld>
            <a:endParaRPr lang="es-AR">
              <a:solidFill>
                <a:srgbClr val="575F6D"/>
              </a:solidFill>
              <a:latin typeface="Century Schoolbook"/>
            </a:endParaRPr>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fontAlgn="auto">
              <a:spcBef>
                <a:spcPts val="0"/>
              </a:spcBef>
              <a:spcAft>
                <a:spcPts val="0"/>
              </a:spcAft>
            </a:pPr>
            <a:endParaRPr lang="es-AR">
              <a:solidFill>
                <a:srgbClr val="575F6D"/>
              </a:solidFill>
              <a:latin typeface="Century Schoolbook"/>
            </a:endParaRPr>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fontAlgn="auto">
              <a:spcBef>
                <a:spcPts val="0"/>
              </a:spcBef>
              <a:spcAft>
                <a:spcPts val="0"/>
              </a:spcAft>
            </a:pPr>
            <a:endParaRPr lang="en-US">
              <a:solidFill>
                <a:prstClr val="black"/>
              </a:solidFill>
              <a:latin typeface="Century Schoolbook"/>
            </a:endParaRPr>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dirty="0">
              <a:solidFill>
                <a:prstClr val="white"/>
              </a:solidFill>
            </a:endParaRPr>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fontAlgn="auto">
              <a:spcBef>
                <a:spcPts val="0"/>
              </a:spcBef>
              <a:spcAft>
                <a:spcPts val="0"/>
              </a:spcAft>
            </a:pPr>
            <a:fld id="{99E95E17-EE65-479D-82E9-FEE4263E119D}" type="slidenum">
              <a:rPr lang="es-AR" smtClean="0">
                <a:latin typeface="Century Schoolbook"/>
              </a:rPr>
              <a:pPr fontAlgn="auto">
                <a:spcBef>
                  <a:spcPts val="0"/>
                </a:spcBef>
                <a:spcAft>
                  <a:spcPts val="0"/>
                </a:spcAft>
              </a:pPr>
              <a:t>‹Nº›</a:t>
            </a:fld>
            <a:endParaRPr lang="es-AR">
              <a:latin typeface="Century Schoolbook"/>
            </a:endParaRPr>
          </a:p>
        </p:txBody>
      </p:sp>
    </p:spTree>
    <p:extLst>
      <p:ext uri="{BB962C8B-B14F-4D97-AF65-F5344CB8AC3E}">
        <p14:creationId xmlns:p14="http://schemas.microsoft.com/office/powerpoint/2010/main" xmlns="" val="3930353180"/>
      </p:ext>
    </p:extLst>
  </p:cSld>
  <p:clrMap bg1="lt1" tx1="dk1" bg2="lt2" tx2="dk2" accent1="accent1" accent2="accent2" accent3="accent3" accent4="accent4" accent5="accent5" accent6="accent6" hlink="hlink" folHlink="folHlink"/>
  <p:sldLayoutIdLst>
    <p:sldLayoutId id="2147484764" r:id="rId1"/>
    <p:sldLayoutId id="2147484765" r:id="rId2"/>
    <p:sldLayoutId id="2147484766" r:id="rId3"/>
    <p:sldLayoutId id="2147484767" r:id="rId4"/>
    <p:sldLayoutId id="2147484768" r:id="rId5"/>
    <p:sldLayoutId id="2147484769" r:id="rId6"/>
    <p:sldLayoutId id="2147484770" r:id="rId7"/>
    <p:sldLayoutId id="2147484771" r:id="rId8"/>
    <p:sldLayoutId id="2147484772" r:id="rId9"/>
    <p:sldLayoutId id="2147484773" r:id="rId10"/>
    <p:sldLayoutId id="2147484774" r:id="rId11"/>
  </p:sldLayoutIdLst>
  <p:hf hdr="0" ftr="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1B8B1DF-E1A3-479B-BEEA-E0CE01166066}" type="datetimeFigureOut">
              <a:rPr lang="es-AR" smtClean="0">
                <a:ea typeface="ＭＳ Ｐゴシック"/>
              </a:rPr>
              <a:pPr/>
              <a:t>13/4/2016</a:t>
            </a:fld>
            <a:endParaRPr lang="es-AR">
              <a:ea typeface="ＭＳ Ｐゴシック"/>
            </a:endParaRP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s-AR">
              <a:ea typeface="ＭＳ Ｐゴシック"/>
            </a:endParaRPr>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3B2243A1-02ED-4D8A-929C-F38247AB82BB}" type="slidenum">
              <a:rPr lang="es-AR" smtClean="0">
                <a:ea typeface="ＭＳ Ｐゴシック"/>
              </a:rPr>
              <a:pPr/>
              <a:t>‹Nº›</a:t>
            </a:fld>
            <a:endParaRPr lang="es-AR">
              <a:ea typeface="ＭＳ Ｐゴシック"/>
            </a:endParaRPr>
          </a:p>
        </p:txBody>
      </p:sp>
    </p:spTree>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5063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atin typeface="+mn-lt"/>
              </a:defRPr>
            </a:lvl1pPr>
          </a:lstStyle>
          <a:p>
            <a:pPr>
              <a:defRPr/>
            </a:pPr>
            <a:fld id="{BB6C6736-F8A2-4AC9-A2D2-B5808090FF63}" type="datetime10">
              <a:rPr lang="es-AR" smtClean="0">
                <a:solidFill>
                  <a:srgbClr val="000000"/>
                </a:solidFill>
                <a:ea typeface="+mn-ea"/>
              </a:rPr>
              <a:pPr>
                <a:defRPr/>
              </a:pPr>
              <a:t>14:21</a:t>
            </a:fld>
            <a:endParaRPr lang="en-US">
              <a:solidFill>
                <a:srgbClr val="000000"/>
              </a:solidFill>
              <a:ea typeface="+mn-ea"/>
            </a:endParaRPr>
          </a:p>
        </p:txBody>
      </p:sp>
      <p:sp>
        <p:nvSpPr>
          <p:cNvPr id="15063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latin typeface="+mn-lt"/>
              </a:defRPr>
            </a:lvl1pPr>
          </a:lstStyle>
          <a:p>
            <a:pPr>
              <a:defRPr/>
            </a:pPr>
            <a:endParaRPr lang="en-US">
              <a:solidFill>
                <a:srgbClr val="000000"/>
              </a:solidFill>
              <a:ea typeface="+mn-ea"/>
            </a:endParaRPr>
          </a:p>
        </p:txBody>
      </p:sp>
      <p:sp>
        <p:nvSpPr>
          <p:cNvPr id="15063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atin typeface="+mn-lt"/>
              </a:defRPr>
            </a:lvl1pPr>
          </a:lstStyle>
          <a:p>
            <a:pPr>
              <a:defRPr/>
            </a:pPr>
            <a:fld id="{38AAF2EB-BEE2-4705-81CF-8BEDDBB30BD8}" type="slidenum">
              <a:rPr lang="en-US">
                <a:solidFill>
                  <a:srgbClr val="000000"/>
                </a:solidFill>
                <a:ea typeface="+mn-ea"/>
              </a:rPr>
              <a:pPr>
                <a:defRPr/>
              </a:pPr>
              <a:t>‹Nº›</a:t>
            </a:fld>
            <a:endParaRPr lang="en-US">
              <a:solidFill>
                <a:srgbClr val="000000"/>
              </a:solidFill>
              <a:ea typeface="+mn-ea"/>
            </a:endParaRPr>
          </a:p>
        </p:txBody>
      </p:sp>
    </p:spTree>
    <p:extLst>
      <p:ext uri="{BB962C8B-B14F-4D97-AF65-F5344CB8AC3E}">
        <p14:creationId xmlns:p14="http://schemas.microsoft.com/office/powerpoint/2010/main" xmlns="" val="1518854016"/>
      </p:ext>
    </p:extLst>
  </p:cSld>
  <p:clrMap bg1="lt1" tx1="dk1" bg2="lt2" tx2="dk2" accent1="accent1" accent2="accent2" accent3="accent3" accent4="accent4" accent5="accent5" accent6="accent6" hlink="hlink" folHlink="folHlink"/>
  <p:sldLayoutIdLst>
    <p:sldLayoutId id="2147484776" r:id="rId1"/>
    <p:sldLayoutId id="2147484777" r:id="rId2"/>
    <p:sldLayoutId id="2147484778" r:id="rId3"/>
    <p:sldLayoutId id="2147484779" r:id="rId4"/>
    <p:sldLayoutId id="2147484780" r:id="rId5"/>
    <p:sldLayoutId id="2147484781" r:id="rId6"/>
    <p:sldLayoutId id="2147484782" r:id="rId7"/>
    <p:sldLayoutId id="2147484783" r:id="rId8"/>
    <p:sldLayoutId id="2147484784" r:id="rId9"/>
    <p:sldLayoutId id="2147484785" r:id="rId10"/>
    <p:sldLayoutId id="2147484786" r:id="rId11"/>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2253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5145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mn-lt"/>
              </a:defRPr>
            </a:lvl1pPr>
          </a:lstStyle>
          <a:p>
            <a:pPr>
              <a:defRPr/>
            </a:pPr>
            <a:fld id="{F037A1E9-0FEE-4DD8-8DEA-F7C8DF11F184}" type="datetime10">
              <a:rPr lang="es-AR" smtClean="0">
                <a:solidFill>
                  <a:srgbClr val="000000"/>
                </a:solidFill>
                <a:ea typeface="+mn-ea"/>
              </a:rPr>
              <a:pPr>
                <a:defRPr/>
              </a:pPr>
              <a:t>14:21</a:t>
            </a:fld>
            <a:endParaRPr lang="en-US">
              <a:solidFill>
                <a:srgbClr val="000000"/>
              </a:solidFill>
              <a:ea typeface="+mn-ea"/>
            </a:endParaRPr>
          </a:p>
        </p:txBody>
      </p:sp>
      <p:sp>
        <p:nvSpPr>
          <p:cNvPr id="15145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mn-lt"/>
              </a:defRPr>
            </a:lvl1pPr>
          </a:lstStyle>
          <a:p>
            <a:pPr>
              <a:defRPr/>
            </a:pPr>
            <a:endParaRPr lang="en-US">
              <a:solidFill>
                <a:srgbClr val="000000"/>
              </a:solidFill>
              <a:ea typeface="+mn-ea"/>
            </a:endParaRPr>
          </a:p>
        </p:txBody>
      </p:sp>
      <p:sp>
        <p:nvSpPr>
          <p:cNvPr id="15145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mn-lt"/>
              </a:defRPr>
            </a:lvl1pPr>
          </a:lstStyle>
          <a:p>
            <a:pPr>
              <a:defRPr/>
            </a:pPr>
            <a:fld id="{41F7A474-5AAA-4866-8E83-7CD61B61BFF8}" type="slidenum">
              <a:rPr lang="en-US">
                <a:solidFill>
                  <a:srgbClr val="000000"/>
                </a:solidFill>
                <a:ea typeface="+mn-ea"/>
              </a:rPr>
              <a:pPr>
                <a:defRPr/>
              </a:pPr>
              <a:t>‹Nº›</a:t>
            </a:fld>
            <a:endParaRPr lang="en-US">
              <a:solidFill>
                <a:srgbClr val="000000"/>
              </a:solidFill>
              <a:ea typeface="+mn-ea"/>
            </a:endParaRPr>
          </a:p>
        </p:txBody>
      </p:sp>
    </p:spTree>
    <p:extLst>
      <p:ext uri="{BB962C8B-B14F-4D97-AF65-F5344CB8AC3E}">
        <p14:creationId xmlns:p14="http://schemas.microsoft.com/office/powerpoint/2010/main" xmlns="" val="3412746190"/>
      </p:ext>
    </p:extLst>
  </p:cSld>
  <p:clrMap bg1="lt1" tx1="dk1" bg2="lt2" tx2="dk2" accent1="accent1" accent2="accent2" accent3="accent3" accent4="accent4" accent5="accent5" accent6="accent6" hlink="hlink" folHlink="folHlink"/>
  <p:sldLayoutIdLst>
    <p:sldLayoutId id="2147484788" r:id="rId1"/>
    <p:sldLayoutId id="2147484789" r:id="rId2"/>
    <p:sldLayoutId id="2147484790" r:id="rId3"/>
    <p:sldLayoutId id="2147484791" r:id="rId4"/>
    <p:sldLayoutId id="2147484792" r:id="rId5"/>
    <p:sldLayoutId id="2147484793" r:id="rId6"/>
    <p:sldLayoutId id="2147484794" r:id="rId7"/>
    <p:sldLayoutId id="2147484795" r:id="rId8"/>
    <p:sldLayoutId id="2147484796" r:id="rId9"/>
    <p:sldLayoutId id="2147484797" r:id="rId10"/>
    <p:sldLayoutId id="2147484798" r:id="rId11"/>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6" name="15 Rectángulo"/>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9" name="18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9" name="8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4" name="13 Marcador de fecha"/>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fontAlgn="auto">
              <a:spcBef>
                <a:spcPts val="0"/>
              </a:spcBef>
              <a:spcAft>
                <a:spcPts val="0"/>
              </a:spcAft>
            </a:pPr>
            <a:fld id="{FA3AC6F6-30EC-427D-96F4-B24CC6D8E0AA}" type="datetimeFigureOut">
              <a:rPr lang="es-AR" smtClean="0">
                <a:latin typeface="Georgia"/>
                <a:ea typeface="+mn-ea"/>
              </a:rPr>
              <a:pPr fontAlgn="auto">
                <a:spcBef>
                  <a:spcPts val="0"/>
                </a:spcBef>
                <a:spcAft>
                  <a:spcPts val="0"/>
                </a:spcAft>
              </a:pPr>
              <a:t>13/4/2016</a:t>
            </a:fld>
            <a:endParaRPr lang="es-AR">
              <a:latin typeface="Georgia"/>
              <a:ea typeface="+mn-ea"/>
            </a:endParaRPr>
          </a:p>
        </p:txBody>
      </p:sp>
      <p:sp>
        <p:nvSpPr>
          <p:cNvPr id="3" name="2 Marcador de pie de página"/>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fontAlgn="auto">
              <a:spcBef>
                <a:spcPts val="0"/>
              </a:spcBef>
              <a:spcAft>
                <a:spcPts val="0"/>
              </a:spcAft>
            </a:pPr>
            <a:endParaRPr lang="es-AR">
              <a:latin typeface="Georgia"/>
              <a:ea typeface="+mn-ea"/>
            </a:endParaRPr>
          </a:p>
        </p:txBody>
      </p:sp>
      <p:sp>
        <p:nvSpPr>
          <p:cNvPr id="8" name="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dirty="0">
              <a:solidFill>
                <a:prstClr val="black"/>
              </a:solidFill>
              <a:latin typeface="Georgia"/>
              <a:ea typeface="+mn-ea"/>
            </a:endParaRPr>
          </a:p>
        </p:txBody>
      </p:sp>
      <p:sp>
        <p:nvSpPr>
          <p:cNvPr id="10" name="9 Conector recto"/>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fontAlgn="auto">
              <a:spcBef>
                <a:spcPts val="0"/>
              </a:spcBef>
              <a:spcAft>
                <a:spcPts val="0"/>
              </a:spcAft>
            </a:pPr>
            <a:endParaRPr lang="en-US">
              <a:solidFill>
                <a:prstClr val="black"/>
              </a:solidFill>
              <a:latin typeface="Georgia"/>
              <a:ea typeface="+mn-ea"/>
            </a:endParaRPr>
          </a:p>
        </p:txBody>
      </p:sp>
      <p:sp>
        <p:nvSpPr>
          <p:cNvPr id="12" name="11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15" name="14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pPr>
            <a:endParaRPr lang="en-US">
              <a:solidFill>
                <a:prstClr val="white"/>
              </a:solidFill>
            </a:endParaRPr>
          </a:p>
        </p:txBody>
      </p:sp>
      <p:sp>
        <p:nvSpPr>
          <p:cNvPr id="23" name="22 Marcador de número de diapositiva"/>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fontAlgn="auto">
              <a:spcBef>
                <a:spcPts val="0"/>
              </a:spcBef>
              <a:spcAft>
                <a:spcPts val="0"/>
              </a:spcAft>
            </a:pPr>
            <a:fld id="{F9DDB746-0745-4B4F-BBEA-792FE6D18A4D}" type="slidenum">
              <a:rPr lang="es-AR" smtClean="0">
                <a:solidFill>
                  <a:srgbClr val="9C007F">
                    <a:shade val="75000"/>
                  </a:srgbClr>
                </a:solidFill>
                <a:latin typeface="Georgia"/>
                <a:ea typeface="+mn-ea"/>
              </a:rPr>
              <a:pPr fontAlgn="auto">
                <a:spcBef>
                  <a:spcPts val="0"/>
                </a:spcBef>
                <a:spcAft>
                  <a:spcPts val="0"/>
                </a:spcAft>
              </a:pPr>
              <a:t>‹Nº›</a:t>
            </a:fld>
            <a:endParaRPr lang="es-AR">
              <a:solidFill>
                <a:srgbClr val="9C007F">
                  <a:shade val="75000"/>
                </a:srgbClr>
              </a:solidFill>
              <a:latin typeface="Georgia"/>
              <a:ea typeface="+mn-ea"/>
            </a:endParaRPr>
          </a:p>
        </p:txBody>
      </p:sp>
      <p:sp>
        <p:nvSpPr>
          <p:cNvPr id="22" name="21 Marcador de título"/>
          <p:cNvSpPr>
            <a:spLocks noGrp="1"/>
          </p:cNvSpPr>
          <p:nvPr>
            <p:ph type="title"/>
          </p:nvPr>
        </p:nvSpPr>
        <p:spPr>
          <a:xfrm>
            <a:off x="301752" y="228600"/>
            <a:ext cx="8534400" cy="758952"/>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Tree>
    <p:extLst>
      <p:ext uri="{BB962C8B-B14F-4D97-AF65-F5344CB8AC3E}">
        <p14:creationId xmlns:p14="http://schemas.microsoft.com/office/powerpoint/2010/main" xmlns="" val="2519852267"/>
      </p:ext>
    </p:extLst>
  </p:cSld>
  <p:clrMap bg1="lt1" tx1="dk1" bg2="lt2" tx2="dk2" accent1="accent1" accent2="accent2" accent3="accent3" accent4="accent4" accent5="accent5" accent6="accent6" hlink="hlink" folHlink="folHlink"/>
  <p:sldLayoutIdLst>
    <p:sldLayoutId id="2147484800" r:id="rId1"/>
    <p:sldLayoutId id="2147484801" r:id="rId2"/>
    <p:sldLayoutId id="2147484802" r:id="rId3"/>
    <p:sldLayoutId id="2147484803" r:id="rId4"/>
    <p:sldLayoutId id="2147484804" r:id="rId5"/>
    <p:sldLayoutId id="2147484805" r:id="rId6"/>
    <p:sldLayoutId id="2147484806" r:id="rId7"/>
    <p:sldLayoutId id="2147484807" r:id="rId8"/>
    <p:sldLayoutId id="2147484808" r:id="rId9"/>
    <p:sldLayoutId id="2147484809" r:id="rId10"/>
    <p:sldLayoutId id="2147484810"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p>
            <a:r>
              <a:rPr lang="es-ES"/>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AR"/>
              <a:t>Haga clic para modificar el estilo de texto del patrón</a:t>
            </a:r>
          </a:p>
          <a:p>
            <a:pPr lvl="1"/>
            <a:r>
              <a:rPr lang="es-ES" altLang="es-AR"/>
              <a:t>Segundo nivel</a:t>
            </a:r>
          </a:p>
          <a:p>
            <a:pPr lvl="2"/>
            <a:r>
              <a:rPr lang="es-ES" altLang="es-AR"/>
              <a:t>Tercer nivel</a:t>
            </a:r>
          </a:p>
          <a:p>
            <a:pPr lvl="3"/>
            <a:r>
              <a:rPr lang="es-ES" altLang="es-AR"/>
              <a:t>Cuarto nivel</a:t>
            </a:r>
          </a:p>
          <a:p>
            <a:pPr lvl="4"/>
            <a:r>
              <a:rPr lang="es-ES" altLang="es-AR"/>
              <a:t>Quinto nivel</a:t>
            </a:r>
            <a:endParaRPr lang="en-US" altLang="es-AR"/>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63FEE506-0EBA-41FD-90FA-6C7913382759}" type="datetimeFigureOut">
              <a:rPr lang="es-AR"/>
              <a:pPr>
                <a:defRPr/>
              </a:pPr>
              <a:t>13/4/2016</a:t>
            </a:fld>
            <a:endParaRPr lang="es-AR"/>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s-AR"/>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8DAECB"/>
                </a:solidFill>
                <a:latin typeface="Gill Sans MT" panose="020B0502020104020203" pitchFamily="34" charset="0"/>
              </a:defRPr>
            </a:lvl1pPr>
          </a:lstStyle>
          <a:p>
            <a:pPr>
              <a:defRPr/>
            </a:pPr>
            <a:fld id="{B6C7917B-ADDD-4F2B-AB47-6CCB7214E284}" type="slidenum">
              <a:rPr lang="es-AR" altLang="es-AR"/>
              <a:pPr>
                <a:defRPr/>
              </a:pPr>
              <a:t>‹Nº›</a:t>
            </a:fld>
            <a:endParaRPr lang="es-AR" altLang="es-AR"/>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xmlns="" val="164458664"/>
      </p:ext>
    </p:extLst>
  </p:cSld>
  <p:clrMap bg1="lt1" tx1="dk1" bg2="lt2" tx2="dk2" accent1="accent1" accent2="accent2" accent3="accent3" accent4="accent4" accent5="accent5" accent6="accent6" hlink="hlink" folHlink="folHlink"/>
  <p:sldLayoutIdLst>
    <p:sldLayoutId id="2147484812" r:id="rId1"/>
    <p:sldLayoutId id="2147484813" r:id="rId2"/>
    <p:sldLayoutId id="2147484814" r:id="rId3"/>
    <p:sldLayoutId id="2147484815" r:id="rId4"/>
    <p:sldLayoutId id="2147484816" r:id="rId5"/>
    <p:sldLayoutId id="2147484817" r:id="rId6"/>
    <p:sldLayoutId id="2147484818" r:id="rId7"/>
    <p:sldLayoutId id="2147484819" r:id="rId8"/>
    <p:sldLayoutId id="2147484820" r:id="rId9"/>
    <p:sldLayoutId id="2147484821" r:id="rId10"/>
    <p:sldLayoutId id="2147484822" r:id="rId11"/>
    <p:sldLayoutId id="2147484823" r:id="rId12"/>
    <p:sldLayoutId id="2147484824" r:id="rId13"/>
    <p:sldLayoutId id="2147484825" r:id="rId14"/>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13863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32"/>
            <a:ext cx="1767506"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624110"/>
            <a:ext cx="6683765"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941909" y="2133600"/>
            <a:ext cx="6686550" cy="38862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771210" y="6130437"/>
            <a:ext cx="859712" cy="370396"/>
          </a:xfrm>
          <a:prstGeom prst="rect">
            <a:avLst/>
          </a:prstGeom>
        </p:spPr>
        <p:txBody>
          <a:bodyPr vert="horz" lIns="91440" tIns="45720" rIns="91440" bIns="45720" rtlCol="0" anchor="ctr"/>
          <a:lstStyle>
            <a:lvl1pPr algn="r">
              <a:defRPr sz="675">
                <a:solidFill>
                  <a:schemeClr val="tx1">
                    <a:tint val="75000"/>
                  </a:schemeClr>
                </a:solidFill>
              </a:defRPr>
            </a:lvl1pPr>
          </a:lstStyle>
          <a:p>
            <a:fld id="{ADCBD25F-0FC8-442B-A925-DABE91EA5820}" type="datetimeFigureOut">
              <a:rPr lang="es-AR" smtClean="0">
                <a:solidFill>
                  <a:prstClr val="black">
                    <a:tint val="75000"/>
                  </a:prstClr>
                </a:solidFill>
              </a:rPr>
              <a:pPr/>
              <a:t>13/4/2016</a:t>
            </a:fld>
            <a:endParaRPr lang="es-AR">
              <a:solidFill>
                <a:prstClr val="black">
                  <a:tint val="75000"/>
                </a:prstClr>
              </a:solidFill>
            </a:endParaRPr>
          </a:p>
        </p:txBody>
      </p:sp>
      <p:sp>
        <p:nvSpPr>
          <p:cNvPr id="5" name="Footer Placeholder 4"/>
          <p:cNvSpPr>
            <a:spLocks noGrp="1"/>
          </p:cNvSpPr>
          <p:nvPr>
            <p:ph type="ftr" sz="quarter" idx="3"/>
          </p:nvPr>
        </p:nvSpPr>
        <p:spPr>
          <a:xfrm>
            <a:off x="1941910" y="6135809"/>
            <a:ext cx="571499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s-AR">
              <a:solidFill>
                <a:prstClr val="black">
                  <a:tint val="75000"/>
                </a:prstClr>
              </a:solidFill>
            </a:endParaRPr>
          </a:p>
        </p:txBody>
      </p:sp>
      <p:sp>
        <p:nvSpPr>
          <p:cNvPr id="6" name="Slide Number Placeholder 5"/>
          <p:cNvSpPr>
            <a:spLocks noGrp="1"/>
          </p:cNvSpPr>
          <p:nvPr>
            <p:ph type="sldNum" sz="quarter" idx="4"/>
          </p:nvPr>
        </p:nvSpPr>
        <p:spPr>
          <a:xfrm>
            <a:off x="398860" y="787783"/>
            <a:ext cx="584825" cy="365125"/>
          </a:xfrm>
          <a:prstGeom prst="rect">
            <a:avLst/>
          </a:prstGeom>
        </p:spPr>
        <p:txBody>
          <a:bodyPr vert="horz" lIns="91440" tIns="45720" rIns="91440" bIns="45720" rtlCol="0" anchor="ctr"/>
          <a:lstStyle>
            <a:lvl1pPr algn="r">
              <a:defRPr sz="1500">
                <a:solidFill>
                  <a:srgbClr val="FEFFFF"/>
                </a:solidFill>
              </a:defRPr>
            </a:lvl1pPr>
          </a:lstStyle>
          <a:p>
            <a:fld id="{9AFFE0EE-9E0B-46A2-8493-A1F4FB4097F4}" type="slidenum">
              <a:rPr lang="es-AR" smtClean="0"/>
              <a:pPr/>
              <a:t>‹Nº›</a:t>
            </a:fld>
            <a:endParaRPr lang="es-AR"/>
          </a:p>
        </p:txBody>
      </p:sp>
    </p:spTree>
    <p:extLst>
      <p:ext uri="{BB962C8B-B14F-4D97-AF65-F5344CB8AC3E}">
        <p14:creationId xmlns:p14="http://schemas.microsoft.com/office/powerpoint/2010/main" xmlns="" val="2502512616"/>
      </p:ext>
    </p:extLst>
  </p:cSld>
  <p:clrMap bg1="lt1" tx1="dk1" bg2="lt2" tx2="dk2" accent1="accent1" accent2="accent2" accent3="accent3" accent4="accent4" accent5="accent5" accent6="accent6" hlink="hlink" folHlink="folHlink"/>
  <p:sldLayoutIdLst>
    <p:sldLayoutId id="2147484827" r:id="rId1"/>
    <p:sldLayoutId id="2147484828" r:id="rId2"/>
    <p:sldLayoutId id="2147484829" r:id="rId3"/>
    <p:sldLayoutId id="2147484830" r:id="rId4"/>
    <p:sldLayoutId id="2147484831" r:id="rId5"/>
    <p:sldLayoutId id="2147484832" r:id="rId6"/>
    <p:sldLayoutId id="2147484833" r:id="rId7"/>
    <p:sldLayoutId id="2147484834" r:id="rId8"/>
    <p:sldLayoutId id="2147484835" r:id="rId9"/>
    <p:sldLayoutId id="2147484836" r:id="rId10"/>
    <p:sldLayoutId id="2147484837" r:id="rId11"/>
    <p:sldLayoutId id="2147484838" r:id="rId12"/>
    <p:sldLayoutId id="2147484839" r:id="rId13"/>
    <p:sldLayoutId id="2147484840" r:id="rId14"/>
    <p:sldLayoutId id="2147484841" r:id="rId15"/>
    <p:sldLayoutId id="2147484842" r:id="rId16"/>
  </p:sldLayoutIdLst>
  <p:txStyles>
    <p:title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685DEA-F8E7-4A29-B514-C33EF33AAD34}" type="datetimeFigureOut">
              <a:rPr lang="es-ES" smtClean="0">
                <a:solidFill>
                  <a:prstClr val="black">
                    <a:tint val="75000"/>
                  </a:prstClr>
                </a:solidFill>
              </a:rPr>
              <a:pPr/>
              <a:t>13/04/2016</a:t>
            </a:fld>
            <a:endParaRPr lang="es-ES" dirty="0">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46AA49-E8C0-4C13-89D3-BA01F513F0AE}"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xmlns="" val="2925443494"/>
      </p:ext>
    </p:extLst>
  </p:cSld>
  <p:clrMap bg1="lt1" tx1="dk1" bg2="lt2" tx2="dk2" accent1="accent1" accent2="accent2" accent3="accent3" accent4="accent4" accent5="accent5" accent6="accent6" hlink="hlink" folHlink="folHlink"/>
  <p:sldLayoutIdLst>
    <p:sldLayoutId id="2147484844" r:id="rId1"/>
    <p:sldLayoutId id="2147484845" r:id="rId2"/>
    <p:sldLayoutId id="2147484846" r:id="rId3"/>
    <p:sldLayoutId id="2147484847" r:id="rId4"/>
    <p:sldLayoutId id="2147484848" r:id="rId5"/>
    <p:sldLayoutId id="2147484849" r:id="rId6"/>
    <p:sldLayoutId id="2147484850" r:id="rId7"/>
    <p:sldLayoutId id="2147484851" r:id="rId8"/>
    <p:sldLayoutId id="2147484852" r:id="rId9"/>
    <p:sldLayoutId id="2147484853" r:id="rId10"/>
    <p:sldLayoutId id="214748485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3DFC50E3-47A8-4BB5-83CD-C50589A0140C}" type="datetime12">
              <a:rPr lang="es-AR" smtClean="0"/>
              <a:pPr/>
              <a:t>2:21 p. m.</a:t>
            </a:fld>
            <a:endParaRPr lang="es-A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s-A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073B6D6A-A095-49E8-8886-609295839F3B}" type="slidenum">
              <a:rPr lang="es-AR" smtClean="0"/>
              <a:pPr/>
              <a:t>‹Nº›</a:t>
            </a:fld>
            <a:endParaRPr lang="es-AR"/>
          </a:p>
        </p:txBody>
      </p:sp>
    </p:spTree>
    <p:extLst>
      <p:ext uri="{BB962C8B-B14F-4D97-AF65-F5344CB8AC3E}">
        <p14:creationId xmlns:p14="http://schemas.microsoft.com/office/powerpoint/2010/main" xmlns="" val="2735177076"/>
      </p:ext>
    </p:extLst>
  </p:cSld>
  <p:clrMap bg1="lt1" tx1="dk1" bg2="lt2" tx2="dk2" accent1="accent1" accent2="accent2" accent3="accent3" accent4="accent4" accent5="accent5" accent6="accent6" hlink="hlink" folHlink="folHlink"/>
  <p:sldLayoutIdLst>
    <p:sldLayoutId id="2147484856" r:id="rId1"/>
    <p:sldLayoutId id="2147484857" r:id="rId2"/>
    <p:sldLayoutId id="2147484858" r:id="rId3"/>
    <p:sldLayoutId id="2147484859" r:id="rId4"/>
    <p:sldLayoutId id="2147484860" r:id="rId5"/>
    <p:sldLayoutId id="2147484861" r:id="rId6"/>
    <p:sldLayoutId id="2147484862" r:id="rId7"/>
    <p:sldLayoutId id="2147484863" r:id="rId8"/>
    <p:sldLayoutId id="2147484864" r:id="rId9"/>
    <p:sldLayoutId id="2147484865" r:id="rId10"/>
    <p:sldLayoutId id="2147484866" r:id="rId11"/>
  </p:sldLayoutIdLst>
  <p:hf hdr="0" ftr="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2253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5145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mn-lt"/>
              </a:defRPr>
            </a:lvl1pPr>
          </a:lstStyle>
          <a:p>
            <a:pPr fontAlgn="base">
              <a:spcBef>
                <a:spcPct val="0"/>
              </a:spcBef>
              <a:spcAft>
                <a:spcPct val="0"/>
              </a:spcAft>
              <a:defRPr/>
            </a:pPr>
            <a:fld id="{F407764D-1E6D-4D37-A3F7-3E62D40AC9D6}" type="datetime12">
              <a:rPr lang="es-AR" smtClean="0">
                <a:solidFill>
                  <a:srgbClr val="000000"/>
                </a:solidFill>
                <a:ea typeface="ＭＳ Ｐゴシック" pitchFamily="34" charset="-128"/>
              </a:rPr>
              <a:pPr fontAlgn="base">
                <a:spcBef>
                  <a:spcPct val="0"/>
                </a:spcBef>
                <a:spcAft>
                  <a:spcPct val="0"/>
                </a:spcAft>
                <a:defRPr/>
              </a:pPr>
              <a:t>2:21 p. m.</a:t>
            </a:fld>
            <a:endParaRPr lang="en-US">
              <a:solidFill>
                <a:srgbClr val="000000"/>
              </a:solidFill>
              <a:ea typeface="ＭＳ Ｐゴシック" pitchFamily="34" charset="-128"/>
            </a:endParaRPr>
          </a:p>
        </p:txBody>
      </p:sp>
      <p:sp>
        <p:nvSpPr>
          <p:cNvPr id="15145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mn-lt"/>
              </a:defRPr>
            </a:lvl1pPr>
          </a:lstStyle>
          <a:p>
            <a:pPr fontAlgn="base">
              <a:spcBef>
                <a:spcPct val="0"/>
              </a:spcBef>
              <a:spcAft>
                <a:spcPct val="0"/>
              </a:spcAft>
              <a:defRPr/>
            </a:pPr>
            <a:endParaRPr lang="en-US">
              <a:solidFill>
                <a:srgbClr val="000000"/>
              </a:solidFill>
              <a:ea typeface="ＭＳ Ｐゴシック" pitchFamily="34" charset="-128"/>
            </a:endParaRPr>
          </a:p>
        </p:txBody>
      </p:sp>
      <p:sp>
        <p:nvSpPr>
          <p:cNvPr id="15145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mn-lt"/>
              </a:defRPr>
            </a:lvl1pPr>
          </a:lstStyle>
          <a:p>
            <a:pPr fontAlgn="base">
              <a:spcBef>
                <a:spcPct val="0"/>
              </a:spcBef>
              <a:spcAft>
                <a:spcPct val="0"/>
              </a:spcAft>
              <a:defRPr/>
            </a:pPr>
            <a:fld id="{41F7A474-5AAA-4866-8E83-7CD61B61BFF8}" type="slidenum">
              <a:rPr lang="en-US">
                <a:solidFill>
                  <a:srgbClr val="000000"/>
                </a:solidFill>
                <a:ea typeface="ＭＳ Ｐゴシック" pitchFamily="34" charset="-128"/>
              </a:rPr>
              <a:pPr fontAlgn="base">
                <a:spcBef>
                  <a:spcPct val="0"/>
                </a:spcBef>
                <a:spcAft>
                  <a:spcPct val="0"/>
                </a:spcAft>
                <a:defRPr/>
              </a:pPr>
              <a:t>‹Nº›</a:t>
            </a:fld>
            <a:endParaRPr lang="en-US">
              <a:solidFill>
                <a:srgbClr val="000000"/>
              </a:solidFill>
              <a:ea typeface="ＭＳ Ｐゴシック" pitchFamily="34" charset="-128"/>
            </a:endParaRPr>
          </a:p>
        </p:txBody>
      </p:sp>
    </p:spTree>
    <p:extLst>
      <p:ext uri="{BB962C8B-B14F-4D97-AF65-F5344CB8AC3E}">
        <p14:creationId xmlns:p14="http://schemas.microsoft.com/office/powerpoint/2010/main" xmlns="" val="2869019163"/>
      </p:ext>
    </p:extLst>
  </p:cSld>
  <p:clrMap bg1="lt1" tx1="dk1" bg2="lt2" tx2="dk2" accent1="accent1" accent2="accent2" accent3="accent3" accent4="accent4" accent5="accent5" accent6="accent6" hlink="hlink" folHlink="folHlink"/>
  <p:sldLayoutIdLst>
    <p:sldLayoutId id="2147484868" r:id="rId1"/>
    <p:sldLayoutId id="2147484869" r:id="rId2"/>
    <p:sldLayoutId id="2147484870" r:id="rId3"/>
    <p:sldLayoutId id="2147484871" r:id="rId4"/>
    <p:sldLayoutId id="2147484872" r:id="rId5"/>
    <p:sldLayoutId id="2147484873" r:id="rId6"/>
    <p:sldLayoutId id="2147484874" r:id="rId7"/>
    <p:sldLayoutId id="2147484875" r:id="rId8"/>
    <p:sldLayoutId id="2147484876" r:id="rId9"/>
    <p:sldLayoutId id="2147484877" r:id="rId10"/>
    <p:sldLayoutId id="2147484878" r:id="rId11"/>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66242" name="Title Placeholder 1"/>
          <p:cNvSpPr>
            <a:spLocks noGrp="1"/>
          </p:cNvSpPr>
          <p:nvPr>
            <p:ph type="title"/>
          </p:nvPr>
        </p:nvSpPr>
        <p:spPr bwMode="auto">
          <a:xfrm>
            <a:off x="415925" y="1457325"/>
            <a:ext cx="830897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s-ES_tradnl"/>
              <a:t>Clic para editar título</a:t>
            </a:r>
            <a:endParaRPr lang="es-ES"/>
          </a:p>
        </p:txBody>
      </p:sp>
      <p:sp>
        <p:nvSpPr>
          <p:cNvPr id="266243" name="Text Placeholder 2"/>
          <p:cNvSpPr>
            <a:spLocks noGrp="1"/>
          </p:cNvSpPr>
          <p:nvPr>
            <p:ph type="body" idx="1"/>
          </p:nvPr>
        </p:nvSpPr>
        <p:spPr bwMode="auto">
          <a:xfrm>
            <a:off x="415925" y="2770188"/>
            <a:ext cx="8308975" cy="3478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Date Placeholder 3"/>
          <p:cNvSpPr>
            <a:spLocks noGrp="1"/>
          </p:cNvSpPr>
          <p:nvPr>
            <p:ph type="dt" sz="half" idx="2"/>
          </p:nvPr>
        </p:nvSpPr>
        <p:spPr>
          <a:xfrm>
            <a:off x="6450013" y="6454775"/>
            <a:ext cx="2398712" cy="228600"/>
          </a:xfrm>
          <a:prstGeom prst="rect">
            <a:avLst/>
          </a:prstGeom>
        </p:spPr>
        <p:txBody>
          <a:bodyPr vert="horz" lIns="91440" tIns="45720" rIns="91440" bIns="45720" rtlCol="0" anchor="ctr"/>
          <a:lstStyle>
            <a:lvl1pPr algn="r">
              <a:defRPr sz="1000">
                <a:solidFill>
                  <a:schemeClr val="tx1">
                    <a:lumMod val="75000"/>
                    <a:lumOff val="25000"/>
                  </a:schemeClr>
                </a:solidFill>
                <a:latin typeface="Arial" charset="0"/>
                <a:ea typeface="ＭＳ Ｐゴシック" charset="0"/>
                <a:cs typeface="ＭＳ Ｐゴシック" charset="0"/>
              </a:defRPr>
            </a:lvl1pPr>
          </a:lstStyle>
          <a:p>
            <a:pPr fontAlgn="base">
              <a:spcBef>
                <a:spcPct val="0"/>
              </a:spcBef>
              <a:spcAft>
                <a:spcPct val="0"/>
              </a:spcAft>
              <a:defRPr/>
            </a:pPr>
            <a:endParaRPr lang="en-US">
              <a:solidFill>
                <a:prstClr val="black">
                  <a:lumMod val="75000"/>
                  <a:lumOff val="25000"/>
                </a:prstClr>
              </a:solidFill>
            </a:endParaRPr>
          </a:p>
        </p:txBody>
      </p:sp>
      <p:sp>
        <p:nvSpPr>
          <p:cNvPr id="5" name="Footer Placeholder 4"/>
          <p:cNvSpPr>
            <a:spLocks noGrp="1"/>
          </p:cNvSpPr>
          <p:nvPr>
            <p:ph type="ftr" sz="quarter" idx="3"/>
          </p:nvPr>
        </p:nvSpPr>
        <p:spPr>
          <a:xfrm>
            <a:off x="260350" y="6454775"/>
            <a:ext cx="3657600" cy="228600"/>
          </a:xfrm>
          <a:prstGeom prst="rect">
            <a:avLst/>
          </a:prstGeom>
        </p:spPr>
        <p:txBody>
          <a:bodyPr vert="horz" lIns="91440" tIns="45720" rIns="91440" bIns="45720" rtlCol="0" anchor="ctr"/>
          <a:lstStyle>
            <a:lvl1pPr algn="l">
              <a:defRPr sz="1000">
                <a:solidFill>
                  <a:schemeClr val="tx1">
                    <a:lumMod val="75000"/>
                    <a:lumOff val="25000"/>
                  </a:schemeClr>
                </a:solidFill>
                <a:latin typeface="Arial" charset="0"/>
                <a:ea typeface="ＭＳ Ｐゴシック" charset="0"/>
                <a:cs typeface="ＭＳ Ｐゴシック" charset="0"/>
              </a:defRPr>
            </a:lvl1pPr>
          </a:lstStyle>
          <a:p>
            <a:pPr fontAlgn="base">
              <a:spcBef>
                <a:spcPct val="0"/>
              </a:spcBef>
              <a:spcAft>
                <a:spcPct val="0"/>
              </a:spcAft>
              <a:defRPr/>
            </a:pPr>
            <a:endParaRPr lang="en-US">
              <a:solidFill>
                <a:prstClr val="black">
                  <a:lumMod val="75000"/>
                  <a:lumOff val="25000"/>
                </a:prstClr>
              </a:solidFill>
            </a:endParaRPr>
          </a:p>
        </p:txBody>
      </p:sp>
      <p:sp>
        <p:nvSpPr>
          <p:cNvPr id="6" name="Slide Number Placeholder 5"/>
          <p:cNvSpPr>
            <a:spLocks noGrp="1"/>
          </p:cNvSpPr>
          <p:nvPr>
            <p:ph type="sldNum" sz="quarter" idx="4"/>
          </p:nvPr>
        </p:nvSpPr>
        <p:spPr>
          <a:xfrm>
            <a:off x="8382000" y="1219200"/>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defRPr>
            </a:lvl1pPr>
          </a:lstStyle>
          <a:p>
            <a:pPr fontAlgn="base">
              <a:spcBef>
                <a:spcPct val="0"/>
              </a:spcBef>
              <a:spcAft>
                <a:spcPct val="0"/>
              </a:spcAft>
            </a:pPr>
            <a:fld id="{386F1CB5-C1AD-46F0-A511-908401E5A9AC}" type="slidenum">
              <a:rPr lang="en-US" smtClean="0">
                <a:solidFill>
                  <a:prstClr val="white"/>
                </a:solidFill>
                <a:latin typeface="Arial" pitchFamily="34" charset="0"/>
                <a:ea typeface="ＭＳ Ｐゴシック" pitchFamily="34" charset="-128"/>
              </a:rPr>
              <a:pPr fontAlgn="base">
                <a:spcBef>
                  <a:spcPct val="0"/>
                </a:spcBef>
                <a:spcAft>
                  <a:spcPct val="0"/>
                </a:spcAft>
              </a:pPr>
              <a:t>‹Nº›</a:t>
            </a:fld>
            <a:endParaRPr lang="en-US">
              <a:solidFill>
                <a:prstClr val="white"/>
              </a:solidFill>
              <a:latin typeface="Arial" pitchFamily="34" charset="0"/>
              <a:ea typeface="ＭＳ Ｐゴシック" pitchFamily="34" charset="-128"/>
            </a:endParaRPr>
          </a:p>
        </p:txBody>
      </p:sp>
      <p:pic>
        <p:nvPicPr>
          <p:cNvPr id="266247" name="Picture 6" descr="HomeButton.png">
            <a:hlinkClick r:id="" action="ppaction://hlinkshowjump?jump=firstslide"/>
          </p:cNvPr>
          <p:cNvPicPr>
            <a:picLocks noChangeAspect="1"/>
          </p:cNvPicPr>
          <p:nvPr/>
        </p:nvPicPr>
        <p:blipFill>
          <a:blip r:embed="rId18">
            <a:extLst>
              <a:ext uri="{28A0092B-C50C-407E-A947-70E740481C1C}">
                <a14:useLocalDpi xmlns:a14="http://schemas.microsoft.com/office/drawing/2010/main" xmlns="" val="0"/>
              </a:ext>
            </a:extLst>
          </a:blip>
          <a:srcRect/>
          <a:stretch>
            <a:fillRect/>
          </a:stretch>
        </p:blipFill>
        <p:spPr bwMode="auto">
          <a:xfrm>
            <a:off x="552450" y="525463"/>
            <a:ext cx="457200"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248" name="Picture 9" descr="DirectionalButtons-Full.png"/>
          <p:cNvPicPr>
            <a:picLocks noChangeAspect="1"/>
          </p:cNvPicPr>
          <p:nvPr/>
        </p:nvPicPr>
        <p:blipFill>
          <a:blip r:embed="rId19">
            <a:extLst>
              <a:ext uri="{28A0092B-C50C-407E-A947-70E740481C1C}">
                <a14:useLocalDpi xmlns:a14="http://schemas.microsoft.com/office/drawing/2010/main" xmlns="" val="0"/>
              </a:ext>
            </a:extLst>
          </a:blip>
          <a:srcRect/>
          <a:stretch>
            <a:fillRect/>
          </a:stretch>
        </p:blipFill>
        <p:spPr bwMode="auto">
          <a:xfrm>
            <a:off x="7826375" y="525463"/>
            <a:ext cx="752475"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72804455"/>
      </p:ext>
    </p:extLst>
  </p:cSld>
  <p:clrMap bg1="lt1" tx1="dk1" bg2="lt2" tx2="dk2" accent1="accent1" accent2="accent2" accent3="accent3" accent4="accent4" accent5="accent5" accent6="accent6" hlink="hlink" folHlink="folHlink"/>
  <p:sldLayoutIdLst>
    <p:sldLayoutId id="2147484880" r:id="rId1"/>
    <p:sldLayoutId id="2147484881" r:id="rId2"/>
    <p:sldLayoutId id="2147484882" r:id="rId3"/>
    <p:sldLayoutId id="2147484883" r:id="rId4"/>
    <p:sldLayoutId id="2147484884" r:id="rId5"/>
    <p:sldLayoutId id="2147484885" r:id="rId6"/>
    <p:sldLayoutId id="2147484886" r:id="rId7"/>
    <p:sldLayoutId id="2147484887" r:id="rId8"/>
    <p:sldLayoutId id="2147484888" r:id="rId9"/>
    <p:sldLayoutId id="2147484889" r:id="rId10"/>
    <p:sldLayoutId id="2147484890" r:id="rId11"/>
    <p:sldLayoutId id="2147484891" r:id="rId12"/>
    <p:sldLayoutId id="2147484892" r:id="rId13"/>
    <p:sldLayoutId id="2147484893" r:id="rId14"/>
    <p:sldLayoutId id="2147484894" r:id="rId15"/>
    <p:sldLayoutId id="2147484895" r:id="rId16"/>
  </p:sldLayoutIdLst>
  <p:transition spd="med">
    <p:fade thruBlk="1"/>
  </p:transition>
  <p:hf hdr="0" ftr="0" dt="0"/>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alibri"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alibri"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alibri"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alibri"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alibri"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alibri"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alibri"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alibri" charset="0"/>
          <a:ea typeface="ＭＳ Ｐゴシック" charset="0"/>
          <a:cs typeface="ＭＳ Ｐゴシック" charset="0"/>
        </a:defRPr>
      </a:lvl9pPr>
    </p:titleStyle>
    <p:bodyStyle>
      <a:lvl1pPr marL="228600" indent="-228600" algn="l" rtl="0" eaLnBrk="0" fontAlgn="base" hangingPunct="0">
        <a:spcBef>
          <a:spcPts val="2000"/>
        </a:spcBef>
        <a:spcAft>
          <a:spcPct val="0"/>
        </a:spcAft>
        <a:buClr>
          <a:srgbClr val="7F7F7F"/>
        </a:buClr>
        <a:buSzPct val="70000"/>
        <a:buFont typeface="Wingdings" pitchFamily="2" charset="2"/>
        <a:buChar char="l"/>
        <a:defRPr sz="2000" kern="1200">
          <a:solidFill>
            <a:srgbClr val="404040"/>
          </a:solidFill>
          <a:latin typeface="+mn-lt"/>
          <a:ea typeface="ＭＳ Ｐゴシック" charset="0"/>
          <a:cs typeface="ＭＳ Ｐゴシック" charset="0"/>
        </a:defRPr>
      </a:lvl1pPr>
      <a:lvl2pPr marL="457200" indent="-228600" algn="l" rtl="0" eaLnBrk="0" fontAlgn="base" hangingPunct="0">
        <a:spcBef>
          <a:spcPts val="600"/>
        </a:spcBef>
        <a:spcAft>
          <a:spcPct val="0"/>
        </a:spcAft>
        <a:buClr>
          <a:srgbClr val="262626"/>
        </a:buClr>
        <a:buSzPct val="70000"/>
        <a:buFont typeface="Wingdings" pitchFamily="2" charset="2"/>
        <a:buChar char="l"/>
        <a:defRPr kern="1200">
          <a:solidFill>
            <a:srgbClr val="404040"/>
          </a:solidFill>
          <a:latin typeface="+mn-lt"/>
          <a:ea typeface="ＭＳ Ｐゴシック" charset="0"/>
          <a:cs typeface="+mn-cs"/>
        </a:defRPr>
      </a:lvl2pPr>
      <a:lvl3pPr marL="685800" indent="-228600" algn="l" rtl="0" eaLnBrk="0" fontAlgn="base" hangingPunct="0">
        <a:spcBef>
          <a:spcPts val="600"/>
        </a:spcBef>
        <a:spcAft>
          <a:spcPct val="0"/>
        </a:spcAft>
        <a:buClr>
          <a:srgbClr val="7F7F7F"/>
        </a:buClr>
        <a:buSzPct val="70000"/>
        <a:buFont typeface="Wingdings" pitchFamily="2" charset="2"/>
        <a:buChar char="l"/>
        <a:defRPr kern="1200">
          <a:solidFill>
            <a:srgbClr val="404040"/>
          </a:solidFill>
          <a:latin typeface="+mn-lt"/>
          <a:ea typeface="ＭＳ Ｐゴシック" charset="0"/>
          <a:cs typeface="+mn-cs"/>
        </a:defRPr>
      </a:lvl3pPr>
      <a:lvl4pPr marL="914400" indent="-228600" algn="l" rtl="0" eaLnBrk="0" fontAlgn="base" hangingPunct="0">
        <a:spcBef>
          <a:spcPts val="600"/>
        </a:spcBef>
        <a:spcAft>
          <a:spcPct val="0"/>
        </a:spcAft>
        <a:buClr>
          <a:srgbClr val="262626"/>
        </a:buClr>
        <a:buSzPct val="70000"/>
        <a:buFont typeface="Wingdings" pitchFamily="2" charset="2"/>
        <a:buChar char="l"/>
        <a:defRPr kern="1200">
          <a:solidFill>
            <a:srgbClr val="404040"/>
          </a:solidFill>
          <a:latin typeface="+mn-lt"/>
          <a:ea typeface="ＭＳ Ｐゴシック" charset="0"/>
          <a:cs typeface="+mn-cs"/>
        </a:defRPr>
      </a:lvl4pPr>
      <a:lvl5pPr marL="1143000" indent="-228600" algn="l" rtl="0" eaLnBrk="0" fontAlgn="base" hangingPunct="0">
        <a:spcBef>
          <a:spcPts val="600"/>
        </a:spcBef>
        <a:spcAft>
          <a:spcPct val="0"/>
        </a:spcAft>
        <a:buClr>
          <a:srgbClr val="7F7F7F"/>
        </a:buClr>
        <a:buSzPct val="70000"/>
        <a:buFont typeface="Wingdings" pitchFamily="2" charset="2"/>
        <a:buChar char="l"/>
        <a:defRPr kern="1200">
          <a:solidFill>
            <a:srgbClr val="404040"/>
          </a:solidFill>
          <a:latin typeface="+mn-lt"/>
          <a:ea typeface="ＭＳ Ｐゴシック" charset="0"/>
          <a:cs typeface="+mn-cs"/>
        </a:defRPr>
      </a:lvl5pPr>
      <a:lvl6pPr marL="1377950"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30388"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7400"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D6CEEFE0-44E4-4875-B2AA-04394C0E8408}" type="datetimeFigureOut">
              <a:rPr lang="es-AR" smtClean="0">
                <a:solidFill>
                  <a:prstClr val="white">
                    <a:alpha val="50000"/>
                  </a:prstClr>
                </a:solidFill>
              </a:rPr>
              <a:pPr/>
              <a:t>13/4/2016</a:t>
            </a:fld>
            <a:endParaRPr lang="es-AR">
              <a:solidFill>
                <a:prstClr val="white">
                  <a:alpha val="50000"/>
                </a:prstClr>
              </a:solidFill>
            </a:endParaRPr>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71F49FD1-AD81-4A5A-BBFE-343A155923AD}" type="slidenum">
              <a:rPr lang="es-AR" smtClean="0">
                <a:solidFill>
                  <a:prstClr val="white"/>
                </a:solidFill>
              </a:rPr>
              <a:pPr/>
              <a:t>‹Nº›</a:t>
            </a:fld>
            <a:endParaRPr lang="es-AR">
              <a:solidFill>
                <a:prstClr val="white"/>
              </a:solidFill>
            </a:endParaRP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s-AR">
              <a:solidFill>
                <a:prstClr val="white"/>
              </a:solidFill>
            </a:endParaRPr>
          </a:p>
        </p:txBody>
      </p:sp>
    </p:spTree>
    <p:extLst>
      <p:ext uri="{BB962C8B-B14F-4D97-AF65-F5344CB8AC3E}">
        <p14:creationId xmlns:p14="http://schemas.microsoft.com/office/powerpoint/2010/main" xmlns="" val="2155034636"/>
      </p:ext>
    </p:extLst>
  </p:cSld>
  <p:clrMap bg1="dk1" tx1="lt1" bg2="dk2" tx2="lt2" accent1="accent1" accent2="accent2" accent3="accent3" accent4="accent4" accent5="accent5" accent6="accent6" hlink="hlink" folHlink="folHlink"/>
  <p:sldLayoutIdLst>
    <p:sldLayoutId id="2147484897" r:id="rId1"/>
    <p:sldLayoutId id="2147484898" r:id="rId2"/>
    <p:sldLayoutId id="2147484899" r:id="rId3"/>
    <p:sldLayoutId id="2147484900" r:id="rId4"/>
    <p:sldLayoutId id="2147484901" r:id="rId5"/>
    <p:sldLayoutId id="2147484902" r:id="rId6"/>
    <p:sldLayoutId id="2147484903" r:id="rId7"/>
    <p:sldLayoutId id="2147484904" r:id="rId8"/>
    <p:sldLayoutId id="2147484905" r:id="rId9"/>
    <p:sldLayoutId id="2147484906" r:id="rId10"/>
    <p:sldLayoutId id="2147484907"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3491021-53D1-442F-B369-F7A8C2A484BA}" type="datetimeFigureOut">
              <a:rPr lang="es-ES" smtClean="0">
                <a:solidFill>
                  <a:srgbClr val="444D26"/>
                </a:solidFill>
              </a:rPr>
              <a:pPr/>
              <a:t>13/04/2016</a:t>
            </a:fld>
            <a:endParaRPr lang="es-ES">
              <a:solidFill>
                <a:srgbClr val="444D26"/>
              </a:solidFill>
            </a:endParaRPr>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ES">
              <a:solidFill>
                <a:srgbClr val="444D26"/>
              </a:solidFill>
            </a:endParaRPr>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8AA9FB8-D527-4C32-833B-E896D8C2ED43}" type="slidenum">
              <a:rPr lang="es-ES" smtClean="0"/>
              <a:pPr/>
              <a:t>‹Nº›</a:t>
            </a:fld>
            <a:endParaRPr lang="es-ES"/>
          </a:p>
        </p:txBody>
      </p:sp>
    </p:spTree>
    <p:extLst>
      <p:ext uri="{BB962C8B-B14F-4D97-AF65-F5344CB8AC3E}">
        <p14:creationId xmlns:p14="http://schemas.microsoft.com/office/powerpoint/2010/main" xmlns="" val="3249702629"/>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4098" name="Picture 6" descr="Interior-Overlay.png"/>
          <p:cNvPicPr>
            <a:picLocks noChangeAspect="1"/>
          </p:cNvPicPr>
          <p:nvPr/>
        </p:nvPicPr>
        <p:blipFill>
          <a:blip r:embed="rId13">
            <a:lum bright="-10000"/>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Title Placeholder 1"/>
          <p:cNvSpPr>
            <a:spLocks noGrp="1"/>
          </p:cNvSpPr>
          <p:nvPr>
            <p:ph type="title"/>
          </p:nvPr>
        </p:nvSpPr>
        <p:spPr bwMode="auto">
          <a:xfrm>
            <a:off x="550863" y="436563"/>
            <a:ext cx="8042275" cy="144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AR"/>
              <a:t>Haga clic para modificar el estilo de título del patrón</a:t>
            </a:r>
            <a:endParaRPr lang="en-US" altLang="es-AR"/>
          </a:p>
        </p:txBody>
      </p:sp>
      <p:sp>
        <p:nvSpPr>
          <p:cNvPr id="4100" name="Text Placeholder 2"/>
          <p:cNvSpPr>
            <a:spLocks noGrp="1"/>
          </p:cNvSpPr>
          <p:nvPr>
            <p:ph type="body" idx="1"/>
          </p:nvPr>
        </p:nvSpPr>
        <p:spPr bwMode="auto">
          <a:xfrm>
            <a:off x="838200" y="2038350"/>
            <a:ext cx="7467600" cy="3951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AR"/>
              <a:t>Haga clic para modificar el estilo de texto del patrón</a:t>
            </a:r>
          </a:p>
          <a:p>
            <a:pPr lvl="1"/>
            <a:r>
              <a:rPr lang="es-ES" altLang="es-AR"/>
              <a:t>Segundo nivel</a:t>
            </a:r>
          </a:p>
          <a:p>
            <a:pPr lvl="2"/>
            <a:r>
              <a:rPr lang="es-ES" altLang="es-AR"/>
              <a:t>Tercer nivel</a:t>
            </a:r>
          </a:p>
          <a:p>
            <a:pPr lvl="3"/>
            <a:r>
              <a:rPr lang="es-ES" altLang="es-AR"/>
              <a:t>Cuarto nivel</a:t>
            </a:r>
          </a:p>
          <a:p>
            <a:pPr lvl="4"/>
            <a:r>
              <a:rPr lang="es-ES" altLang="es-AR"/>
              <a:t>Quinto nivel</a:t>
            </a:r>
            <a:endParaRPr lang="en-US" altLang="es-AR"/>
          </a:p>
        </p:txBody>
      </p:sp>
      <p:sp>
        <p:nvSpPr>
          <p:cNvPr id="4" name="Date Placeholder 3"/>
          <p:cNvSpPr>
            <a:spLocks noGrp="1"/>
          </p:cNvSpPr>
          <p:nvPr>
            <p:ph type="dt" sz="half" idx="2"/>
          </p:nvPr>
        </p:nvSpPr>
        <p:spPr>
          <a:xfrm>
            <a:off x="550863" y="6148388"/>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pPr fontAlgn="base">
              <a:spcBef>
                <a:spcPct val="0"/>
              </a:spcBef>
              <a:spcAft>
                <a:spcPct val="0"/>
              </a:spcAft>
              <a:defRPr/>
            </a:pPr>
            <a:fld id="{AF528B48-6515-4EDC-9A2B-69E28C1BE3D7}" type="datetime1">
              <a:rPr lang="es-AR">
                <a:solidFill>
                  <a:prstClr val="black">
                    <a:lumMod val="50000"/>
                    <a:lumOff val="50000"/>
                  </a:prstClr>
                </a:solidFill>
              </a:rPr>
              <a:pPr fontAlgn="base">
                <a:spcBef>
                  <a:spcPct val="0"/>
                </a:spcBef>
                <a:spcAft>
                  <a:spcPct val="0"/>
                </a:spcAft>
                <a:defRPr/>
              </a:pPr>
              <a:t>13/4/2016</a:t>
            </a:fld>
            <a:endParaRPr lang="es-AR">
              <a:solidFill>
                <a:srgbClr val="FFFEE6">
                  <a:shade val="50000"/>
                </a:srgbClr>
              </a:solidFill>
            </a:endParaRPr>
          </a:p>
        </p:txBody>
      </p:sp>
      <p:sp>
        <p:nvSpPr>
          <p:cNvPr id="5" name="Footer Placeholder 4"/>
          <p:cNvSpPr>
            <a:spLocks noGrp="1"/>
          </p:cNvSpPr>
          <p:nvPr>
            <p:ph type="ftr" sz="quarter" idx="3"/>
          </p:nvPr>
        </p:nvSpPr>
        <p:spPr>
          <a:xfrm>
            <a:off x="3124200" y="6148388"/>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pPr fontAlgn="base">
              <a:spcBef>
                <a:spcPct val="0"/>
              </a:spcBef>
              <a:spcAft>
                <a:spcPct val="0"/>
              </a:spcAft>
              <a:defRPr/>
            </a:pPr>
            <a:endParaRPr lang="es-AR">
              <a:solidFill>
                <a:prstClr val="black">
                  <a:lumMod val="50000"/>
                  <a:lumOff val="50000"/>
                </a:prstClr>
              </a:solidFill>
            </a:endParaRPr>
          </a:p>
        </p:txBody>
      </p:sp>
      <p:sp>
        <p:nvSpPr>
          <p:cNvPr id="6" name="Slide Number Placeholder 5"/>
          <p:cNvSpPr>
            <a:spLocks noGrp="1"/>
          </p:cNvSpPr>
          <p:nvPr>
            <p:ph type="sldNum" sz="quarter" idx="4"/>
          </p:nvPr>
        </p:nvSpPr>
        <p:spPr>
          <a:xfrm>
            <a:off x="6459538" y="6148388"/>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pPr fontAlgn="base">
              <a:spcBef>
                <a:spcPct val="0"/>
              </a:spcBef>
              <a:spcAft>
                <a:spcPct val="0"/>
              </a:spcAft>
              <a:defRPr/>
            </a:pPr>
            <a:fld id="{F7FDD8B2-E5A4-40BE-9CEF-0752E8A2A8EE}" type="slidenum">
              <a:rPr lang="es-AR">
                <a:solidFill>
                  <a:prstClr val="black">
                    <a:lumMod val="50000"/>
                    <a:lumOff val="50000"/>
                  </a:prstClr>
                </a:solidFill>
              </a:rPr>
              <a:pPr fontAlgn="base">
                <a:spcBef>
                  <a:spcPct val="0"/>
                </a:spcBef>
                <a:spcAft>
                  <a:spcPct val="0"/>
                </a:spcAft>
                <a:defRPr/>
              </a:pPr>
              <a:t>‹Nº›</a:t>
            </a:fld>
            <a:endParaRPr lang="es-AR" sz="1200">
              <a:solidFill>
                <a:srgbClr val="FFFEE6">
                  <a:shade val="50000"/>
                </a:srgbClr>
              </a:solidFill>
            </a:endParaRPr>
          </a:p>
        </p:txBody>
      </p:sp>
    </p:spTree>
    <p:extLst>
      <p:ext uri="{BB962C8B-B14F-4D97-AF65-F5344CB8AC3E}">
        <p14:creationId xmlns:p14="http://schemas.microsoft.com/office/powerpoint/2010/main" xmlns="" val="2546252229"/>
      </p:ext>
    </p:extLst>
  </p:cSld>
  <p:clrMap bg1="lt1" tx1="dk1" bg2="lt2" tx2="dk2" accent1="accent1" accent2="accent2" accent3="accent3" accent4="accent4" accent5="accent5" accent6="accent6" hlink="hlink" folHlink="folHlink"/>
  <p:sldLayoutIdLst>
    <p:sldLayoutId id="2147484909" r:id="rId1"/>
    <p:sldLayoutId id="2147484910" r:id="rId2"/>
    <p:sldLayoutId id="2147484911" r:id="rId3"/>
    <p:sldLayoutId id="2147484912" r:id="rId4"/>
    <p:sldLayoutId id="2147484913" r:id="rId5"/>
    <p:sldLayoutId id="2147484914" r:id="rId6"/>
    <p:sldLayoutId id="2147484915" r:id="rId7"/>
    <p:sldLayoutId id="2147484916" r:id="rId8"/>
    <p:sldLayoutId id="2147484917" r:id="rId9"/>
    <p:sldLayoutId id="2147484918" r:id="rId10"/>
    <p:sldLayoutId id="2147484919" r:id="rId11"/>
  </p:sldLayoutIdLst>
  <p:txStyles>
    <p:titleStyle>
      <a:lvl1pPr algn="ctr" defTabSz="457200" rtl="0" eaLnBrk="0" fontAlgn="base" hangingPunct="0">
        <a:spcBef>
          <a:spcPct val="0"/>
        </a:spcBef>
        <a:spcAft>
          <a:spcPct val="0"/>
        </a:spcAft>
        <a:defRPr sz="4800" kern="1200">
          <a:solidFill>
            <a:srgbClr val="262626"/>
          </a:solidFill>
          <a:latin typeface="+mj-lt"/>
          <a:ea typeface="+mj-ea"/>
          <a:cs typeface="+mj-cs"/>
        </a:defRPr>
      </a:lvl1pPr>
      <a:lvl2pPr algn="ctr" defTabSz="457200" rtl="0" eaLnBrk="0" fontAlgn="base" hangingPunct="0">
        <a:spcBef>
          <a:spcPct val="0"/>
        </a:spcBef>
        <a:spcAft>
          <a:spcPct val="0"/>
        </a:spcAft>
        <a:defRPr sz="4800">
          <a:solidFill>
            <a:srgbClr val="262626"/>
          </a:solidFill>
          <a:latin typeface="Cambria" pitchFamily="18" charset="0"/>
        </a:defRPr>
      </a:lvl2pPr>
      <a:lvl3pPr algn="ctr" defTabSz="457200" rtl="0" eaLnBrk="0" fontAlgn="base" hangingPunct="0">
        <a:spcBef>
          <a:spcPct val="0"/>
        </a:spcBef>
        <a:spcAft>
          <a:spcPct val="0"/>
        </a:spcAft>
        <a:defRPr sz="4800">
          <a:solidFill>
            <a:srgbClr val="262626"/>
          </a:solidFill>
          <a:latin typeface="Cambria" pitchFamily="18" charset="0"/>
        </a:defRPr>
      </a:lvl3pPr>
      <a:lvl4pPr algn="ctr" defTabSz="457200" rtl="0" eaLnBrk="0" fontAlgn="base" hangingPunct="0">
        <a:spcBef>
          <a:spcPct val="0"/>
        </a:spcBef>
        <a:spcAft>
          <a:spcPct val="0"/>
        </a:spcAft>
        <a:defRPr sz="4800">
          <a:solidFill>
            <a:srgbClr val="262626"/>
          </a:solidFill>
          <a:latin typeface="Cambria" pitchFamily="18" charset="0"/>
        </a:defRPr>
      </a:lvl4pPr>
      <a:lvl5pPr algn="ctr" defTabSz="457200" rtl="0" eaLnBrk="0" fontAlgn="base" hangingPunct="0">
        <a:spcBef>
          <a:spcPct val="0"/>
        </a:spcBef>
        <a:spcAft>
          <a:spcPct val="0"/>
        </a:spcAft>
        <a:defRPr sz="4800">
          <a:solidFill>
            <a:srgbClr val="262626"/>
          </a:solidFill>
          <a:latin typeface="Cambria"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0" fontAlgn="base" hangingPunct="0">
        <a:spcBef>
          <a:spcPct val="20000"/>
        </a:spcBef>
        <a:spcAft>
          <a:spcPct val="0"/>
        </a:spcAft>
        <a:buClr>
          <a:schemeClr val="accent1"/>
        </a:buClr>
        <a:buSzPct val="95000"/>
        <a:buFont typeface="Rage Italic"/>
        <a:buChar char="0"/>
        <a:defRPr sz="2400" kern="1200">
          <a:solidFill>
            <a:srgbClr val="404040"/>
          </a:solidFill>
          <a:latin typeface="+mn-lt"/>
          <a:ea typeface="+mn-ea"/>
          <a:cs typeface="+mn-cs"/>
        </a:defRPr>
      </a:lvl1pPr>
      <a:lvl2pPr marL="557213" indent="-228600" algn="l" defTabSz="457200" rtl="0" eaLnBrk="0" fontAlgn="base" hangingPunct="0">
        <a:spcBef>
          <a:spcPct val="20000"/>
        </a:spcBef>
        <a:spcAft>
          <a:spcPct val="0"/>
        </a:spcAft>
        <a:buClr>
          <a:schemeClr val="accent1"/>
        </a:buClr>
        <a:buSzPct val="95000"/>
        <a:buFont typeface="Rage Italic"/>
        <a:buChar char="0"/>
        <a:defRPr sz="2200" kern="1200">
          <a:solidFill>
            <a:srgbClr val="404040"/>
          </a:solidFill>
          <a:latin typeface="+mn-lt"/>
          <a:ea typeface="+mn-ea"/>
          <a:cs typeface="+mn-cs"/>
        </a:defRPr>
      </a:lvl2pPr>
      <a:lvl3pPr marL="822325" indent="-182563" algn="l" defTabSz="457200" rtl="0" eaLnBrk="0" fontAlgn="base" hangingPunct="0">
        <a:spcBef>
          <a:spcPct val="20000"/>
        </a:spcBef>
        <a:spcAft>
          <a:spcPct val="0"/>
        </a:spcAft>
        <a:buClr>
          <a:schemeClr val="accent1"/>
        </a:buClr>
        <a:buSzPct val="95000"/>
        <a:buFont typeface="Rage Italic"/>
        <a:buChar char="0"/>
        <a:defRPr sz="2000" kern="1200">
          <a:solidFill>
            <a:srgbClr val="404040"/>
          </a:solidFill>
          <a:latin typeface="+mn-lt"/>
          <a:ea typeface="+mn-ea"/>
          <a:cs typeface="+mn-cs"/>
        </a:defRPr>
      </a:lvl3pPr>
      <a:lvl4pPr marL="1096963" indent="-182563" algn="l" defTabSz="457200" rtl="0" eaLnBrk="0" fontAlgn="base" hangingPunct="0">
        <a:spcBef>
          <a:spcPct val="20000"/>
        </a:spcBef>
        <a:spcAft>
          <a:spcPct val="0"/>
        </a:spcAft>
        <a:buClr>
          <a:schemeClr val="accent1"/>
        </a:buClr>
        <a:buSzPct val="95000"/>
        <a:buFont typeface="Rage Italic"/>
        <a:buChar char="0"/>
        <a:defRPr sz="1600" kern="1200">
          <a:solidFill>
            <a:srgbClr val="404040"/>
          </a:solidFill>
          <a:latin typeface="+mn-lt"/>
          <a:ea typeface="+mn-ea"/>
          <a:cs typeface="+mn-cs"/>
        </a:defRPr>
      </a:lvl4pPr>
      <a:lvl5pPr marL="1416050" indent="-182563" algn="l" defTabSz="457200" rtl="0" eaLnBrk="0" fontAlgn="base" hangingPunct="0">
        <a:spcBef>
          <a:spcPct val="20000"/>
        </a:spcBef>
        <a:spcAft>
          <a:spcPct val="0"/>
        </a:spcAft>
        <a:buClr>
          <a:schemeClr val="accent1"/>
        </a:buClr>
        <a:buSzPct val="95000"/>
        <a:buFont typeface="Rage Italic"/>
        <a:buChar char="0"/>
        <a:defRPr sz="1400" kern="1200">
          <a:solidFill>
            <a:srgbClr val="404040"/>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412230" y="6356395"/>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4906D72-E8E9-4ECE-99EC-74031A9D90AD}" type="datetime1">
              <a:rPr lang="es-AR" smtClean="0">
                <a:solidFill>
                  <a:prstClr val="white">
                    <a:tint val="75000"/>
                  </a:prstClr>
                </a:solidFill>
              </a:rPr>
              <a:pPr/>
              <a:t>13/4/2016</a:t>
            </a:fld>
            <a:endParaRPr lang="es-AR">
              <a:solidFill>
                <a:prstClr val="white">
                  <a:tint val="75000"/>
                </a:prstClr>
              </a:solidFill>
            </a:endParaRPr>
          </a:p>
        </p:txBody>
      </p:sp>
      <p:sp>
        <p:nvSpPr>
          <p:cNvPr id="5" name="Footer Placeholder 4"/>
          <p:cNvSpPr>
            <a:spLocks noGrp="1"/>
          </p:cNvSpPr>
          <p:nvPr>
            <p:ph type="ftr" sz="quarter" idx="3"/>
          </p:nvPr>
        </p:nvSpPr>
        <p:spPr>
          <a:xfrm>
            <a:off x="594363" y="6355890"/>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s-AR">
              <a:solidFill>
                <a:prstClr val="white">
                  <a:tint val="75000"/>
                </a:prstClr>
              </a:solidFill>
            </a:endParaRPr>
          </a:p>
        </p:txBody>
      </p:sp>
      <p:sp>
        <p:nvSpPr>
          <p:cNvPr id="6" name="Slide Number Placeholder 5"/>
          <p:cNvSpPr>
            <a:spLocks noGrp="1"/>
          </p:cNvSpPr>
          <p:nvPr>
            <p:ph type="sldNum" sz="quarter" idx="4"/>
          </p:nvPr>
        </p:nvSpPr>
        <p:spPr>
          <a:xfrm>
            <a:off x="6572250" y="381045"/>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30A8226-B49D-4222-B43F-6316EFF62C1A}" type="slidenum">
              <a:rPr lang="es-AR" smtClean="0">
                <a:solidFill>
                  <a:prstClr val="white">
                    <a:tint val="75000"/>
                  </a:prstClr>
                </a:solidFill>
              </a:rPr>
              <a:pPr/>
              <a:t>‹Nº›</a:t>
            </a:fld>
            <a:endParaRPr lang="es-AR">
              <a:solidFill>
                <a:prstClr val="white">
                  <a:tint val="75000"/>
                </a:prstClr>
              </a:solidFill>
            </a:endParaRPr>
          </a:p>
        </p:txBody>
      </p:sp>
    </p:spTree>
    <p:extLst>
      <p:ext uri="{BB962C8B-B14F-4D97-AF65-F5344CB8AC3E}">
        <p14:creationId xmlns:p14="http://schemas.microsoft.com/office/powerpoint/2010/main" xmlns="" val="341028106"/>
      </p:ext>
    </p:extLst>
  </p:cSld>
  <p:clrMap bg1="dk1" tx1="lt1" bg2="dk2" tx2="lt2" accent1="accent1" accent2="accent2" accent3="accent3" accent4="accent4" accent5="accent5" accent6="accent6" hlink="hlink" folHlink="folHlink"/>
  <p:sldLayoutIdLst>
    <p:sldLayoutId id="2147484921" r:id="rId1"/>
    <p:sldLayoutId id="2147484922" r:id="rId2"/>
    <p:sldLayoutId id="2147484923" r:id="rId3"/>
    <p:sldLayoutId id="2147484924" r:id="rId4"/>
    <p:sldLayoutId id="2147484925" r:id="rId5"/>
    <p:sldLayoutId id="2147484926" r:id="rId6"/>
    <p:sldLayoutId id="2147484927" r:id="rId7"/>
    <p:sldLayoutId id="2147484928" r:id="rId8"/>
    <p:sldLayoutId id="2147484929" r:id="rId9"/>
    <p:sldLayoutId id="2147484930" r:id="rId10"/>
    <p:sldLayoutId id="2147484931" r:id="rId11"/>
    <p:sldLayoutId id="2147484932" r:id="rId12"/>
    <p:sldLayoutId id="2147484933" r:id="rId13"/>
    <p:sldLayoutId id="2147484934" r:id="rId14"/>
    <p:sldLayoutId id="2147484935" r:id="rId15"/>
    <p:sldLayoutId id="2147484936" r:id="rId16"/>
    <p:sldLayoutId id="2147484937" r:id="rId17"/>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pPr eaLnBrk="1" latinLnBrk="0" hangingPunct="1"/>
            <a:r>
              <a:rPr kumimoji="0" lang="es-ES"/>
              <a:t>Haga clic para modificar el estilo de título del patrón</a:t>
            </a:r>
            <a:endParaRPr kumimoji="0" lang="en-US"/>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eaLnBrk="1" latinLnBrk="0" hangingPunct="1">
              <a:defRPr kumimoji="0" lang="es-ES" sz="1200">
                <a:solidFill>
                  <a:schemeClr val="tx1">
                    <a:tint val="75000"/>
                  </a:schemeClr>
                </a:solidFill>
              </a:defRPr>
            </a:lvl1pPr>
          </a:lstStyle>
          <a:p>
            <a:pPr fontAlgn="base">
              <a:spcBef>
                <a:spcPct val="0"/>
              </a:spcBef>
              <a:spcAft>
                <a:spcPct val="0"/>
              </a:spcAft>
            </a:pPr>
            <a:fld id="{7A0BCBBF-A7B1-4481-A006-F6A7BBE4092A}" type="datetime10">
              <a:rPr lang="es-AR" smtClean="0">
                <a:solidFill>
                  <a:prstClr val="black">
                    <a:tint val="75000"/>
                  </a:prstClr>
                </a:solidFill>
                <a:latin typeface="Times New Roman" pitchFamily="18" charset="0"/>
              </a:rPr>
              <a:pPr fontAlgn="base">
                <a:spcBef>
                  <a:spcPct val="0"/>
                </a:spcBef>
                <a:spcAft>
                  <a:spcPct val="0"/>
                </a:spcAft>
              </a:pPr>
              <a:t>14:21</a:t>
            </a:fld>
            <a:endParaRPr>
              <a:solidFill>
                <a:prstClr val="black">
                  <a:tint val="75000"/>
                </a:prstClr>
              </a:solidFill>
              <a:latin typeface="Times New Roman" pitchFamily="18" charset="0"/>
            </a:endParaRPr>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eaLnBrk="1" latinLnBrk="0" hangingPunct="1">
              <a:defRPr kumimoji="0" lang="es-ES" sz="1200">
                <a:solidFill>
                  <a:schemeClr val="tx1">
                    <a:tint val="75000"/>
                  </a:schemeClr>
                </a:solidFill>
              </a:defRPr>
            </a:lvl1pPr>
          </a:lstStyle>
          <a:p>
            <a:pPr fontAlgn="base">
              <a:spcBef>
                <a:spcPct val="0"/>
              </a:spcBef>
              <a:spcAft>
                <a:spcPct val="0"/>
              </a:spcAft>
            </a:pPr>
            <a:endParaRPr>
              <a:solidFill>
                <a:prstClr val="black">
                  <a:tint val="75000"/>
                </a:prstClr>
              </a:solidFill>
              <a:latin typeface="Times New Roman" pitchFamily="18" charset="0"/>
            </a:endParaRPr>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eaLnBrk="1" latinLnBrk="0" hangingPunct="1">
              <a:defRPr kumimoji="0" lang="es-ES" sz="1200">
                <a:solidFill>
                  <a:schemeClr val="tx1">
                    <a:tint val="75000"/>
                  </a:schemeClr>
                </a:solidFill>
              </a:defRPr>
            </a:lvl1pPr>
          </a:lstStyle>
          <a:p>
            <a:pPr fontAlgn="base">
              <a:spcBef>
                <a:spcPct val="0"/>
              </a:spcBef>
              <a:spcAft>
                <a:spcPct val="0"/>
              </a:spcAft>
            </a:pPr>
            <a:fld id="{33D6E5A2-EC83-451F-A719-9AC1370DD5CF}" type="slidenum">
              <a:rPr>
                <a:solidFill>
                  <a:prstClr val="black">
                    <a:tint val="75000"/>
                  </a:prstClr>
                </a:solidFill>
                <a:latin typeface="Times New Roman" pitchFamily="18" charset="0"/>
              </a:rPr>
              <a:pPr fontAlgn="base">
                <a:spcBef>
                  <a:spcPct val="0"/>
                </a:spcBef>
                <a:spcAft>
                  <a:spcPct val="0"/>
                </a:spcAft>
              </a:pPr>
              <a:t>‹Nº›</a:t>
            </a:fld>
            <a:endParaRPr>
              <a:solidFill>
                <a:prstClr val="black">
                  <a:tint val="75000"/>
                </a:prstClr>
              </a:solidFill>
              <a:latin typeface="Times New Roman" pitchFamily="18" charset="0"/>
            </a:endParaRPr>
          </a:p>
        </p:txBody>
      </p:sp>
      <p:pic>
        <p:nvPicPr>
          <p:cNvPr id="8" name="Picture 7"/>
          <p:cNvPicPr>
            <a:picLocks noChangeAspect="1"/>
          </p:cNvPicPr>
          <p:nvPr/>
        </p:nvPicPr>
        <p:blipFill rotWithShape="1">
          <a:blip r:embed="rId17"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extLst>
      <p:ext uri="{BB962C8B-B14F-4D97-AF65-F5344CB8AC3E}">
        <p14:creationId xmlns:p14="http://schemas.microsoft.com/office/powerpoint/2010/main" xmlns="" val="1164494512"/>
      </p:ext>
    </p:extLst>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 id="2147484950" r:id="rId12"/>
    <p:sldLayoutId id="2147484951" r:id="rId13"/>
    <p:sldLayoutId id="2147484952" r:id="rId14"/>
  </p:sldLayoutIdLst>
  <p:transition spd="slow">
    <p:wipe dir="d"/>
  </p:transition>
  <p:hf hdr="0" ftr="0"/>
  <p:txStyles>
    <p:titleStyle>
      <a:lvl1pPr algn="l" defTabSz="914400" rtl="0" eaLnBrk="1" latinLnBrk="0" hangingPunct="1">
        <a:spcBef>
          <a:spcPct val="0"/>
        </a:spcBef>
        <a:buNone/>
        <a:defRPr kumimoji="0" lang="es-ES"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es-ES"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es-ES"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es-ES"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es-ES"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040EA1CF-5DC0-4439-95FF-DDF176E33D20}" type="datetime12">
              <a:rPr lang="es-AR" smtClean="0">
                <a:solidFill>
                  <a:prstClr val="black">
                    <a:tint val="75000"/>
                  </a:prstClr>
                </a:solidFill>
                <a:latin typeface="Arial" pitchFamily="34" charset="0"/>
                <a:ea typeface="ＭＳ Ｐゴシック" pitchFamily="34" charset="-128"/>
              </a:rPr>
              <a:pPr fontAlgn="base">
                <a:spcBef>
                  <a:spcPct val="0"/>
                </a:spcBef>
                <a:spcAft>
                  <a:spcPct val="0"/>
                </a:spcAft>
                <a:defRPr/>
              </a:pPr>
              <a:t>2:21 p. m.</a:t>
            </a:fld>
            <a:endParaRPr lang="en-US">
              <a:solidFill>
                <a:prstClr val="black">
                  <a:tint val="75000"/>
                </a:prstClr>
              </a:solidFill>
              <a:latin typeface="Arial" pitchFamily="34" charset="0"/>
              <a:ea typeface="ＭＳ Ｐゴシック" pitchFamily="34" charset="-128"/>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Arial" pitchFamily="34" charset="0"/>
              <a:ea typeface="ＭＳ Ｐゴシック" pitchFamily="34" charset="-128"/>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fontAlgn="base">
              <a:spcBef>
                <a:spcPct val="0"/>
              </a:spcBef>
              <a:spcAft>
                <a:spcPct val="0"/>
              </a:spcAft>
            </a:pPr>
            <a:fld id="{9EDD33D7-AEBA-41C6-A1EE-77FDF1BBF663}" type="slidenum">
              <a:rPr lang="en-US" smtClean="0">
                <a:solidFill>
                  <a:srgbClr val="90C226"/>
                </a:solidFill>
                <a:latin typeface="Arial" pitchFamily="34" charset="0"/>
                <a:ea typeface="ＭＳ Ｐゴシック" pitchFamily="34" charset="-128"/>
              </a:rPr>
              <a:pPr fontAlgn="base">
                <a:spcBef>
                  <a:spcPct val="0"/>
                </a:spcBef>
                <a:spcAft>
                  <a:spcPct val="0"/>
                </a:spcAft>
              </a:pPr>
              <a:t>‹Nº›</a:t>
            </a:fld>
            <a:endParaRPr lang="en-US">
              <a:solidFill>
                <a:srgbClr val="90C226"/>
              </a:solidFill>
              <a:latin typeface="Arial" pitchFamily="34" charset="0"/>
              <a:ea typeface="ＭＳ Ｐゴシック" pitchFamily="34" charset="-128"/>
            </a:endParaRPr>
          </a:p>
        </p:txBody>
      </p:sp>
    </p:spTree>
    <p:extLst>
      <p:ext uri="{BB962C8B-B14F-4D97-AF65-F5344CB8AC3E}">
        <p14:creationId xmlns:p14="http://schemas.microsoft.com/office/powerpoint/2010/main" xmlns="" val="2907403885"/>
      </p:ext>
    </p:extLst>
  </p:cSld>
  <p:clrMap bg1="lt1" tx1="dk1" bg2="lt2" tx2="dk2" accent1="accent1" accent2="accent2" accent3="accent3" accent4="accent4" accent5="accent5" accent6="accent6" hlink="hlink" folHlink="folHlink"/>
  <p:sldLayoutIdLst>
    <p:sldLayoutId id="2147484954" r:id="rId1"/>
    <p:sldLayoutId id="2147484955" r:id="rId2"/>
    <p:sldLayoutId id="2147484956" r:id="rId3"/>
    <p:sldLayoutId id="2147484957" r:id="rId4"/>
    <p:sldLayoutId id="2147484958" r:id="rId5"/>
    <p:sldLayoutId id="2147484959" r:id="rId6"/>
    <p:sldLayoutId id="2147484960" r:id="rId7"/>
    <p:sldLayoutId id="2147484961" r:id="rId8"/>
    <p:sldLayoutId id="2147484962" r:id="rId9"/>
    <p:sldLayoutId id="2147484963" r:id="rId10"/>
    <p:sldLayoutId id="2147484964" r:id="rId11"/>
    <p:sldLayoutId id="2147484965" r:id="rId12"/>
    <p:sldLayoutId id="2147484966" r:id="rId13"/>
    <p:sldLayoutId id="2147484967" r:id="rId14"/>
    <p:sldLayoutId id="2147484968" r:id="rId15"/>
    <p:sldLayoutId id="2147484969" r:id="rId16"/>
    <p:sldLayoutId id="2147484970" r:id="rId17"/>
  </p:sldLayoutIdLst>
  <p:transition spd="med">
    <p:fade thruBlk="1"/>
  </p:transition>
  <p:hf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useBgFill="1">
        <p:nvSpPr>
          <p:cNvPr id="8" name="7 Rectángulo redondeado"/>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defRPr/>
            </a:pPr>
            <a:endParaRPr lang="en-US" b="1">
              <a:solidFill>
                <a:prstClr val="white"/>
              </a:solidFill>
            </a:endParaRPr>
          </a:p>
        </p:txBody>
      </p:sp>
      <p:sp>
        <p:nvSpPr>
          <p:cNvPr id="26628" name="21 Marcador de título"/>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s-ES"/>
              <a:t>Haga clic para modificar el estilo de título del patrón</a:t>
            </a:r>
            <a:endParaRPr lang="en-US"/>
          </a:p>
        </p:txBody>
      </p:sp>
      <p:sp>
        <p:nvSpPr>
          <p:cNvPr id="26629" name="12 Marcador de texto"/>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fontAlgn="base">
              <a:spcBef>
                <a:spcPct val="0"/>
              </a:spcBef>
              <a:spcAft>
                <a:spcPct val="0"/>
              </a:spcAft>
              <a:defRPr/>
            </a:pPr>
            <a:endParaRPr lang="es-AR" b="1">
              <a:solidFill>
                <a:srgbClr val="696464"/>
              </a:solidFill>
              <a:latin typeface="Showcard Gothic" pitchFamily="82" charset="0"/>
              <a:ea typeface="ＭＳ Ｐゴシック" pitchFamily="34" charset="-128"/>
            </a:endParaRPr>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fontAlgn="base">
              <a:spcBef>
                <a:spcPct val="0"/>
              </a:spcBef>
              <a:spcAft>
                <a:spcPct val="0"/>
              </a:spcAft>
              <a:defRPr/>
            </a:pPr>
            <a:endParaRPr lang="es-AR" b="1">
              <a:solidFill>
                <a:srgbClr val="696464"/>
              </a:solidFill>
              <a:latin typeface="Showcard Gothic" pitchFamily="82" charset="0"/>
              <a:ea typeface="ＭＳ Ｐゴシック" pitchFamily="34" charset="-128"/>
            </a:endParaRPr>
          </a:p>
        </p:txBody>
      </p:sp>
      <p:sp>
        <p:nvSpPr>
          <p:cNvPr id="23" name="22 Marcador de número de diapositiva"/>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smtClean="0">
                <a:solidFill>
                  <a:srgbClr val="FFFFFF"/>
                </a:solidFill>
                <a:latin typeface="+mj-lt"/>
                <a:ea typeface="+mj-ea"/>
                <a:cs typeface="+mj-cs"/>
              </a:defRPr>
            </a:lvl1pPr>
          </a:lstStyle>
          <a:p>
            <a:pPr fontAlgn="base">
              <a:spcBef>
                <a:spcPct val="0"/>
              </a:spcBef>
              <a:spcAft>
                <a:spcPct val="0"/>
              </a:spcAft>
              <a:defRPr/>
            </a:pPr>
            <a:fld id="{178CA611-1A33-42D0-B97D-53FE70DB7763}" type="slidenum">
              <a:rPr lang="es-AR" b="1"/>
              <a:pPr fontAlgn="base">
                <a:spcBef>
                  <a:spcPct val="0"/>
                </a:spcBef>
                <a:spcAft>
                  <a:spcPct val="0"/>
                </a:spcAft>
                <a:defRPr/>
              </a:pPr>
              <a:t>‹Nº›</a:t>
            </a:fld>
            <a:endParaRPr lang="es-AR" b="1"/>
          </a:p>
        </p:txBody>
      </p:sp>
    </p:spTree>
    <p:extLst>
      <p:ext uri="{BB962C8B-B14F-4D97-AF65-F5344CB8AC3E}">
        <p14:creationId xmlns:p14="http://schemas.microsoft.com/office/powerpoint/2010/main" xmlns="" val="2342955052"/>
      </p:ext>
    </p:extLst>
  </p:cSld>
  <p:clrMap bg1="lt1" tx1="dk1" bg2="lt2" tx2="dk2" accent1="accent1" accent2="accent2" accent3="accent3" accent4="accent4" accent5="accent5" accent6="accent6" hlink="hlink" folHlink="folHlink"/>
  <p:sldLayoutIdLst>
    <p:sldLayoutId id="2147484972" r:id="rId1"/>
    <p:sldLayoutId id="2147484973" r:id="rId2"/>
    <p:sldLayoutId id="2147484974" r:id="rId3"/>
    <p:sldLayoutId id="2147484975" r:id="rId4"/>
    <p:sldLayoutId id="2147484976" r:id="rId5"/>
    <p:sldLayoutId id="2147484977" r:id="rId6"/>
    <p:sldLayoutId id="2147484978" r:id="rId7"/>
    <p:sldLayoutId id="2147484979" r:id="rId8"/>
    <p:sldLayoutId id="2147484980" r:id="rId9"/>
    <p:sldLayoutId id="2147484981" r:id="rId10"/>
    <p:sldLayoutId id="2147484982" r:id="rId11"/>
    <p:sldLayoutId id="2147484983" r:id="rId12"/>
    <p:sldLayoutId id="2147484984" r:id="rId13"/>
  </p:sldLayoutIdLst>
  <p:hf hdr="0" ftr="0" dt="0"/>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Franklin Gothic Book" pitchFamily="34" charset="0"/>
        </a:defRPr>
      </a:lvl2pPr>
      <a:lvl3pPr algn="l" rtl="0" fontAlgn="base">
        <a:spcBef>
          <a:spcPct val="0"/>
        </a:spcBef>
        <a:spcAft>
          <a:spcPct val="0"/>
        </a:spcAft>
        <a:defRPr sz="4000">
          <a:solidFill>
            <a:schemeClr val="tx2"/>
          </a:solidFill>
          <a:latin typeface="Franklin Gothic Book" pitchFamily="34" charset="0"/>
        </a:defRPr>
      </a:lvl3pPr>
      <a:lvl4pPr algn="l" rtl="0" fontAlgn="base">
        <a:spcBef>
          <a:spcPct val="0"/>
        </a:spcBef>
        <a:spcAft>
          <a:spcPct val="0"/>
        </a:spcAft>
        <a:defRPr sz="4000">
          <a:solidFill>
            <a:schemeClr val="tx2"/>
          </a:solidFill>
          <a:latin typeface="Franklin Gothic Book" pitchFamily="34" charset="0"/>
        </a:defRPr>
      </a:lvl4pPr>
      <a:lvl5pPr algn="l" rtl="0" fontAlgn="base">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fontAlgn="base">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fontAlgn="base">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fontAlgn="base">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fontAlgn="base">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fontAlgn="base">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725488" y="314325"/>
            <a:ext cx="769302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t>Click to edit title style</a:t>
            </a:r>
          </a:p>
        </p:txBody>
      </p:sp>
      <p:sp>
        <p:nvSpPr>
          <p:cNvPr id="14339" name="Text Placeholder 2"/>
          <p:cNvSpPr>
            <a:spLocks noGrp="1"/>
          </p:cNvSpPr>
          <p:nvPr>
            <p:ph type="body" idx="1"/>
          </p:nvPr>
        </p:nvSpPr>
        <p:spPr bwMode="auto">
          <a:xfrm>
            <a:off x="725488" y="1587500"/>
            <a:ext cx="7693025"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400">
                <a:solidFill>
                  <a:prstClr val="black">
                    <a:lumMod val="65000"/>
                    <a:lumOff val="35000"/>
                  </a:prstClr>
                </a:solidFill>
                <a:latin typeface="Arial" charset="0"/>
                <a:ea typeface="ＭＳ Ｐゴシック" charset="0"/>
                <a:cs typeface="ＭＳ Ｐゴシック" charset="0"/>
              </a:defRPr>
            </a:lvl1pPr>
          </a:lstStyle>
          <a:p>
            <a:pPr fontAlgn="base">
              <a:spcBef>
                <a:spcPct val="0"/>
              </a:spcBef>
              <a:spcAft>
                <a:spcPct val="0"/>
              </a:spcAft>
              <a:defRPr/>
            </a:pPr>
            <a:fld id="{8FD8A995-3735-4D10-B7DB-B9B4116B9721}" type="datetime12">
              <a:rPr lang="es-AR" smtClean="0"/>
              <a:pPr fontAlgn="base">
                <a:spcBef>
                  <a:spcPct val="0"/>
                </a:spcBef>
                <a:spcAft>
                  <a:spcPct val="0"/>
                </a:spcAft>
                <a:defRPr/>
              </a:pPr>
              <a:t>2:21 p. m.</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400">
                <a:solidFill>
                  <a:prstClr val="black">
                    <a:lumMod val="65000"/>
                    <a:lumOff val="35000"/>
                  </a:prstClr>
                </a:solidFill>
                <a:latin typeface="Arial" charset="0"/>
                <a:ea typeface="ＭＳ Ｐゴシック" charset="0"/>
                <a:cs typeface="ＭＳ Ｐゴシック" charset="0"/>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rgbClr val="595959"/>
                </a:solidFill>
                <a:latin typeface="Arial" pitchFamily="34" charset="0"/>
              </a:defRPr>
            </a:lvl1pPr>
          </a:lstStyle>
          <a:p>
            <a:pPr fontAlgn="base">
              <a:spcBef>
                <a:spcPct val="0"/>
              </a:spcBef>
              <a:spcAft>
                <a:spcPct val="0"/>
              </a:spcAft>
              <a:defRPr/>
            </a:pPr>
            <a:fld id="{319E8A01-D9F3-408A-B4A8-0C00AC62364B}" type="slidenum">
              <a:rPr lang="en-US">
                <a:ea typeface="ＭＳ Ｐゴシック" pitchFamily="34" charset="-128"/>
              </a:rPr>
              <a:pPr fontAlgn="base">
                <a:spcBef>
                  <a:spcPct val="0"/>
                </a:spcBef>
                <a:spcAft>
                  <a:spcPct val="0"/>
                </a:spcAft>
                <a:defRPr/>
              </a:pPr>
              <a:t>‹Nº›</a:t>
            </a:fld>
            <a:endParaRPr lang="en-US">
              <a:ea typeface="ＭＳ Ｐゴシック" pitchFamily="34" charset="-128"/>
            </a:endParaRPr>
          </a:p>
        </p:txBody>
      </p:sp>
    </p:spTree>
    <p:extLst>
      <p:ext uri="{BB962C8B-B14F-4D97-AF65-F5344CB8AC3E}">
        <p14:creationId xmlns:p14="http://schemas.microsoft.com/office/powerpoint/2010/main" xmlns="" val="1005878783"/>
      </p:ext>
    </p:extLst>
  </p:cSld>
  <p:clrMap bg1="lt1" tx1="dk1" bg2="lt2" tx2="dk2" accent1="accent1" accent2="accent2" accent3="accent3" accent4="accent4" accent5="accent5" accent6="accent6" hlink="hlink" folHlink="folHlink"/>
  <p:sldLayoutIdLst>
    <p:sldLayoutId id="2147484986" r:id="rId1"/>
    <p:sldLayoutId id="2147484987" r:id="rId2"/>
    <p:sldLayoutId id="2147484988" r:id="rId3"/>
    <p:sldLayoutId id="2147484989" r:id="rId4"/>
    <p:sldLayoutId id="2147484990" r:id="rId5"/>
    <p:sldLayoutId id="2147484991" r:id="rId6"/>
    <p:sldLayoutId id="2147484992" r:id="rId7"/>
    <p:sldLayoutId id="2147484993" r:id="rId8"/>
    <p:sldLayoutId id="2147484994" r:id="rId9"/>
    <p:sldLayoutId id="2147484995" r:id="rId10"/>
    <p:sldLayoutId id="2147484996" r:id="rId11"/>
    <p:sldLayoutId id="2147484997" r:id="rId12"/>
    <p:sldLayoutId id="2147484998" r:id="rId13"/>
    <p:sldLayoutId id="2147484999" r:id="rId14"/>
    <p:sldLayoutId id="2147485000" r:id="rId15"/>
    <p:sldLayoutId id="2147485001" r:id="rId16"/>
  </p:sldLayoutIdLst>
  <p:transition spd="med">
    <p:fade thruBlk="1"/>
  </p:transition>
  <p:hf hdr="0" ftr="0"/>
  <p:txStyles>
    <p:titleStyle>
      <a:lvl1pPr algn="ctr" rtl="0" eaLnBrk="0" fontAlgn="base" hangingPunct="0">
        <a:spcBef>
          <a:spcPct val="0"/>
        </a:spcBef>
        <a:spcAft>
          <a:spcPct val="0"/>
        </a:spcAft>
        <a:defRPr sz="5400" kern="1200">
          <a:solidFill>
            <a:srgbClr val="262626"/>
          </a:solidFill>
          <a:latin typeface="+mj-lt"/>
          <a:ea typeface="ＭＳ Ｐゴシック" charset="0"/>
          <a:cs typeface="ＭＳ Ｐゴシック" charset="0"/>
        </a:defRPr>
      </a:lvl1pPr>
      <a:lvl2pPr algn="ctr" rtl="0" eaLnBrk="0" fontAlgn="base" hangingPunct="0">
        <a:spcBef>
          <a:spcPct val="0"/>
        </a:spcBef>
        <a:spcAft>
          <a:spcPct val="0"/>
        </a:spcAft>
        <a:defRPr sz="5400">
          <a:solidFill>
            <a:srgbClr val="262626"/>
          </a:solidFill>
          <a:latin typeface="Calisto MT" charset="0"/>
          <a:ea typeface="ＭＳ Ｐゴシック" charset="0"/>
          <a:cs typeface="ＭＳ Ｐゴシック" charset="0"/>
        </a:defRPr>
      </a:lvl2pPr>
      <a:lvl3pPr algn="ctr" rtl="0" eaLnBrk="0" fontAlgn="base" hangingPunct="0">
        <a:spcBef>
          <a:spcPct val="0"/>
        </a:spcBef>
        <a:spcAft>
          <a:spcPct val="0"/>
        </a:spcAft>
        <a:defRPr sz="5400">
          <a:solidFill>
            <a:srgbClr val="262626"/>
          </a:solidFill>
          <a:latin typeface="Calisto MT" charset="0"/>
          <a:ea typeface="ＭＳ Ｐゴシック" charset="0"/>
          <a:cs typeface="ＭＳ Ｐゴシック" charset="0"/>
        </a:defRPr>
      </a:lvl3pPr>
      <a:lvl4pPr algn="ctr" rtl="0" eaLnBrk="0" fontAlgn="base" hangingPunct="0">
        <a:spcBef>
          <a:spcPct val="0"/>
        </a:spcBef>
        <a:spcAft>
          <a:spcPct val="0"/>
        </a:spcAft>
        <a:defRPr sz="5400">
          <a:solidFill>
            <a:srgbClr val="262626"/>
          </a:solidFill>
          <a:latin typeface="Calisto MT" charset="0"/>
          <a:ea typeface="ＭＳ Ｐゴシック" charset="0"/>
          <a:cs typeface="ＭＳ Ｐゴシック" charset="0"/>
        </a:defRPr>
      </a:lvl4pPr>
      <a:lvl5pPr algn="ctr" rtl="0" eaLnBrk="0" fontAlgn="base" hangingPunct="0">
        <a:spcBef>
          <a:spcPct val="0"/>
        </a:spcBef>
        <a:spcAft>
          <a:spcPct val="0"/>
        </a:spcAft>
        <a:defRPr sz="5400">
          <a:solidFill>
            <a:srgbClr val="262626"/>
          </a:solidFill>
          <a:latin typeface="Calisto MT" charset="0"/>
          <a:ea typeface="ＭＳ Ｐゴシック" charset="0"/>
          <a:cs typeface="ＭＳ Ｐゴシック" charset="0"/>
        </a:defRPr>
      </a:lvl5pPr>
      <a:lvl6pPr marL="457200" algn="ctr" rtl="0" fontAlgn="base">
        <a:spcBef>
          <a:spcPct val="0"/>
        </a:spcBef>
        <a:spcAft>
          <a:spcPct val="0"/>
        </a:spcAft>
        <a:defRPr sz="5400">
          <a:solidFill>
            <a:srgbClr val="262626"/>
          </a:solidFill>
          <a:latin typeface="Calisto MT" charset="0"/>
          <a:ea typeface="ＭＳ Ｐゴシック" charset="0"/>
          <a:cs typeface="ＭＳ Ｐゴシック" charset="0"/>
        </a:defRPr>
      </a:lvl6pPr>
      <a:lvl7pPr marL="914400" algn="ctr" rtl="0" fontAlgn="base">
        <a:spcBef>
          <a:spcPct val="0"/>
        </a:spcBef>
        <a:spcAft>
          <a:spcPct val="0"/>
        </a:spcAft>
        <a:defRPr sz="5400">
          <a:solidFill>
            <a:srgbClr val="262626"/>
          </a:solidFill>
          <a:latin typeface="Calisto MT" charset="0"/>
          <a:ea typeface="ＭＳ Ｐゴシック" charset="0"/>
          <a:cs typeface="ＭＳ Ｐゴシック" charset="0"/>
        </a:defRPr>
      </a:lvl7pPr>
      <a:lvl8pPr marL="1371600" algn="ctr" rtl="0" fontAlgn="base">
        <a:spcBef>
          <a:spcPct val="0"/>
        </a:spcBef>
        <a:spcAft>
          <a:spcPct val="0"/>
        </a:spcAft>
        <a:defRPr sz="5400">
          <a:solidFill>
            <a:srgbClr val="262626"/>
          </a:solidFill>
          <a:latin typeface="Calisto MT" charset="0"/>
          <a:ea typeface="ＭＳ Ｐゴシック" charset="0"/>
          <a:cs typeface="ＭＳ Ｐゴシック" charset="0"/>
        </a:defRPr>
      </a:lvl8pPr>
      <a:lvl9pPr marL="1828800" algn="ctr" rtl="0" fontAlgn="base">
        <a:spcBef>
          <a:spcPct val="0"/>
        </a:spcBef>
        <a:spcAft>
          <a:spcPct val="0"/>
        </a:spcAft>
        <a:defRPr sz="5400">
          <a:solidFill>
            <a:srgbClr val="262626"/>
          </a:solidFill>
          <a:latin typeface="Calisto MT" charset="0"/>
          <a:ea typeface="ＭＳ Ｐゴシック" charset="0"/>
          <a:cs typeface="ＭＳ Ｐゴシック" charset="0"/>
        </a:defRPr>
      </a:lvl9pPr>
    </p:titleStyle>
    <p:bodyStyle>
      <a:lvl1pPr marL="457200" indent="-457200" algn="l" rtl="0" eaLnBrk="0" fontAlgn="base" hangingPunct="0">
        <a:spcBef>
          <a:spcPts val="2400"/>
        </a:spcBef>
        <a:spcAft>
          <a:spcPct val="0"/>
        </a:spcAft>
        <a:buSzPct val="90000"/>
        <a:buFont typeface="Wingdings" pitchFamily="2" charset="2"/>
        <a:buChar char="v"/>
        <a:defRPr sz="2400" kern="1200">
          <a:solidFill>
            <a:srgbClr val="404040"/>
          </a:solidFill>
          <a:latin typeface="+mn-lt"/>
          <a:ea typeface="ＭＳ Ｐゴシック" charset="0"/>
          <a:cs typeface="ＭＳ Ｐゴシック" charset="0"/>
        </a:defRPr>
      </a:lvl1pPr>
      <a:lvl2pPr marL="914400" indent="-457200" algn="l" rtl="0" eaLnBrk="0" fontAlgn="base" hangingPunct="0">
        <a:spcBef>
          <a:spcPts val="1200"/>
        </a:spcBef>
        <a:spcAft>
          <a:spcPct val="0"/>
        </a:spcAft>
        <a:buClr>
          <a:srgbClr val="A6A6A6"/>
        </a:buClr>
        <a:buSzPct val="90000"/>
        <a:buFont typeface="Wingdings" pitchFamily="2" charset="2"/>
        <a:buChar char="v"/>
        <a:defRPr sz="2200" kern="1200">
          <a:solidFill>
            <a:srgbClr val="404040"/>
          </a:solidFill>
          <a:latin typeface="+mn-lt"/>
          <a:ea typeface="ＭＳ Ｐゴシック" charset="0"/>
          <a:cs typeface="+mn-cs"/>
        </a:defRPr>
      </a:lvl2pPr>
      <a:lvl3pPr marL="1263650" indent="-349250" algn="l" rtl="0" eaLnBrk="0" fontAlgn="base" hangingPunct="0">
        <a:spcBef>
          <a:spcPts val="1200"/>
        </a:spcBef>
        <a:spcAft>
          <a:spcPct val="0"/>
        </a:spcAft>
        <a:buSzPct val="90000"/>
        <a:buFont typeface="Wingdings" pitchFamily="2" charset="2"/>
        <a:buChar char="v"/>
        <a:defRPr sz="2000" kern="1200">
          <a:solidFill>
            <a:srgbClr val="404040"/>
          </a:solidFill>
          <a:latin typeface="+mn-lt"/>
          <a:ea typeface="ＭＳ Ｐゴシック" charset="0"/>
          <a:cs typeface="+mn-cs"/>
        </a:defRPr>
      </a:lvl3pPr>
      <a:lvl4pPr marL="1600200" indent="-336550" algn="l" rtl="0" eaLnBrk="0" fontAlgn="base" hangingPunct="0">
        <a:spcBef>
          <a:spcPts val="1200"/>
        </a:spcBef>
        <a:spcAft>
          <a:spcPct val="0"/>
        </a:spcAft>
        <a:buClr>
          <a:srgbClr val="A6A6A6"/>
        </a:buClr>
        <a:buSzPct val="90000"/>
        <a:buFont typeface="Wingdings" pitchFamily="2" charset="2"/>
        <a:buChar char="v"/>
        <a:defRPr kern="1200">
          <a:solidFill>
            <a:srgbClr val="404040"/>
          </a:solidFill>
          <a:latin typeface="+mn-lt"/>
          <a:ea typeface="ＭＳ Ｐゴシック" charset="0"/>
          <a:cs typeface="+mn-cs"/>
        </a:defRPr>
      </a:lvl4pPr>
      <a:lvl5pPr marL="1946275" indent="-346075" algn="l" rtl="0" eaLnBrk="0" fontAlgn="base" hangingPunct="0">
        <a:spcBef>
          <a:spcPts val="1200"/>
        </a:spcBef>
        <a:spcAft>
          <a:spcPct val="0"/>
        </a:spcAft>
        <a:buSzPct val="90000"/>
        <a:buFont typeface="Wingdings" pitchFamily="2" charset="2"/>
        <a:buChar char="v"/>
        <a:defRPr kern="1200">
          <a:solidFill>
            <a:srgbClr val="404040"/>
          </a:solidFill>
          <a:latin typeface="+mn-lt"/>
          <a:ea typeface="ＭＳ Ｐゴシック" charset="0"/>
          <a:cs typeface="+mn-cs"/>
        </a:defRPr>
      </a:lvl5pPr>
      <a:lvl6pPr marL="229076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6pPr>
      <a:lvl7pPr marL="2625725" indent="-344488" algn="l" defTabSz="914400" rtl="0" eaLnBrk="1" latinLnBrk="0" hangingPunct="1">
        <a:spcBef>
          <a:spcPct val="20000"/>
        </a:spcBef>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7pPr>
      <a:lvl8pPr marL="297021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8pPr>
      <a:lvl9pPr marL="3313113" indent="-344488" algn="l" defTabSz="914400" rtl="0" eaLnBrk="1" latinLnBrk="0" hangingPunct="1">
        <a:spcBef>
          <a:spcPct val="20000"/>
        </a:spcBef>
        <a:buSzPct val="90000"/>
        <a:buFont typeface="Wingdings" pitchFamily="2" charset="2"/>
        <a:buChar char="v"/>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6413"/>
            <a:chOff x="0" y="0"/>
            <a:chExt cx="5760" cy="4319"/>
          </a:xfrm>
        </p:grpSpPr>
        <p:sp>
          <p:nvSpPr>
            <p:cNvPr id="30105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6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6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79" name="Freeform 6"/>
            <p:cNvSpPr>
              <a:spLocks/>
            </p:cNvSpPr>
            <p:nvPr/>
          </p:nvSpPr>
          <p:spPr bwMode="hidden">
            <a:xfrm>
              <a:off x="4038" y="3577"/>
              <a:ext cx="1720" cy="65"/>
            </a:xfrm>
            <a:custGeom>
              <a:avLst/>
              <a:gdLst>
                <a:gd name="T0" fmla="*/ 1712 w 1722"/>
                <a:gd name="T1" fmla="*/ 61 h 66"/>
                <a:gd name="T2" fmla="*/ 1712 w 1722"/>
                <a:gd name="T3" fmla="*/ 55 h 66"/>
                <a:gd name="T4" fmla="*/ 0 w 1722"/>
                <a:gd name="T5" fmla="*/ 0 h 66"/>
                <a:gd name="T6" fmla="*/ 0 w 1722"/>
                <a:gd name="T7" fmla="*/ 43 h 66"/>
                <a:gd name="T8" fmla="*/ 1712 w 1722"/>
                <a:gd name="T9" fmla="*/ 61 h 66"/>
                <a:gd name="T10" fmla="*/ 1712 w 1722"/>
                <a:gd name="T11" fmla="*/ 61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81" name="Freeform 8"/>
            <p:cNvSpPr>
              <a:spLocks/>
            </p:cNvSpPr>
            <p:nvPr/>
          </p:nvSpPr>
          <p:spPr bwMode="hidden">
            <a:xfrm>
              <a:off x="4784" y="3702"/>
              <a:ext cx="974" cy="101"/>
            </a:xfrm>
            <a:custGeom>
              <a:avLst/>
              <a:gdLst>
                <a:gd name="T0" fmla="*/ 970 w 975"/>
                <a:gd name="T1" fmla="*/ 48 h 101"/>
                <a:gd name="T2" fmla="*/ 970 w 975"/>
                <a:gd name="T3" fmla="*/ 0 h 101"/>
                <a:gd name="T4" fmla="*/ 0 w 975"/>
                <a:gd name="T5" fmla="*/ 24 h 101"/>
                <a:gd name="T6" fmla="*/ 0 w 975"/>
                <a:gd name="T7" fmla="*/ 101 h 101"/>
                <a:gd name="T8" fmla="*/ 970 w 975"/>
                <a:gd name="T9" fmla="*/ 48 h 101"/>
                <a:gd name="T10" fmla="*/ 970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7182" name="Freeform 9"/>
            <p:cNvSpPr>
              <a:spLocks/>
            </p:cNvSpPr>
            <p:nvPr/>
          </p:nvSpPr>
          <p:spPr bwMode="hidden">
            <a:xfrm>
              <a:off x="3619" y="3815"/>
              <a:ext cx="2139" cy="198"/>
            </a:xfrm>
            <a:custGeom>
              <a:avLst/>
              <a:gdLst>
                <a:gd name="T0" fmla="*/ 2131 w 2141"/>
                <a:gd name="T1" fmla="*/ 0 h 198"/>
                <a:gd name="T2" fmla="*/ 0 w 2141"/>
                <a:gd name="T3" fmla="*/ 156 h 198"/>
                <a:gd name="T4" fmla="*/ 0 w 2141"/>
                <a:gd name="T5" fmla="*/ 198 h 198"/>
                <a:gd name="T6" fmla="*/ 2131 w 2141"/>
                <a:gd name="T7" fmla="*/ 0 h 198"/>
                <a:gd name="T8" fmla="*/ 213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84" name="Freeform 11"/>
            <p:cNvSpPr>
              <a:spLocks/>
            </p:cNvSpPr>
            <p:nvPr/>
          </p:nvSpPr>
          <p:spPr bwMode="hidden">
            <a:xfrm>
              <a:off x="2097" y="4043"/>
              <a:ext cx="2514" cy="276"/>
            </a:xfrm>
            <a:custGeom>
              <a:avLst/>
              <a:gdLst>
                <a:gd name="T0" fmla="*/ 2167 w 2517"/>
                <a:gd name="T1" fmla="*/ 276 h 276"/>
                <a:gd name="T2" fmla="*/ 2502 w 2517"/>
                <a:gd name="T3" fmla="*/ 204 h 276"/>
                <a:gd name="T4" fmla="*/ 2245 w 2517"/>
                <a:gd name="T5" fmla="*/ 0 h 276"/>
                <a:gd name="T6" fmla="*/ 0 w 2517"/>
                <a:gd name="T7" fmla="*/ 276 h 276"/>
                <a:gd name="T8" fmla="*/ 2167 w 2517"/>
                <a:gd name="T9" fmla="*/ 276 h 276"/>
                <a:gd name="T10" fmla="*/ 2167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6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86" name="Freeform 13"/>
            <p:cNvSpPr>
              <a:spLocks/>
            </p:cNvSpPr>
            <p:nvPr/>
          </p:nvSpPr>
          <p:spPr bwMode="hidden">
            <a:xfrm>
              <a:off x="5030" y="3151"/>
              <a:ext cx="728" cy="240"/>
            </a:xfrm>
            <a:custGeom>
              <a:avLst/>
              <a:gdLst>
                <a:gd name="T0" fmla="*/ 724 w 729"/>
                <a:gd name="T1" fmla="*/ 240 h 240"/>
                <a:gd name="T2" fmla="*/ 0 w 729"/>
                <a:gd name="T3" fmla="*/ 0 h 240"/>
                <a:gd name="T4" fmla="*/ 0 w 729"/>
                <a:gd name="T5" fmla="*/ 6 h 240"/>
                <a:gd name="T6" fmla="*/ 724 w 729"/>
                <a:gd name="T7" fmla="*/ 240 h 240"/>
                <a:gd name="T8" fmla="*/ 724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88" name="Freeform 15"/>
            <p:cNvSpPr>
              <a:spLocks/>
            </p:cNvSpPr>
            <p:nvPr/>
          </p:nvSpPr>
          <p:spPr bwMode="hidden">
            <a:xfrm>
              <a:off x="5030" y="3049"/>
              <a:ext cx="728" cy="318"/>
            </a:xfrm>
            <a:custGeom>
              <a:avLst/>
              <a:gdLst>
                <a:gd name="T0" fmla="*/ 724 w 729"/>
                <a:gd name="T1" fmla="*/ 318 h 318"/>
                <a:gd name="T2" fmla="*/ 724 w 729"/>
                <a:gd name="T3" fmla="*/ 312 h 318"/>
                <a:gd name="T4" fmla="*/ 0 w 729"/>
                <a:gd name="T5" fmla="*/ 0 h 318"/>
                <a:gd name="T6" fmla="*/ 0 w 729"/>
                <a:gd name="T7" fmla="*/ 54 h 318"/>
                <a:gd name="T8" fmla="*/ 724 w 729"/>
                <a:gd name="T9" fmla="*/ 318 h 318"/>
                <a:gd name="T10" fmla="*/ 724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92"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94"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7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7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198"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201" name="Freeform 28"/>
            <p:cNvSpPr>
              <a:spLocks/>
            </p:cNvSpPr>
            <p:nvPr/>
          </p:nvSpPr>
          <p:spPr bwMode="hidden">
            <a:xfrm>
              <a:off x="5698" y="653"/>
              <a:ext cx="60" cy="311"/>
            </a:xfrm>
            <a:custGeom>
              <a:avLst/>
              <a:gdLst>
                <a:gd name="T0" fmla="*/ 0 w 60"/>
                <a:gd name="T1" fmla="*/ 144 h 312"/>
                <a:gd name="T2" fmla="*/ 60 w 60"/>
                <a:gd name="T3" fmla="*/ 307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7203"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es-AR">
                <a:solidFill>
                  <a:srgbClr val="FFFFFF"/>
                </a:solidFill>
                <a:ea typeface="ＭＳ Ｐゴシック" pitchFamily="34" charset="-128"/>
              </a:endParaRPr>
            </a:p>
          </p:txBody>
        </p:sp>
        <p:sp>
          <p:nvSpPr>
            <p:cNvPr id="30108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8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nvGrpSpPr>
            <p:cNvPr id="7212" name="Group 39"/>
            <p:cNvGrpSpPr>
              <a:grpSpLocks/>
            </p:cNvGrpSpPr>
            <p:nvPr userDrawn="1"/>
          </p:nvGrpSpPr>
          <p:grpSpPr bwMode="auto">
            <a:xfrm>
              <a:off x="0" y="1632"/>
              <a:ext cx="5758" cy="1858"/>
              <a:chOff x="0" y="1632"/>
              <a:chExt cx="5758" cy="1858"/>
            </a:xfrm>
          </p:grpSpPr>
          <p:sp>
            <p:nvSpPr>
              <p:cNvPr id="30109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sp>
            <p:nvSpPr>
              <p:cNvPr id="30109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fontAlgn="base">
                  <a:spcBef>
                    <a:spcPct val="0"/>
                  </a:spcBef>
                  <a:spcAft>
                    <a:spcPct val="0"/>
                  </a:spcAft>
                  <a:defRPr/>
                </a:pPr>
                <a:endParaRPr lang="es-AR">
                  <a:solidFill>
                    <a:srgbClr val="FFFFFF"/>
                  </a:solidFill>
                  <a:ea typeface="ＭＳ Ｐゴシック" pitchFamily="34" charset="-128"/>
                </a:endParaRPr>
              </a:p>
            </p:txBody>
          </p:sp>
        </p:grpSp>
      </p:grpSp>
      <p:sp>
        <p:nvSpPr>
          <p:cNvPr id="301098"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301099"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301100"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ES">
              <a:solidFill>
                <a:srgbClr val="FFFFFF"/>
              </a:solidFill>
            </a:endParaRPr>
          </a:p>
        </p:txBody>
      </p:sp>
      <p:sp>
        <p:nvSpPr>
          <p:cNvPr id="301101"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Arial" charset="0"/>
                <a:ea typeface="+mn-ea"/>
                <a:cs typeface="+mn-cs"/>
              </a:defRPr>
            </a:lvl1pPr>
          </a:lstStyle>
          <a:p>
            <a:pPr fontAlgn="base">
              <a:spcBef>
                <a:spcPct val="0"/>
              </a:spcBef>
              <a:spcAft>
                <a:spcPct val="0"/>
              </a:spcAft>
              <a:defRPr/>
            </a:pPr>
            <a:endParaRPr lang="es-ES">
              <a:solidFill>
                <a:srgbClr val="FFFFFF"/>
              </a:solidFill>
            </a:endParaRPr>
          </a:p>
        </p:txBody>
      </p:sp>
      <p:sp>
        <p:nvSpPr>
          <p:cNvPr id="301102"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Arial" pitchFamily="34" charset="0"/>
              </a:defRPr>
            </a:lvl1pPr>
          </a:lstStyle>
          <a:p>
            <a:pPr fontAlgn="base">
              <a:spcBef>
                <a:spcPct val="0"/>
              </a:spcBef>
              <a:spcAft>
                <a:spcPct val="0"/>
              </a:spcAft>
              <a:defRPr/>
            </a:pPr>
            <a:fld id="{2D3A916B-CEC3-4C81-B14E-BABF6E85546D}" type="slidenum">
              <a:rPr lang="es-ES">
                <a:solidFill>
                  <a:srgbClr val="FFFFFF"/>
                </a:solidFill>
                <a:ea typeface="ＭＳ Ｐゴシック" pitchFamily="34" charset="-128"/>
              </a:rPr>
              <a:pPr fontAlgn="base">
                <a:spcBef>
                  <a:spcPct val="0"/>
                </a:spcBef>
                <a:spcAft>
                  <a:spcPct val="0"/>
                </a:spcAft>
                <a:defRPr/>
              </a:pPr>
              <a:t>‹Nº›</a:t>
            </a:fld>
            <a:endParaRPr lang="es-ES">
              <a:solidFill>
                <a:srgbClr val="FFFFFF"/>
              </a:solidFill>
              <a:ea typeface="ＭＳ Ｐゴシック" pitchFamily="34" charset="-128"/>
            </a:endParaRPr>
          </a:p>
        </p:txBody>
      </p:sp>
    </p:spTree>
    <p:extLst>
      <p:ext uri="{BB962C8B-B14F-4D97-AF65-F5344CB8AC3E}">
        <p14:creationId xmlns:p14="http://schemas.microsoft.com/office/powerpoint/2010/main" xmlns="" val="933036464"/>
      </p:ext>
    </p:extLst>
  </p:cSld>
  <p:clrMap bg1="dk2" tx1="lt1" bg2="dk1" tx2="lt2" accent1="accent1" accent2="accent2" accent3="accent3" accent4="accent4" accent5="accent5" accent6="accent6" hlink="hlink" folHlink="folHlink"/>
  <p:sldLayoutIdLst>
    <p:sldLayoutId id="2147485003" r:id="rId1"/>
    <p:sldLayoutId id="2147485004" r:id="rId2"/>
    <p:sldLayoutId id="2147485005" r:id="rId3"/>
    <p:sldLayoutId id="2147485006" r:id="rId4"/>
    <p:sldLayoutId id="2147485007" r:id="rId5"/>
    <p:sldLayoutId id="2147485008" r:id="rId6"/>
    <p:sldLayoutId id="2147485009" r:id="rId7"/>
    <p:sldLayoutId id="2147485010" r:id="rId8"/>
    <p:sldLayoutId id="2147485011" r:id="rId9"/>
    <p:sldLayoutId id="2147485012" r:id="rId10"/>
    <p:sldLayoutId id="2147485013" r:id="rId11"/>
    <p:sldLayoutId id="2147485014" r:id="rId12"/>
  </p:sldLayoutIdLst>
  <p:transition spd="med">
    <p:fade thruBlk="1"/>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14"/>
        </a:buBlip>
        <a:defRPr sz="32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ea typeface="ＭＳ Ｐゴシック" charset="0"/>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15"/>
        </a:buBlip>
        <a:defRPr sz="2400">
          <a:solidFill>
            <a:schemeClr val="tx1"/>
          </a:solidFill>
          <a:effectLst>
            <a:outerShdw blurRad="38100" dist="38100" dir="2700000" algn="tl">
              <a:srgbClr val="000000"/>
            </a:outerShdw>
          </a:effectLst>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ea typeface="ＭＳ Ｐゴシック" charset="0"/>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ea typeface="ＭＳ Ｐゴシック" charset="0"/>
        </a:defRPr>
      </a:lvl5pPr>
      <a:lvl6pPr marL="25146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useBgFill="1">
        <p:nvSpPr>
          <p:cNvPr id="7" name="Rounded Rectangle 6"/>
          <p:cNvSpPr/>
          <p:nvPr/>
        </p:nvSpPr>
        <p:spPr>
          <a:xfrm>
            <a:off x="92076" y="101602"/>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46436" name="Text Placeholder 2"/>
          <p:cNvSpPr>
            <a:spLocks noGrp="1"/>
          </p:cNvSpPr>
          <p:nvPr>
            <p:ph type="body" idx="1"/>
          </p:nvPr>
        </p:nvSpPr>
        <p:spPr bwMode="auto">
          <a:xfrm>
            <a:off x="457200" y="1752602"/>
            <a:ext cx="8229600" cy="437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2"/>
                </a:solidFill>
                <a:latin typeface="Arial" charset="0"/>
                <a:ea typeface="ＭＳ Ｐゴシック" charset="0"/>
                <a:cs typeface="ＭＳ Ｐゴシック" charset="0"/>
              </a:defRPr>
            </a:lvl1pPr>
          </a:lstStyle>
          <a:p>
            <a:pPr fontAlgn="base">
              <a:spcBef>
                <a:spcPct val="0"/>
              </a:spcBef>
              <a:spcAft>
                <a:spcPct val="0"/>
              </a:spcAft>
              <a:defRPr/>
            </a:pPr>
            <a:fld id="{9CF534F6-2594-4F2B-861A-0E282FCDE35A}" type="datetime10">
              <a:rPr lang="es-AR" smtClean="0">
                <a:solidFill>
                  <a:srgbClr val="564B3C"/>
                </a:solidFill>
              </a:rPr>
              <a:pPr fontAlgn="base">
                <a:spcBef>
                  <a:spcPct val="0"/>
                </a:spcBef>
                <a:spcAft>
                  <a:spcPct val="0"/>
                </a:spcAft>
                <a:defRPr/>
              </a:pPr>
              <a:t>14:21</a:t>
            </a:fld>
            <a:endParaRPr lang="en-US">
              <a:solidFill>
                <a:srgbClr val="564B3C"/>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2"/>
                </a:solidFill>
                <a:latin typeface="Arial" charset="0"/>
                <a:ea typeface="ＭＳ Ｐゴシック" charset="0"/>
                <a:cs typeface="ＭＳ Ｐゴシック" charset="0"/>
              </a:defRPr>
            </a:lvl1pPr>
          </a:lstStyle>
          <a:p>
            <a:pPr fontAlgn="base">
              <a:spcBef>
                <a:spcPct val="0"/>
              </a:spcBef>
              <a:spcAft>
                <a:spcPct val="0"/>
              </a:spcAft>
              <a:defRPr/>
            </a:pPr>
            <a:endParaRPr lang="en-US">
              <a:solidFill>
                <a:srgbClr val="564B3C"/>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chemeClr val="tx2"/>
                </a:solidFill>
              </a:defRPr>
            </a:lvl1pPr>
          </a:lstStyle>
          <a:p>
            <a:pPr fontAlgn="base">
              <a:spcBef>
                <a:spcPct val="0"/>
              </a:spcBef>
              <a:spcAft>
                <a:spcPct val="0"/>
              </a:spcAft>
            </a:pPr>
            <a:fld id="{E2498059-E706-499A-8935-FD69002868FE}" type="slidenum">
              <a:rPr lang="en-US">
                <a:solidFill>
                  <a:srgbClr val="564B3C"/>
                </a:solidFill>
                <a:latin typeface="Arial" pitchFamily="34" charset="0"/>
                <a:ea typeface="ＭＳ Ｐゴシック" pitchFamily="34" charset="-128"/>
              </a:rPr>
              <a:pPr fontAlgn="base">
                <a:spcBef>
                  <a:spcPct val="0"/>
                </a:spcBef>
                <a:spcAft>
                  <a:spcPct val="0"/>
                </a:spcAft>
              </a:pPr>
              <a:t>‹Nº›</a:t>
            </a:fld>
            <a:endParaRPr lang="en-US">
              <a:solidFill>
                <a:srgbClr val="564B3C"/>
              </a:solidFill>
              <a:latin typeface="Arial" pitchFamily="34" charset="0"/>
              <a:ea typeface="ＭＳ Ｐゴシック" pitchFamily="34" charset="-128"/>
            </a:endParaRPr>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Rectangle 9"/>
          <p:cNvSpPr/>
          <p:nvPr/>
        </p:nvSpPr>
        <p:spPr>
          <a:xfrm>
            <a:off x="373063" y="373063"/>
            <a:ext cx="8380412" cy="1117600"/>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425451" y="407988"/>
            <a:ext cx="8261350" cy="1039812"/>
          </a:xfrm>
          <a:prstGeom prst="rect">
            <a:avLst/>
          </a:prstGeom>
        </p:spPr>
        <p:txBody>
          <a:bodyPr vert="horz" wrap="square" lIns="91440" tIns="45720" rIns="91440" bIns="45720" numCol="1" anchor="ctr" anchorCtr="0" compatLnSpc="1">
            <a:prstTxWarp prst="textNoShape">
              <a:avLst/>
            </a:prstTxWarp>
            <a:normAutofit/>
          </a:bodyPr>
          <a:lstStyle/>
          <a:p>
            <a:pPr lvl="0"/>
            <a:r>
              <a:rPr lang="es-ES_tradnl"/>
              <a:t>Clic para editar título</a:t>
            </a:r>
            <a:endParaRPr lang="en-US"/>
          </a:p>
        </p:txBody>
      </p:sp>
    </p:spTree>
    <p:extLst>
      <p:ext uri="{BB962C8B-B14F-4D97-AF65-F5344CB8AC3E}">
        <p14:creationId xmlns:p14="http://schemas.microsoft.com/office/powerpoint/2010/main" xmlns="" val="2144182156"/>
      </p:ext>
    </p:extLst>
  </p:cSld>
  <p:clrMap bg1="lt1" tx1="dk1" bg2="lt2" tx2="dk2" accent1="accent1" accent2="accent2" accent3="accent3" accent4="accent4" accent5="accent5" accent6="accent6" hlink="hlink" folHlink="folHlink"/>
  <p:sldLayoutIdLst>
    <p:sldLayoutId id="2147485016" r:id="rId1"/>
    <p:sldLayoutId id="2147485017" r:id="rId2"/>
    <p:sldLayoutId id="2147485018" r:id="rId3"/>
    <p:sldLayoutId id="2147485019" r:id="rId4"/>
    <p:sldLayoutId id="2147485020" r:id="rId5"/>
    <p:sldLayoutId id="2147485021" r:id="rId6"/>
    <p:sldLayoutId id="2147485022" r:id="rId7"/>
    <p:sldLayoutId id="2147485023" r:id="rId8"/>
    <p:sldLayoutId id="2147485024" r:id="rId9"/>
    <p:sldLayoutId id="2147485025" r:id="rId10"/>
    <p:sldLayoutId id="2147485026" r:id="rId11"/>
  </p:sldLayoutIdLst>
  <p:transition spd="med">
    <p:fade thruBlk="1"/>
  </p:transition>
  <p:hf hdr="0" ftr="0"/>
  <p:txStyles>
    <p:titleStyle>
      <a:lvl1pPr algn="ctr" rtl="0" eaLnBrk="0" fontAlgn="base" hangingPunct="0">
        <a:spcBef>
          <a:spcPct val="0"/>
        </a:spcBef>
        <a:spcAft>
          <a:spcPct val="0"/>
        </a:spcAft>
        <a:defRPr sz="2625" kern="1200" cap="all">
          <a:solidFill>
            <a:srgbClr val="6B7D72"/>
          </a:solidFill>
          <a:latin typeface="+mj-lt"/>
          <a:ea typeface="ＭＳ Ｐゴシック" charset="0"/>
          <a:cs typeface="ＭＳ Ｐゴシック" charset="0"/>
        </a:defRPr>
      </a:lvl1pPr>
      <a:lvl2pPr algn="ctr" rtl="0" eaLnBrk="0" fontAlgn="base" hangingPunct="0">
        <a:spcBef>
          <a:spcPct val="0"/>
        </a:spcBef>
        <a:spcAft>
          <a:spcPct val="0"/>
        </a:spcAft>
        <a:defRPr sz="2625">
          <a:solidFill>
            <a:srgbClr val="6B7D72"/>
          </a:solidFill>
          <a:latin typeface="Book Antiqua" charset="0"/>
          <a:ea typeface="ＭＳ Ｐゴシック" charset="0"/>
          <a:cs typeface="ＭＳ Ｐゴシック" charset="0"/>
        </a:defRPr>
      </a:lvl2pPr>
      <a:lvl3pPr algn="ctr" rtl="0" eaLnBrk="0" fontAlgn="base" hangingPunct="0">
        <a:spcBef>
          <a:spcPct val="0"/>
        </a:spcBef>
        <a:spcAft>
          <a:spcPct val="0"/>
        </a:spcAft>
        <a:defRPr sz="2625">
          <a:solidFill>
            <a:srgbClr val="6B7D72"/>
          </a:solidFill>
          <a:latin typeface="Book Antiqua" charset="0"/>
          <a:ea typeface="ＭＳ Ｐゴシック" charset="0"/>
          <a:cs typeface="ＭＳ Ｐゴシック" charset="0"/>
        </a:defRPr>
      </a:lvl3pPr>
      <a:lvl4pPr algn="ctr" rtl="0" eaLnBrk="0" fontAlgn="base" hangingPunct="0">
        <a:spcBef>
          <a:spcPct val="0"/>
        </a:spcBef>
        <a:spcAft>
          <a:spcPct val="0"/>
        </a:spcAft>
        <a:defRPr sz="2625">
          <a:solidFill>
            <a:srgbClr val="6B7D72"/>
          </a:solidFill>
          <a:latin typeface="Book Antiqua" charset="0"/>
          <a:ea typeface="ＭＳ Ｐゴシック" charset="0"/>
          <a:cs typeface="ＭＳ Ｐゴシック" charset="0"/>
        </a:defRPr>
      </a:lvl4pPr>
      <a:lvl5pPr algn="ctr" rtl="0" eaLnBrk="0" fontAlgn="base" hangingPunct="0">
        <a:spcBef>
          <a:spcPct val="0"/>
        </a:spcBef>
        <a:spcAft>
          <a:spcPct val="0"/>
        </a:spcAft>
        <a:defRPr sz="2625">
          <a:solidFill>
            <a:srgbClr val="6B7D72"/>
          </a:solidFill>
          <a:latin typeface="Book Antiqua" charset="0"/>
          <a:ea typeface="ＭＳ Ｐゴシック" charset="0"/>
          <a:cs typeface="ＭＳ Ｐゴシック" charset="0"/>
        </a:defRPr>
      </a:lvl5pPr>
      <a:lvl6pPr marL="342900" algn="ctr" rtl="0" fontAlgn="base">
        <a:spcBef>
          <a:spcPct val="0"/>
        </a:spcBef>
        <a:spcAft>
          <a:spcPct val="0"/>
        </a:spcAft>
        <a:defRPr sz="2625">
          <a:solidFill>
            <a:srgbClr val="6B7D72"/>
          </a:solidFill>
          <a:latin typeface="Book Antiqua" charset="0"/>
          <a:ea typeface="ＭＳ Ｐゴシック" charset="0"/>
          <a:cs typeface="ＭＳ Ｐゴシック" charset="0"/>
        </a:defRPr>
      </a:lvl6pPr>
      <a:lvl7pPr marL="685800" algn="ctr" rtl="0" fontAlgn="base">
        <a:spcBef>
          <a:spcPct val="0"/>
        </a:spcBef>
        <a:spcAft>
          <a:spcPct val="0"/>
        </a:spcAft>
        <a:defRPr sz="2625">
          <a:solidFill>
            <a:srgbClr val="6B7D72"/>
          </a:solidFill>
          <a:latin typeface="Book Antiqua" charset="0"/>
          <a:ea typeface="ＭＳ Ｐゴシック" charset="0"/>
          <a:cs typeface="ＭＳ Ｐゴシック" charset="0"/>
        </a:defRPr>
      </a:lvl7pPr>
      <a:lvl8pPr marL="1028700" algn="ctr" rtl="0" fontAlgn="base">
        <a:spcBef>
          <a:spcPct val="0"/>
        </a:spcBef>
        <a:spcAft>
          <a:spcPct val="0"/>
        </a:spcAft>
        <a:defRPr sz="2625">
          <a:solidFill>
            <a:srgbClr val="6B7D72"/>
          </a:solidFill>
          <a:latin typeface="Book Antiqua" charset="0"/>
          <a:ea typeface="ＭＳ Ｐゴシック" charset="0"/>
          <a:cs typeface="ＭＳ Ｐゴシック" charset="0"/>
        </a:defRPr>
      </a:lvl8pPr>
      <a:lvl9pPr marL="1371600" algn="ctr" rtl="0" fontAlgn="base">
        <a:spcBef>
          <a:spcPct val="0"/>
        </a:spcBef>
        <a:spcAft>
          <a:spcPct val="0"/>
        </a:spcAft>
        <a:defRPr sz="2625">
          <a:solidFill>
            <a:srgbClr val="6B7D72"/>
          </a:solidFill>
          <a:latin typeface="Book Antiqua" charset="0"/>
          <a:ea typeface="ＭＳ Ｐゴシック" charset="0"/>
          <a:cs typeface="ＭＳ Ｐゴシック" charset="0"/>
        </a:defRPr>
      </a:lvl9pPr>
    </p:titleStyle>
    <p:bodyStyle>
      <a:lvl1pPr marL="257175" indent="-171450" algn="l" rtl="0" eaLnBrk="0" fontAlgn="base" hangingPunct="0">
        <a:spcBef>
          <a:spcPct val="20000"/>
        </a:spcBef>
        <a:spcAft>
          <a:spcPct val="0"/>
        </a:spcAft>
        <a:buClr>
          <a:schemeClr val="accent1"/>
        </a:buClr>
        <a:buFont typeface="Arial" pitchFamily="34" charset="0"/>
        <a:buChar char="•"/>
        <a:defRPr sz="1800" kern="1200">
          <a:solidFill>
            <a:schemeClr val="tx2"/>
          </a:solidFill>
          <a:latin typeface="+mn-lt"/>
          <a:ea typeface="ＭＳ Ｐゴシック" charset="0"/>
          <a:cs typeface="ＭＳ Ｐゴシック" charset="0"/>
        </a:defRPr>
      </a:lvl1pPr>
      <a:lvl2pPr marL="479822" indent="-171450" algn="l" rtl="0" eaLnBrk="0" fontAlgn="base" hangingPunct="0">
        <a:spcBef>
          <a:spcPct val="20000"/>
        </a:spcBef>
        <a:spcAft>
          <a:spcPct val="0"/>
        </a:spcAft>
        <a:buClr>
          <a:schemeClr val="accent2"/>
        </a:buClr>
        <a:buFont typeface="Arial" pitchFamily="34" charset="0"/>
        <a:buChar char="•"/>
        <a:defRPr sz="1500" kern="1200">
          <a:solidFill>
            <a:schemeClr val="tx2"/>
          </a:solidFill>
          <a:latin typeface="+mn-lt"/>
          <a:ea typeface="ＭＳ Ｐゴシック" charset="0"/>
          <a:cs typeface="+mn-cs"/>
        </a:defRPr>
      </a:lvl2pPr>
      <a:lvl3pPr marL="685800" indent="-171450" algn="l" rtl="0" eaLnBrk="0" fontAlgn="base" hangingPunct="0">
        <a:spcBef>
          <a:spcPct val="20000"/>
        </a:spcBef>
        <a:spcAft>
          <a:spcPct val="0"/>
        </a:spcAft>
        <a:buClr>
          <a:srgbClr val="B5AE53"/>
        </a:buClr>
        <a:buFont typeface="Arial" pitchFamily="34" charset="0"/>
        <a:buChar char="•"/>
        <a:defRPr kern="1200">
          <a:solidFill>
            <a:schemeClr val="tx2"/>
          </a:solidFill>
          <a:latin typeface="+mn-lt"/>
          <a:ea typeface="ＭＳ Ｐゴシック" charset="0"/>
          <a:cs typeface="+mn-cs"/>
        </a:defRPr>
      </a:lvl3pPr>
      <a:lvl4pPr marL="959644" indent="-171450" algn="l" rtl="0" eaLnBrk="0" fontAlgn="base" hangingPunct="0">
        <a:spcBef>
          <a:spcPct val="20000"/>
        </a:spcBef>
        <a:spcAft>
          <a:spcPct val="0"/>
        </a:spcAft>
        <a:buClr>
          <a:srgbClr val="848058"/>
        </a:buClr>
        <a:buFont typeface="Arial" pitchFamily="34" charset="0"/>
        <a:buChar char="•"/>
        <a:defRPr sz="1200" kern="1200">
          <a:solidFill>
            <a:schemeClr val="tx2"/>
          </a:solidFill>
          <a:latin typeface="+mn-lt"/>
          <a:ea typeface="ＭＳ Ｐゴシック" charset="0"/>
          <a:cs typeface="+mn-cs"/>
        </a:defRPr>
      </a:lvl4pPr>
      <a:lvl5pPr marL="1165622" indent="-171450" algn="l" rtl="0" eaLnBrk="0" fontAlgn="base" hangingPunct="0">
        <a:spcBef>
          <a:spcPct val="20000"/>
        </a:spcBef>
        <a:spcAft>
          <a:spcPct val="0"/>
        </a:spcAft>
        <a:buClr>
          <a:srgbClr val="E8B54D"/>
        </a:buClr>
        <a:buFont typeface="Arial" pitchFamily="34" charset="0"/>
        <a:buChar char="•"/>
        <a:defRPr sz="1200" kern="1200">
          <a:solidFill>
            <a:schemeClr val="tx2"/>
          </a:solidFill>
          <a:latin typeface="+mn-lt"/>
          <a:ea typeface="ＭＳ Ｐゴシック" charset="0"/>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a:solidFill>
            <a:schemeClr val="tx2"/>
          </a:solidFill>
          <a:latin typeface="+mn-lt"/>
          <a:ea typeface="+mn-ea"/>
          <a:cs typeface="+mn-cs"/>
        </a:defRPr>
      </a:lvl6pPr>
      <a:lvl7pPr marL="1508760" indent="-137160" algn="l" defTabSz="685800" rtl="0" eaLnBrk="1" latinLnBrk="0" hangingPunct="1">
        <a:spcBef>
          <a:spcPct val="20000"/>
        </a:spcBef>
        <a:buClr>
          <a:schemeClr val="accent2"/>
        </a:buClr>
        <a:buFont typeface="Arial" pitchFamily="34" charset="0"/>
        <a:buChar char="•"/>
        <a:defRPr sz="1050" kern="1200">
          <a:solidFill>
            <a:schemeClr val="tx2"/>
          </a:solidFill>
          <a:latin typeface="+mn-lt"/>
          <a:ea typeface="+mn-ea"/>
          <a:cs typeface="+mn-cs"/>
        </a:defRPr>
      </a:lvl7pPr>
      <a:lvl8pPr marL="1645920" indent="-137160" algn="l" defTabSz="685800" rtl="0" eaLnBrk="1" latinLnBrk="0" hangingPunct="1">
        <a:spcBef>
          <a:spcPct val="20000"/>
        </a:spcBef>
        <a:buClr>
          <a:schemeClr val="accent3"/>
        </a:buClr>
        <a:buFont typeface="Arial" pitchFamily="34" charset="0"/>
        <a:buChar char="•"/>
        <a:defRPr sz="1050" kern="1200">
          <a:solidFill>
            <a:schemeClr val="tx2"/>
          </a:solidFill>
          <a:latin typeface="+mn-lt"/>
          <a:ea typeface="+mn-ea"/>
          <a:cs typeface="+mn-cs"/>
        </a:defRPr>
      </a:lvl8pPr>
      <a:lvl9pPr marL="1783080" indent="-137160" algn="l" defTabSz="685800" rtl="0" eaLnBrk="1" latinLnBrk="0" hangingPunct="1">
        <a:spcBef>
          <a:spcPct val="20000"/>
        </a:spcBef>
        <a:buClr>
          <a:schemeClr val="accent4"/>
        </a:buClr>
        <a:buFont typeface="Arial" pitchFamily="34" charset="0"/>
        <a:buChar char="•"/>
        <a:defRPr sz="1050" kern="120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921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5083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atin typeface="+mn-lt"/>
              </a:defRPr>
            </a:lvl1pPr>
          </a:lstStyle>
          <a:p>
            <a:pPr>
              <a:defRPr/>
            </a:pPr>
            <a:fld id="{3C2F4211-7E37-41E9-9EF7-F4A74A4FC64A}" type="datetime10">
              <a:rPr lang="es-AR" smtClean="0">
                <a:solidFill>
                  <a:srgbClr val="000000"/>
                </a:solidFill>
              </a:rPr>
              <a:pPr>
                <a:defRPr/>
              </a:pPr>
              <a:t>14:21</a:t>
            </a:fld>
            <a:endParaRPr lang="en-US">
              <a:solidFill>
                <a:srgbClr val="000000"/>
              </a:solidFill>
            </a:endParaRPr>
          </a:p>
        </p:txBody>
      </p:sp>
      <p:sp>
        <p:nvSpPr>
          <p:cNvPr id="15083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latin typeface="+mn-lt"/>
              </a:defRPr>
            </a:lvl1pPr>
          </a:lstStyle>
          <a:p>
            <a:pPr>
              <a:defRPr/>
            </a:pPr>
            <a:endParaRPr lang="en-US">
              <a:solidFill>
                <a:srgbClr val="000000"/>
              </a:solidFill>
            </a:endParaRPr>
          </a:p>
        </p:txBody>
      </p:sp>
      <p:sp>
        <p:nvSpPr>
          <p:cNvPr id="15083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atin typeface="+mn-lt"/>
              </a:defRPr>
            </a:lvl1pPr>
          </a:lstStyle>
          <a:p>
            <a:pPr>
              <a:defRPr/>
            </a:pPr>
            <a:fld id="{A1ED662D-177F-4117-B2AD-62F8E12D6463}"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xmlns="" val="2472083138"/>
      </p:ext>
    </p:extLst>
  </p:cSld>
  <p:clrMap bg1="lt1" tx1="dk1" bg2="lt2" tx2="dk2" accent1="accent1" accent2="accent2" accent3="accent3" accent4="accent4" accent5="accent5" accent6="accent6" hlink="hlink" folHlink="folHlink"/>
  <p:sldLayoutIdLst>
    <p:sldLayoutId id="2147485028" r:id="rId1"/>
    <p:sldLayoutId id="2147485029" r:id="rId2"/>
    <p:sldLayoutId id="2147485030" r:id="rId3"/>
    <p:sldLayoutId id="2147485031" r:id="rId4"/>
    <p:sldLayoutId id="2147485032" r:id="rId5"/>
    <p:sldLayoutId id="2147485033" r:id="rId6"/>
    <p:sldLayoutId id="2147485034" r:id="rId7"/>
    <p:sldLayoutId id="2147485035" r:id="rId8"/>
    <p:sldLayoutId id="2147485036" r:id="rId9"/>
    <p:sldLayoutId id="2147485037" r:id="rId10"/>
    <p:sldLayoutId id="2147485038" r:id="rId11"/>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0113" y="244158"/>
            <a:ext cx="7345362" cy="1339850"/>
          </a:xfrm>
          <a:prstGeom prst="rect">
            <a:avLst/>
          </a:prstGeom>
        </p:spPr>
        <p:txBody>
          <a:bodyPr vert="horz" lIns="91440" tIns="45720" rIns="91440" bIns="45720" rtlCol="0" anchor="ctr">
            <a:normAutofit/>
          </a:bodyPr>
          <a:lstStyle/>
          <a:p>
            <a:r>
              <a:rPr lang="es-ES_tradnl"/>
              <a:t>Clic para editar título</a:t>
            </a:r>
            <a:endParaRPr dirty="0"/>
          </a:p>
        </p:txBody>
      </p:sp>
      <p:sp>
        <p:nvSpPr>
          <p:cNvPr id="3" name="Text Placeholder 2"/>
          <p:cNvSpPr>
            <a:spLocks noGrp="1"/>
          </p:cNvSpPr>
          <p:nvPr>
            <p:ph type="body" idx="1"/>
          </p:nvPr>
        </p:nvSpPr>
        <p:spPr>
          <a:xfrm>
            <a:off x="900112" y="2133601"/>
            <a:ext cx="7345363" cy="3931920"/>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sp>
        <p:nvSpPr>
          <p:cNvPr id="4" name="Date Placeholder 3"/>
          <p:cNvSpPr>
            <a:spLocks noGrp="1"/>
          </p:cNvSpPr>
          <p:nvPr>
            <p:ph type="dt" sz="half" idx="2"/>
          </p:nvPr>
        </p:nvSpPr>
        <p:spPr>
          <a:xfrm>
            <a:off x="243840" y="6371591"/>
            <a:ext cx="2133600" cy="259317"/>
          </a:xfrm>
          <a:prstGeom prst="rect">
            <a:avLst/>
          </a:prstGeom>
        </p:spPr>
        <p:txBody>
          <a:bodyPr vert="horz" lIns="91440" tIns="45720" rIns="91440" bIns="45720" rtlCol="0" anchor="ctr"/>
          <a:lstStyle>
            <a:lvl1pPr algn="l">
              <a:defRPr sz="1200">
                <a:solidFill>
                  <a:schemeClr val="bg2">
                    <a:lumMod val="60000"/>
                    <a:lumOff val="40000"/>
                  </a:schemeClr>
                </a:solidFill>
                <a:latin typeface="Brush Script MT" pitchFamily="66" charset="0"/>
              </a:defRPr>
            </a:lvl1pPr>
          </a:lstStyle>
          <a:p>
            <a:pPr>
              <a:defRPr/>
            </a:pPr>
            <a:fld id="{59DC82C4-56F5-42BF-B456-45AD26DA7B49}" type="datetime10">
              <a:rPr lang="es-AR" b="1" smtClean="0">
                <a:solidFill>
                  <a:srgbClr val="7C8F97">
                    <a:lumMod val="60000"/>
                    <a:lumOff val="40000"/>
                  </a:srgbClr>
                </a:solidFill>
              </a:rPr>
              <a:pPr>
                <a:defRPr/>
              </a:pPr>
              <a:t>14:21</a:t>
            </a:fld>
            <a:endParaRPr lang="es-AR" b="1">
              <a:solidFill>
                <a:srgbClr val="7C8F97">
                  <a:lumMod val="60000"/>
                  <a:lumOff val="40000"/>
                </a:srgbClr>
              </a:solidFill>
            </a:endParaRPr>
          </a:p>
        </p:txBody>
      </p:sp>
      <p:sp>
        <p:nvSpPr>
          <p:cNvPr id="5" name="Footer Placeholder 4"/>
          <p:cNvSpPr>
            <a:spLocks noGrp="1"/>
          </p:cNvSpPr>
          <p:nvPr>
            <p:ph type="ftr" sz="quarter" idx="3"/>
          </p:nvPr>
        </p:nvSpPr>
        <p:spPr>
          <a:xfrm>
            <a:off x="5958840" y="6371591"/>
            <a:ext cx="2895600" cy="257810"/>
          </a:xfrm>
          <a:prstGeom prst="rect">
            <a:avLst/>
          </a:prstGeom>
        </p:spPr>
        <p:txBody>
          <a:bodyPr vert="horz" lIns="91440" tIns="45720" rIns="91440" bIns="45720" rtlCol="0" anchor="ctr"/>
          <a:lstStyle>
            <a:lvl1pPr marL="0" algn="r" defTabSz="914400" rtl="0" eaLnBrk="1" latinLnBrk="0" hangingPunct="1">
              <a:defRPr sz="1200" kern="1200">
                <a:solidFill>
                  <a:schemeClr val="bg2">
                    <a:lumMod val="60000"/>
                    <a:lumOff val="40000"/>
                  </a:schemeClr>
                </a:solidFill>
                <a:latin typeface="Brush Script MT" pitchFamily="66" charset="0"/>
                <a:ea typeface="+mn-ea"/>
                <a:cs typeface="+mn-cs"/>
              </a:defRPr>
            </a:lvl1pPr>
          </a:lstStyle>
          <a:p>
            <a:pPr>
              <a:defRPr/>
            </a:pPr>
            <a:endParaRPr lang="es-AR" b="1">
              <a:solidFill>
                <a:srgbClr val="7C8F97">
                  <a:lumMod val="60000"/>
                  <a:lumOff val="40000"/>
                </a:srgbClr>
              </a:solidFill>
            </a:endParaRPr>
          </a:p>
        </p:txBody>
      </p:sp>
      <p:sp>
        <p:nvSpPr>
          <p:cNvPr id="6" name="Slide Number Placeholder 5"/>
          <p:cNvSpPr>
            <a:spLocks noGrp="1"/>
          </p:cNvSpPr>
          <p:nvPr>
            <p:ph type="sldNum" sz="quarter" idx="4"/>
          </p:nvPr>
        </p:nvSpPr>
        <p:spPr>
          <a:xfrm>
            <a:off x="4191000" y="6356350"/>
            <a:ext cx="762000" cy="271463"/>
          </a:xfrm>
          <a:prstGeom prst="rect">
            <a:avLst/>
          </a:prstGeom>
        </p:spPr>
        <p:txBody>
          <a:bodyPr vert="horz" lIns="91440" tIns="45720" rIns="91440" bIns="45720" rtlCol="0" anchor="ctr"/>
          <a:lstStyle>
            <a:lvl1pPr marL="0" algn="ctr" defTabSz="914400" rtl="0" eaLnBrk="1" latinLnBrk="0" hangingPunct="1">
              <a:defRPr sz="1200" kern="1200">
                <a:solidFill>
                  <a:schemeClr val="bg2">
                    <a:lumMod val="60000"/>
                    <a:lumOff val="40000"/>
                  </a:schemeClr>
                </a:solidFill>
                <a:latin typeface="+mn-lt"/>
                <a:ea typeface="+mn-ea"/>
                <a:cs typeface="+mn-cs"/>
              </a:defRPr>
            </a:lvl1pPr>
          </a:lstStyle>
          <a:p>
            <a:pPr>
              <a:defRPr/>
            </a:pPr>
            <a:fld id="{2CF2CB7F-B90A-4327-B54E-484E9F86A7A5}" type="slidenum">
              <a:rPr lang="es-AR" b="1" smtClean="0">
                <a:solidFill>
                  <a:srgbClr val="7C8F97">
                    <a:lumMod val="60000"/>
                    <a:lumOff val="40000"/>
                  </a:srgbClr>
                </a:solidFill>
              </a:rPr>
              <a:pPr>
                <a:defRPr/>
              </a:pPr>
              <a:t>‹Nº›</a:t>
            </a:fld>
            <a:endParaRPr lang="es-AR" b="1">
              <a:solidFill>
                <a:srgbClr val="7C8F97">
                  <a:lumMod val="60000"/>
                  <a:lumOff val="40000"/>
                </a:srgbClr>
              </a:solidFill>
            </a:endParaRPr>
          </a:p>
        </p:txBody>
      </p:sp>
    </p:spTree>
    <p:extLst>
      <p:ext uri="{BB962C8B-B14F-4D97-AF65-F5344CB8AC3E}">
        <p14:creationId xmlns:p14="http://schemas.microsoft.com/office/powerpoint/2010/main" xmlns="" val="2611688799"/>
      </p:ext>
    </p:extLst>
  </p:cSld>
  <p:clrMap bg1="lt1" tx1="dk1" bg2="lt2" tx2="dk2" accent1="accent1" accent2="accent2" accent3="accent3" accent4="accent4" accent5="accent5" accent6="accent6" hlink="hlink" folHlink="folHlink"/>
  <p:sldLayoutIdLst>
    <p:sldLayoutId id="2147485040" r:id="rId1"/>
    <p:sldLayoutId id="2147485041" r:id="rId2"/>
    <p:sldLayoutId id="2147485042" r:id="rId3"/>
    <p:sldLayoutId id="2147485043" r:id="rId4"/>
    <p:sldLayoutId id="2147485044" r:id="rId5"/>
    <p:sldLayoutId id="2147485045" r:id="rId6"/>
    <p:sldLayoutId id="2147485046" r:id="rId7"/>
    <p:sldLayoutId id="2147485047" r:id="rId8"/>
    <p:sldLayoutId id="2147485048" r:id="rId9"/>
    <p:sldLayoutId id="2147485049" r:id="rId10"/>
    <p:sldLayoutId id="2147485050" r:id="rId11"/>
    <p:sldLayoutId id="2147485051" r:id="rId12"/>
    <p:sldLayoutId id="2147485052" r:id="rId13"/>
    <p:sldLayoutId id="2147485053" r:id="rId14"/>
  </p:sldLayoutIdLst>
  <p:hf hdr="0" ftr="0"/>
  <p:txStyles>
    <p:title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p:titleStyle>
    <p:bodyStyle>
      <a:lvl1pPr marL="342900" indent="-342900" algn="l" defTabSz="914400" rtl="0" eaLnBrk="1" latinLnBrk="0" hangingPunct="1">
        <a:spcBef>
          <a:spcPts val="2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1pPr>
      <a:lvl2pPr marL="579438" indent="-228600" algn="l" defTabSz="914400" rtl="0" eaLnBrk="1" latinLnBrk="0" hangingPunct="1">
        <a:spcBef>
          <a:spcPts val="600"/>
        </a:spcBef>
        <a:buClr>
          <a:schemeClr val="bg2">
            <a:lumMod val="60000"/>
            <a:lumOff val="40000"/>
          </a:schemeClr>
        </a:buClr>
        <a:buFont typeface="Arial" pitchFamily="34" charset="0"/>
        <a:buChar char="•"/>
        <a:defRPr sz="2200" kern="1200">
          <a:solidFill>
            <a:schemeClr val="tx1">
              <a:lumMod val="75000"/>
              <a:lumOff val="25000"/>
            </a:schemeClr>
          </a:solidFill>
          <a:latin typeface="+mn-lt"/>
          <a:ea typeface="+mn-ea"/>
          <a:cs typeface="+mn-cs"/>
        </a:defRPr>
      </a:lvl2pPr>
      <a:lvl3pPr marL="808038" indent="-228600" algn="l" defTabSz="914400" rtl="0" eaLnBrk="1" latinLnBrk="0" hangingPunct="1">
        <a:spcBef>
          <a:spcPts val="6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3pPr>
      <a:lvl4pPr marL="1036638" indent="-228600" algn="l" defTabSz="914400" rtl="0" eaLnBrk="1" latinLnBrk="0" hangingPunct="1">
        <a:spcBef>
          <a:spcPts val="600"/>
        </a:spcBef>
        <a:buClr>
          <a:schemeClr val="bg2">
            <a:lumMod val="60000"/>
            <a:lumOff val="40000"/>
          </a:schemeClr>
        </a:buClr>
        <a:buFont typeface="Arial" pitchFamily="34" charset="0"/>
        <a:buChar char="•"/>
        <a:defRPr sz="1800" kern="1200">
          <a:solidFill>
            <a:schemeClr val="tx1">
              <a:lumMod val="75000"/>
              <a:lumOff val="25000"/>
            </a:schemeClr>
          </a:solidFill>
          <a:latin typeface="+mn-lt"/>
          <a:ea typeface="+mn-ea"/>
          <a:cs typeface="+mn-cs"/>
        </a:defRPr>
      </a:lvl4pPr>
      <a:lvl5pPr marL="1265238" indent="-228600" algn="l" defTabSz="914400" rtl="0" eaLnBrk="1" latinLnBrk="0" hangingPunct="1">
        <a:spcBef>
          <a:spcPts val="600"/>
        </a:spcBef>
        <a:buClr>
          <a:schemeClr val="tx1">
            <a:lumMod val="75000"/>
            <a:lumOff val="25000"/>
          </a:schemeClr>
        </a:buClr>
        <a:buFont typeface="Arial" pitchFamily="34" charset="0"/>
        <a:buChar char="•"/>
        <a:defRPr sz="1800" kern="1200">
          <a:solidFill>
            <a:schemeClr val="tx1">
              <a:lumMod val="75000"/>
              <a:lumOff val="25000"/>
            </a:schemeClr>
          </a:solidFill>
          <a:latin typeface="+mn-lt"/>
          <a:ea typeface="+mn-ea"/>
          <a:cs typeface="+mn-cs"/>
        </a:defRPr>
      </a:lvl5pPr>
      <a:lvl6pPr marL="1485900"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6pPr>
      <a:lvl7pPr marL="1712913"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7pPr>
      <a:lvl8pPr marL="1947863"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8pPr>
      <a:lvl9pPr marL="2174875"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379DD542-E14D-463A-82E3-8DF550C422FD}" type="datetimeFigureOut">
              <a:rPr lang="es-AR" smtClean="0">
                <a:solidFill>
                  <a:srgbClr val="303030">
                    <a:lumMod val="90000"/>
                    <a:lumOff val="10000"/>
                  </a:srgbClr>
                </a:solidFill>
              </a:rPr>
              <a:pPr/>
              <a:t>13/4/2016</a:t>
            </a:fld>
            <a:endParaRPr lang="es-AR">
              <a:solidFill>
                <a:srgbClr val="303030">
                  <a:lumMod val="90000"/>
                  <a:lumOff val="10000"/>
                </a:srgbClr>
              </a:solidFill>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s-AR">
              <a:solidFill>
                <a:srgbClr val="303030">
                  <a:lumMod val="90000"/>
                  <a:lumOff val="10000"/>
                </a:srgbClr>
              </a:solidFill>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047AF67C-F4AC-451A-BF45-E86A6001CAF9}" type="slidenum">
              <a:rPr lang="es-AR" smtClean="0">
                <a:solidFill>
                  <a:prstClr val="black">
                    <a:lumMod val="85000"/>
                    <a:lumOff val="15000"/>
                  </a:prstClr>
                </a:solidFill>
              </a:rPr>
              <a:pPr/>
              <a:t>‹Nº›</a:t>
            </a:fld>
            <a:endParaRPr lang="es-AR">
              <a:solidFill>
                <a:prstClr val="black">
                  <a:lumMod val="85000"/>
                  <a:lumOff val="15000"/>
                </a:prst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016792888"/>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9DD542-E14D-463A-82E3-8DF550C422FD}" type="datetimeFigureOut">
              <a:rPr lang="es-AR" smtClean="0">
                <a:solidFill>
                  <a:prstClr val="black">
                    <a:tint val="75000"/>
                  </a:prstClr>
                </a:solidFill>
              </a:rPr>
              <a:pPr/>
              <a:t>13/4/2016</a:t>
            </a:fld>
            <a:endParaRPr lang="es-AR">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7AF67C-F4AC-451A-BF45-E86A6001CAF9}"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xmlns="" val="3261274979"/>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6 Rectángulo"/>
          <p:cNvSpPr>
            <a:spLocks noChangeArrowheads="1"/>
          </p:cNvSpPr>
          <p:nvPr/>
        </p:nvSpPr>
        <p:spPr bwMode="white">
          <a:xfrm>
            <a:off x="0" y="6705600"/>
            <a:ext cx="9144000" cy="1524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27" name="15 Rectángulo"/>
          <p:cNvSpPr>
            <a:spLocks noChangeArrowheads="1"/>
          </p:cNvSpPr>
          <p:nvPr/>
        </p:nvSpPr>
        <p:spPr bwMode="white">
          <a:xfrm>
            <a:off x="0" y="0"/>
            <a:ext cx="9144000" cy="1393825"/>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28" name="17 Rectángulo"/>
          <p:cNvSpPr>
            <a:spLocks noChangeArrowheads="1"/>
          </p:cNvSpPr>
          <p:nvPr/>
        </p:nvSpPr>
        <p:spPr bwMode="white">
          <a:xfrm>
            <a:off x="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1029" name="18 Rectángulo"/>
          <p:cNvSpPr>
            <a:spLocks noChangeArrowheads="1"/>
          </p:cNvSpPr>
          <p:nvPr/>
        </p:nvSpPr>
        <p:spPr bwMode="white">
          <a:xfrm>
            <a:off x="8991600" y="0"/>
            <a:ext cx="152400" cy="6858000"/>
          </a:xfrm>
          <a:prstGeom prst="rect">
            <a:avLst/>
          </a:prstGeom>
          <a:solidFill>
            <a:srgbClr val="FFFFFF"/>
          </a:solidFill>
          <a:ln>
            <a:noFill/>
          </a:ln>
          <a:extLst/>
        </p:spPr>
        <p:txBody>
          <a:bodyPr wrap="none" anchor="ct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fontAlgn="base">
              <a:spcBef>
                <a:spcPct val="0"/>
              </a:spcBef>
              <a:spcAft>
                <a:spcPct val="0"/>
              </a:spcAft>
              <a:defRPr/>
            </a:pPr>
            <a:endParaRPr lang="en-US" altLang="es-AR">
              <a:solidFill>
                <a:prstClr val="black"/>
              </a:solidFill>
              <a:cs typeface="Arial" pitchFamily="34" charset="0"/>
            </a:endParaRPr>
          </a:p>
        </p:txBody>
      </p:sp>
      <p:sp>
        <p:nvSpPr>
          <p:cNvPr id="9" name="8 Rectángulo"/>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4" name="13 Marcador de fecha"/>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mn-lt"/>
                <a:cs typeface="+mn-cs"/>
              </a:defRPr>
            </a:lvl1pPr>
          </a:lstStyle>
          <a:p>
            <a:pPr>
              <a:defRPr/>
            </a:pPr>
            <a:fld id="{CF2DA675-ECE4-4151-AA3D-55AFFDEF9C51}" type="datetimeFigureOut">
              <a:rPr lang="es-AR"/>
              <a:pPr>
                <a:defRPr/>
              </a:pPr>
              <a:t>13/4/2016</a:t>
            </a:fld>
            <a:endParaRPr lang="es-AR"/>
          </a:p>
        </p:txBody>
      </p:sp>
      <p:sp>
        <p:nvSpPr>
          <p:cNvPr id="3" name="2 Marcador de pie de página"/>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cs typeface="+mn-cs"/>
              </a:defRPr>
            </a:lvl1pPr>
          </a:lstStyle>
          <a:p>
            <a:pPr>
              <a:defRPr/>
            </a:pPr>
            <a:endParaRPr lang="es-AR"/>
          </a:p>
        </p:txBody>
      </p:sp>
      <p:sp>
        <p:nvSpPr>
          <p:cNvPr id="8" name="7 Rectángulo"/>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0" name="9 Conector recto"/>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2" name="11 Elipse"/>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14 Elipse"/>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3" name="22 Marcador de número de diapositiva"/>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a:solidFill>
                  <a:schemeClr val="accent3">
                    <a:shade val="75000"/>
                  </a:schemeClr>
                </a:solidFill>
                <a:latin typeface="+mn-lt"/>
                <a:cs typeface="+mn-cs"/>
              </a:defRPr>
            </a:lvl1pPr>
          </a:lstStyle>
          <a:p>
            <a:pPr>
              <a:defRPr/>
            </a:pPr>
            <a:fld id="{E1DACC66-D5A3-4283-8AEA-398F277F0706}" type="slidenum">
              <a:rPr lang="es-AR">
                <a:solidFill>
                  <a:srgbClr val="8CADAE">
                    <a:shade val="75000"/>
                  </a:srgbClr>
                </a:solidFill>
              </a:rPr>
              <a:pPr>
                <a:defRPr/>
              </a:pPr>
              <a:t>‹Nº›</a:t>
            </a:fld>
            <a:endParaRPr lang="es-AR">
              <a:solidFill>
                <a:srgbClr val="8CADAE">
                  <a:shade val="75000"/>
                </a:srgbClr>
              </a:solidFill>
            </a:endParaRPr>
          </a:p>
        </p:txBody>
      </p:sp>
      <p:sp>
        <p:nvSpPr>
          <p:cNvPr id="1038" name="21 Marcador de título"/>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altLang="es-AR"/>
              <a:t>Haga clic para modificar el estilo de título del patrón</a:t>
            </a:r>
            <a:endParaRPr lang="en-US" altLang="es-AR"/>
          </a:p>
        </p:txBody>
      </p:sp>
      <p:sp>
        <p:nvSpPr>
          <p:cNvPr id="1039" name="12 Marcador de texto"/>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AR"/>
              <a:t>Haga clic para modificar el estilo de texto del patrón</a:t>
            </a:r>
          </a:p>
          <a:p>
            <a:pPr lvl="1"/>
            <a:r>
              <a:rPr lang="es-ES" altLang="es-AR"/>
              <a:t>Segundo nivel</a:t>
            </a:r>
          </a:p>
          <a:p>
            <a:pPr lvl="2"/>
            <a:r>
              <a:rPr lang="es-ES" altLang="es-AR"/>
              <a:t>Tercer nivel</a:t>
            </a:r>
          </a:p>
          <a:p>
            <a:pPr lvl="3"/>
            <a:r>
              <a:rPr lang="es-ES" altLang="es-AR"/>
              <a:t>Cuarto nivel</a:t>
            </a:r>
          </a:p>
          <a:p>
            <a:pPr lvl="4"/>
            <a:r>
              <a:rPr lang="es-ES" altLang="es-AR"/>
              <a:t>Quinto nivel</a:t>
            </a:r>
            <a:endParaRPr lang="en-US" altLang="es-AR"/>
          </a:p>
        </p:txBody>
      </p:sp>
    </p:spTree>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9.xml"/></Relationships>
</file>

<file path=ppt/slides/_rels/slide1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74.xml"/><Relationship Id="rId5" Type="http://schemas.openxmlformats.org/officeDocument/2006/relationships/image" Target="../media/image81.jpeg"/><Relationship Id="rId4" Type="http://schemas.openxmlformats.org/officeDocument/2006/relationships/image" Target="../media/image80.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57.xml"/></Relationships>
</file>

<file path=ppt/slides/_rels/slide102.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image" Target="../media/image126.gif"/><Relationship Id="rId1" Type="http://schemas.openxmlformats.org/officeDocument/2006/relationships/slideLayout" Target="../slideLayouts/slideLayout40.xml"/><Relationship Id="rId4" Type="http://schemas.openxmlformats.org/officeDocument/2006/relationships/image" Target="../media/image128.jpeg"/></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383.xml"/></Relationships>
</file>

<file path=ppt/slides/_rels/slide105.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38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8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83.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4.xml"/><Relationship Id="rId7" Type="http://schemas.microsoft.com/office/2007/relationships/diagramDrawing" Target="../diagrams/drawing4.xml"/><Relationship Id="rId2" Type="http://schemas.openxmlformats.org/officeDocument/2006/relationships/diagramData" Target="../diagrams/data4.xml"/><Relationship Id="rId1" Type="http://schemas.openxmlformats.org/officeDocument/2006/relationships/slideLayout" Target="../slideLayouts/slideLayout40.xml"/><Relationship Id="rId6" Type="http://schemas.openxmlformats.org/officeDocument/2006/relationships/image" Target="../media/image131.gif"/><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9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786.xml"/><Relationship Id="rId4" Type="http://schemas.openxmlformats.org/officeDocument/2006/relationships/image" Target="../media/image84.jpeg"/></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9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7.xml"/><Relationship Id="rId7" Type="http://schemas.microsoft.com/office/2007/relationships/diagramDrawing" Target="../diagrams/drawing7.xml"/><Relationship Id="rId2" Type="http://schemas.openxmlformats.org/officeDocument/2006/relationships/diagramData" Target="../diagrams/data7.xml"/><Relationship Id="rId1" Type="http://schemas.openxmlformats.org/officeDocument/2006/relationships/slideLayout" Target="../slideLayouts/slideLayout394.xml"/><Relationship Id="rId6" Type="http://schemas.openxmlformats.org/officeDocument/2006/relationships/image" Target="../media/image132.jpeg"/><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9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406.xml"/></Relationships>
</file>

<file path=ppt/slides/_rels/slide11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gif"/><Relationship Id="rId1" Type="http://schemas.openxmlformats.org/officeDocument/2006/relationships/slideLayout" Target="../slideLayouts/slideLayout40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00.xml"/></Relationships>
</file>

<file path=ppt/slides/_rels/slide11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gif"/><Relationship Id="rId1" Type="http://schemas.openxmlformats.org/officeDocument/2006/relationships/slideLayout" Target="../slideLayouts/slideLayout405.xml"/></Relationships>
</file>

<file path=ppt/slides/_rels/slide11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38.gif"/><Relationship Id="rId1" Type="http://schemas.openxmlformats.org/officeDocument/2006/relationships/slideLayout" Target="../slideLayouts/slideLayout39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86.xml"/></Relationships>
</file>

<file path=ppt/slides/_rels/slide120.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417.xml"/></Relationships>
</file>

<file path=ppt/slides/_rels/slide121.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406.xml"/><Relationship Id="rId4" Type="http://schemas.openxmlformats.org/officeDocument/2006/relationships/image" Target="../media/image142.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0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0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40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5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45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5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7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7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8.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5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3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61.xml"/></Relationships>
</file>

<file path=ppt/slides/_rels/slide154.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450.xml"/></Relationships>
</file>

<file path=ppt/slides/_rels/slide155.xml.rels><?xml version="1.0" encoding="UTF-8" standalone="yes"?>
<Relationships xmlns="http://schemas.openxmlformats.org/package/2006/relationships"><Relationship Id="rId3" Type="http://schemas.openxmlformats.org/officeDocument/2006/relationships/hyperlink" Target="http://www.minutouno.com/notas/1284303-adios-al-divorcio-eterno-se-lo-dieron-solo-tres-dias-iniciado-el-pedido" TargetMode="External"/><Relationship Id="rId2" Type="http://schemas.openxmlformats.org/officeDocument/2006/relationships/notesSlide" Target="../notesSlides/notesSlide5.xml"/><Relationship Id="rId1" Type="http://schemas.openxmlformats.org/officeDocument/2006/relationships/slideLayout" Target="../slideLayouts/slideLayout48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9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10.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2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10.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3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3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3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3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4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4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4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5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5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5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54.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6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6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6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6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65.xml"/></Relationships>
</file>

<file path=ppt/slides/_rels/slide17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58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8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8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8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8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88.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9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7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7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7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7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7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47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47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1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1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1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12.xml"/></Relationships>
</file>

<file path=ppt/slides/_rels/slide19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38.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9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 Id="rId4" Type="http://schemas.openxmlformats.org/officeDocument/2006/relationships/image" Target="../media/image149.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334.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8.xml"/></Relationships>
</file>

<file path=ppt/slides/_rels/slide20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8.xml"/></Relationships>
</file>

<file path=ppt/slides/_rels/slide20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8.xml"/></Relationships>
</file>

<file path=ppt/slides/_rels/slide204.xml.rels><?xml version="1.0" encoding="UTF-8" standalone="yes"?>
<Relationships xmlns="http://schemas.openxmlformats.org/package/2006/relationships"><Relationship Id="rId8" Type="http://schemas.openxmlformats.org/officeDocument/2006/relationships/image" Target="../media/image159.jpeg"/><Relationship Id="rId3" Type="http://schemas.openxmlformats.org/officeDocument/2006/relationships/image" Target="../media/image154.jpeg"/><Relationship Id="rId7" Type="http://schemas.openxmlformats.org/officeDocument/2006/relationships/image" Target="../media/image158.jpeg"/><Relationship Id="rId2" Type="http://schemas.openxmlformats.org/officeDocument/2006/relationships/image" Target="../media/image153.jpeg"/><Relationship Id="rId1" Type="http://schemas.openxmlformats.org/officeDocument/2006/relationships/slideLayout" Target="../slideLayouts/slideLayout627.xml"/><Relationship Id="rId6" Type="http://schemas.openxmlformats.org/officeDocument/2006/relationships/image" Target="../media/image157.jpeg"/><Relationship Id="rId5" Type="http://schemas.openxmlformats.org/officeDocument/2006/relationships/image" Target="../media/image156.jpeg"/><Relationship Id="rId10" Type="http://schemas.openxmlformats.org/officeDocument/2006/relationships/image" Target="../media/image161.jpeg"/><Relationship Id="rId4" Type="http://schemas.openxmlformats.org/officeDocument/2006/relationships/image" Target="../media/image155.jpeg"/><Relationship Id="rId9" Type="http://schemas.openxmlformats.org/officeDocument/2006/relationships/image" Target="../media/image160.jpe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206.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11.xml"/></Relationships>
</file>

<file path=ppt/slides/_rels/slide207.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11.xml"/></Relationships>
</file>

<file path=ppt/slides/_rels/slide208.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21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4.xml"/></Relationships>
</file>

<file path=ppt/slides/_rels/slide210.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21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212.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6.xml"/><Relationship Id="rId1" Type="http://schemas.openxmlformats.org/officeDocument/2006/relationships/slideLayout" Target="../slideLayouts/slideLayout211.xml"/><Relationship Id="rId4" Type="http://schemas.openxmlformats.org/officeDocument/2006/relationships/image" Target="../media/image168.png"/></Relationships>
</file>

<file path=ppt/slides/_rels/slide213.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7.xml"/><Relationship Id="rId1" Type="http://schemas.openxmlformats.org/officeDocument/2006/relationships/slideLayout" Target="../slideLayouts/slideLayout211.xml"/><Relationship Id="rId4" Type="http://schemas.openxmlformats.org/officeDocument/2006/relationships/image" Target="../media/image169.png"/></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77.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1.xml"/></Relationships>
</file>

<file path=ppt/slides/_rels/slide21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0.xml"/><Relationship Id="rId1" Type="http://schemas.openxmlformats.org/officeDocument/2006/relationships/slideLayout" Target="../slideLayouts/slideLayout211.xml"/></Relationships>
</file>

<file path=ppt/slides/_rels/slide217.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1.xml"/><Relationship Id="rId1" Type="http://schemas.openxmlformats.org/officeDocument/2006/relationships/slideLayout" Target="../slideLayouts/slideLayout211.xml"/></Relationships>
</file>

<file path=ppt/slides/_rels/slide21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2.xml"/><Relationship Id="rId1" Type="http://schemas.openxmlformats.org/officeDocument/2006/relationships/slideLayout" Target="../slideLayouts/slideLayout211.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4.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222.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4.xml"/><Relationship Id="rId1" Type="http://schemas.openxmlformats.org/officeDocument/2006/relationships/slideLayout" Target="../slideLayouts/slideLayout211.xml"/><Relationship Id="rId4" Type="http://schemas.openxmlformats.org/officeDocument/2006/relationships/image" Target="../media/image174.png"/></Relationships>
</file>

<file path=ppt/slides/_rels/slide223.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5.xml"/><Relationship Id="rId1" Type="http://schemas.openxmlformats.org/officeDocument/2006/relationships/slideLayout" Target="../slideLayouts/slideLayout211.xml"/></Relationships>
</file>

<file path=ppt/slides/_rels/slide224.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16.xml"/><Relationship Id="rId1" Type="http://schemas.openxmlformats.org/officeDocument/2006/relationships/slideLayout" Target="../slideLayouts/slideLayout211.xml"/></Relationships>
</file>

<file path=ppt/slides/_rels/slide225.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7.xml"/><Relationship Id="rId1" Type="http://schemas.openxmlformats.org/officeDocument/2006/relationships/slideLayout" Target="../slideLayouts/slideLayout211.xml"/></Relationships>
</file>

<file path=ppt/slides/_rels/slide226.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18.xml"/><Relationship Id="rId1" Type="http://schemas.openxmlformats.org/officeDocument/2006/relationships/slideLayout" Target="../slideLayouts/slideLayout21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81.xml"/></Relationships>
</file>

<file path=ppt/slides/_rels/slide228.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0.png"/><Relationship Id="rId7" Type="http://schemas.openxmlformats.org/officeDocument/2006/relationships/image" Target="../media/image184.jpeg"/><Relationship Id="rId2" Type="http://schemas.openxmlformats.org/officeDocument/2006/relationships/image" Target="../media/image179.png"/><Relationship Id="rId1" Type="http://schemas.openxmlformats.org/officeDocument/2006/relationships/slideLayout" Target="../slideLayouts/slideLayout217.xml"/><Relationship Id="rId6" Type="http://schemas.openxmlformats.org/officeDocument/2006/relationships/image" Target="../media/image183.png"/><Relationship Id="rId5" Type="http://schemas.openxmlformats.org/officeDocument/2006/relationships/image" Target="../media/image182.jpeg"/><Relationship Id="rId4" Type="http://schemas.openxmlformats.org/officeDocument/2006/relationships/image" Target="../media/image181.png"/><Relationship Id="rId9" Type="http://schemas.openxmlformats.org/officeDocument/2006/relationships/image" Target="../media/image186.png"/></Relationships>
</file>

<file path=ppt/slides/_rels/slide229.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19.xml"/><Relationship Id="rId1" Type="http://schemas.openxmlformats.org/officeDocument/2006/relationships/slideLayout" Target="../slideLayouts/slideLayout211.xml"/><Relationship Id="rId4" Type="http://schemas.openxmlformats.org/officeDocument/2006/relationships/image" Target="../media/image18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4.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17.xml"/></Relationships>
</file>

<file path=ppt/slides/_rels/slide231.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78.xml"/></Relationships>
</file>

<file path=ppt/slides/_rels/slide232.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78.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8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88.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99.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99.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99.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88.xml"/></Relationships>
</file>

<file path=ppt/slides/_rels/slide239.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28.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28.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44.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8.xml"/></Relationships>
</file>

<file path=ppt/slides/_rels/slide245.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8.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88.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51.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78.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53.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89.xml"/></Relationships>
</file>

<file path=ppt/slides/_rels/slide254.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101.xml"/></Relationships>
</file>

<file path=ppt/slides/_rels/slide255.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01.xml"/></Relationships>
</file>

<file path=ppt/slides/_rels/slide256.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101.xml"/></Relationships>
</file>

<file path=ppt/slides/_rels/slide257.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200.jpeg"/><Relationship Id="rId1" Type="http://schemas.openxmlformats.org/officeDocument/2006/relationships/slideLayout" Target="../slideLayouts/slideLayout101.xml"/></Relationships>
</file>

<file path=ppt/slides/_rels/slide258.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image" Target="../media/image202.jpeg"/><Relationship Id="rId1" Type="http://schemas.openxmlformats.org/officeDocument/2006/relationships/slideLayout" Target="../slideLayouts/slideLayout10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28.xml"/></Relationships>
</file>

<file path=ppt/slides/_rels/slide260.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12.xml"/></Relationships>
</file>

<file path=ppt/slides/_rels/slide26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1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6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1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6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1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67.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11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7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1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7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1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74.xml.rels><?xml version="1.0" encoding="UTF-8" standalone="yes"?>
<Relationships xmlns="http://schemas.openxmlformats.org/package/2006/relationships"><Relationship Id="rId3" Type="http://schemas.openxmlformats.org/officeDocument/2006/relationships/diagramLayout" Target="../diagrams/layout18.xml"/><Relationship Id="rId7" Type="http://schemas.microsoft.com/office/2007/relationships/diagramDrawing" Target="../diagrams/drawing18.xml"/><Relationship Id="rId2" Type="http://schemas.openxmlformats.org/officeDocument/2006/relationships/diagramData" Target="../diagrams/data18.xml"/><Relationship Id="rId1" Type="http://schemas.openxmlformats.org/officeDocument/2006/relationships/slideLayout" Target="../slideLayouts/slideLayout112.xml"/><Relationship Id="rId6" Type="http://schemas.openxmlformats.org/officeDocument/2006/relationships/image" Target="../media/image206.jpeg"/><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77.xml.rels><?xml version="1.0" encoding="UTF-8" standalone="yes"?>
<Relationships xmlns="http://schemas.openxmlformats.org/package/2006/relationships"><Relationship Id="rId2" Type="http://schemas.openxmlformats.org/officeDocument/2006/relationships/image" Target="../media/image207.gif"/><Relationship Id="rId1" Type="http://schemas.openxmlformats.org/officeDocument/2006/relationships/slideLayout" Target="../slideLayouts/slideLayout426.xml"/></Relationships>
</file>

<file path=ppt/slides/_rels/slide278.xml.rels><?xml version="1.0" encoding="UTF-8" standalone="yes"?>
<Relationships xmlns="http://schemas.openxmlformats.org/package/2006/relationships"><Relationship Id="rId2" Type="http://schemas.openxmlformats.org/officeDocument/2006/relationships/image" Target="../media/image207.gif"/><Relationship Id="rId1" Type="http://schemas.openxmlformats.org/officeDocument/2006/relationships/slideLayout" Target="../slideLayouts/slideLayout42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17.xml"/></Relationships>
</file>

<file path=ppt/slides/_rels/slide281.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34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38.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89.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38.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2.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3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22.xml"/><Relationship Id="rId5" Type="http://schemas.openxmlformats.org/officeDocument/2006/relationships/image" Target="../media/image93.jpeg"/><Relationship Id="rId4" Type="http://schemas.openxmlformats.org/officeDocument/2006/relationships/image" Target="../media/image9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3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125.xml"/><Relationship Id="rId5" Type="http://schemas.openxmlformats.org/officeDocument/2006/relationships/image" Target="../media/image99.jpeg"/><Relationship Id="rId4" Type="http://schemas.openxmlformats.org/officeDocument/2006/relationships/image" Target="../media/image98.jpeg"/></Relationships>
</file>

<file path=ppt/slides/_rels/slide38.xml.rels><?xml version="1.0" encoding="UTF-8" standalone="yes"?>
<Relationships xmlns="http://schemas.openxmlformats.org/package/2006/relationships"><Relationship Id="rId8" Type="http://schemas.openxmlformats.org/officeDocument/2006/relationships/hyperlink" Target="http://es.wikipedia.org/wiki/Matrimonio_entre_personas_del_mismo_sexo_en_Suecia" TargetMode="External"/><Relationship Id="rId13" Type="http://schemas.openxmlformats.org/officeDocument/2006/relationships/hyperlink" Target="http://es.wikipedia.org/wiki/Matrimonio_entre_personas_del_mismo_sexo_en_Brasil" TargetMode="External"/><Relationship Id="rId3" Type="http://schemas.openxmlformats.org/officeDocument/2006/relationships/hyperlink" Target="http://es.wikipedia.org/wiki/Matrimonio_entre_personas_del_mismo_sexo_en_B%C3%A9lgica" TargetMode="External"/><Relationship Id="rId7" Type="http://schemas.openxmlformats.org/officeDocument/2006/relationships/hyperlink" Target="http://es.wikipedia.org/wiki/Matrimonio_entre_personas_del_mismo_sexo_en_Noruega" TargetMode="External"/><Relationship Id="rId12" Type="http://schemas.openxmlformats.org/officeDocument/2006/relationships/hyperlink" Target="http://es.wikipedia.org/wiki/Matrimonio_entre_personas_del_mismo_sexo_en_Dinamarca" TargetMode="External"/><Relationship Id="rId2" Type="http://schemas.openxmlformats.org/officeDocument/2006/relationships/hyperlink" Target="http://es.wikipedia.org/wiki/Matrimonio_entre_personas_del_mismo_sexo_en_los_Pa%C3%ADses_Bajos" TargetMode="External"/><Relationship Id="rId16" Type="http://schemas.openxmlformats.org/officeDocument/2006/relationships/hyperlink" Target="http://es.wikipedia.org/wiki/Matrimonio_entre_personas_del_mismo_sexo_en_Nueva_Zelanda" TargetMode="External"/><Relationship Id="rId1" Type="http://schemas.openxmlformats.org/officeDocument/2006/relationships/slideLayout" Target="../slideLayouts/slideLayout127.xml"/><Relationship Id="rId6" Type="http://schemas.openxmlformats.org/officeDocument/2006/relationships/hyperlink" Target="http://es.wikipedia.org/wiki/Matrimonio_entre_personas_del_mismo_sexo_en_Sud%C3%A1frica" TargetMode="External"/><Relationship Id="rId11" Type="http://schemas.openxmlformats.org/officeDocument/2006/relationships/hyperlink" Target="http://es.wikipedia.org/wiki/Matrimonio_entre_personas_del_mismo_sexo_en_Argentina" TargetMode="External"/><Relationship Id="rId5" Type="http://schemas.openxmlformats.org/officeDocument/2006/relationships/hyperlink" Target="http://es.wikipedia.org/wiki/Matrimonio_entre_personas_del_mismo_sexo_en_Canad%C3%A1" TargetMode="External"/><Relationship Id="rId15" Type="http://schemas.openxmlformats.org/officeDocument/2006/relationships/hyperlink" Target="http://es.wikipedia.org/wiki/Matrimonio_entre_personas_del_mismo_sexo_en_Uruguay" TargetMode="External"/><Relationship Id="rId10" Type="http://schemas.openxmlformats.org/officeDocument/2006/relationships/hyperlink" Target="http://es.wikipedia.org/wiki/Matrimonio_entre_personas_del_mismo_sexo_en_Islandia" TargetMode="External"/><Relationship Id="rId4" Type="http://schemas.openxmlformats.org/officeDocument/2006/relationships/hyperlink" Target="http://es.wikipedia.org/wiki/Matrimonio_entre_personas_del_mismo_sexo_en_Espa%C3%B1a" TargetMode="External"/><Relationship Id="rId9" Type="http://schemas.openxmlformats.org/officeDocument/2006/relationships/hyperlink" Target="http://es.wikipedia.org/wiki/Matrimonio_entre_personas_del_mismo_sexo_en_Portugal" TargetMode="External"/><Relationship Id="rId14" Type="http://schemas.openxmlformats.org/officeDocument/2006/relationships/hyperlink" Target="http://es.wikipedia.org/wiki/Matrimonio_entre_personas_del_mismo_sexo_en_Francia"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6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5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6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608.xml"/></Relationships>
</file>

<file path=ppt/slides/_rels/slide6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59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98.xml"/></Relationships>
</file>

<file path=ppt/slides/_rels/slide6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598.xml"/></Relationships>
</file>

<file path=ppt/slides/_rels/slide6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59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9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7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9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6.xml"/></Relationships>
</file>

<file path=ppt/slides/_rels/slide76.xml.rels><?xml version="1.0" encoding="UTF-8" standalone="yes"?>
<Relationships xmlns="http://schemas.openxmlformats.org/package/2006/relationships"><Relationship Id="rId2" Type="http://schemas.openxmlformats.org/officeDocument/2006/relationships/image" Target="../media/image108.gif"/><Relationship Id="rId1" Type="http://schemas.openxmlformats.org/officeDocument/2006/relationships/slideLayout" Target="../slideLayouts/slideLayout356.xml"/></Relationships>
</file>

<file path=ppt/slides/_rels/slide7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357.xml"/></Relationships>
</file>

<file path=ppt/slides/_rels/slide7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gif"/><Relationship Id="rId1" Type="http://schemas.openxmlformats.org/officeDocument/2006/relationships/slideLayout" Target="../slideLayouts/slideLayout35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56.xml"/></Relationships>
</file>

<file path=ppt/slides/_rels/slide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3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61.xml"/></Relationships>
</file>

<file path=ppt/slides/_rels/slide8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361.xml"/><Relationship Id="rId4" Type="http://schemas.openxmlformats.org/officeDocument/2006/relationships/image" Target="../media/image114.png"/></Relationships>
</file>

<file path=ppt/slides/_rels/slide8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60.xml"/></Relationships>
</file>

<file path=ppt/slides/_rels/slide83.xml.rels><?xml version="1.0" encoding="UTF-8" standalone="yes"?>
<Relationships xmlns="http://schemas.openxmlformats.org/package/2006/relationships"><Relationship Id="rId2" Type="http://schemas.openxmlformats.org/officeDocument/2006/relationships/image" Target="../media/image116.gif"/><Relationship Id="rId1" Type="http://schemas.openxmlformats.org/officeDocument/2006/relationships/slideLayout" Target="../slideLayouts/slideLayout35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61.xml"/></Relationships>
</file>

<file path=ppt/slides/_rels/slide85.xml.rels><?xml version="1.0" encoding="UTF-8" standalone="yes"?>
<Relationships xmlns="http://schemas.openxmlformats.org/package/2006/relationships"><Relationship Id="rId2" Type="http://schemas.openxmlformats.org/officeDocument/2006/relationships/image" Target="../media/image117.gif"/><Relationship Id="rId1" Type="http://schemas.openxmlformats.org/officeDocument/2006/relationships/slideLayout" Target="../slideLayouts/slideLayout361.xml"/></Relationships>
</file>

<file path=ppt/slides/_rels/slide8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37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57.xml"/><Relationship Id="rId5" Type="http://schemas.openxmlformats.org/officeDocument/2006/relationships/image" Target="../media/image77.png"/><Relationship Id="rId4" Type="http://schemas.openxmlformats.org/officeDocument/2006/relationships/image" Target="../media/image7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22.png"/></Relationships>
</file>

<file path=ppt/slides/_rels/slide9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9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8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8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8.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5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23528" y="381001"/>
            <a:ext cx="8352928" cy="2903983"/>
          </a:xfrm>
          <a:solidFill>
            <a:schemeClr val="accent1"/>
          </a:solidFill>
          <a:ln>
            <a:solidFill>
              <a:schemeClr val="tx1"/>
            </a:solidFill>
          </a:ln>
        </p:spPr>
        <p:txBody>
          <a:bodyPr>
            <a:normAutofit fontScale="90000"/>
          </a:bodyPr>
          <a:lstStyle/>
          <a:p>
            <a:pPr algn="ctr"/>
            <a:r>
              <a:rPr lang="es-AR" sz="4200" b="1" dirty="0"/>
              <a:t>“relaciones ENTRE ADULTOS: matrimonio. Divorcio. Uniones convivenciales. </a:t>
            </a:r>
            <a:br>
              <a:rPr lang="es-AR" sz="4200" b="1" dirty="0"/>
            </a:br>
            <a:r>
              <a:rPr lang="es-AR" sz="4200" b="1" dirty="0"/>
              <a:t/>
            </a:r>
            <a:br>
              <a:rPr lang="es-AR" sz="4200" b="1" dirty="0"/>
            </a:br>
            <a:r>
              <a:rPr lang="es-AR" sz="4200" b="1" dirty="0"/>
              <a:t>Procesos de familia”</a:t>
            </a:r>
          </a:p>
        </p:txBody>
      </p:sp>
      <p:sp>
        <p:nvSpPr>
          <p:cNvPr id="2" name="Marcador de contenido 1"/>
          <p:cNvSpPr>
            <a:spLocks noGrp="1"/>
          </p:cNvSpPr>
          <p:nvPr>
            <p:ph idx="1"/>
          </p:nvPr>
        </p:nvSpPr>
        <p:spPr>
          <a:xfrm>
            <a:off x="2103581" y="5306084"/>
            <a:ext cx="5472608" cy="1106448"/>
          </a:xfrm>
          <a:solidFill>
            <a:srgbClr val="FFFF00"/>
          </a:solidFill>
        </p:spPr>
        <p:txBody>
          <a:bodyPr>
            <a:normAutofit/>
          </a:bodyPr>
          <a:lstStyle/>
          <a:p>
            <a:pPr marL="0" indent="0" algn="ctr">
              <a:buNone/>
            </a:pPr>
            <a:r>
              <a:rPr lang="es-AR" sz="3200" b="1" dirty="0">
                <a:solidFill>
                  <a:schemeClr val="bg1"/>
                </a:solidFill>
              </a:rPr>
              <a:t>San Martín, 13/04/2016</a:t>
            </a:r>
          </a:p>
          <a:p>
            <a:pPr marL="0" indent="0" algn="ctr">
              <a:buNone/>
            </a:pPr>
            <a:r>
              <a:rPr lang="es-AR" sz="3200" b="1" dirty="0">
                <a:solidFill>
                  <a:schemeClr val="bg1"/>
                </a:solidFill>
              </a:rPr>
              <a:t>Federico Notrica</a:t>
            </a:r>
          </a:p>
          <a:p>
            <a:pPr algn="ctr"/>
            <a:endParaRPr lang="es-AR" sz="3200" b="1" dirty="0"/>
          </a:p>
        </p:txBody>
      </p:sp>
      <p:sp>
        <p:nvSpPr>
          <p:cNvPr id="4" name="CuadroTexto 3"/>
          <p:cNvSpPr txBox="1"/>
          <p:nvPr/>
        </p:nvSpPr>
        <p:spPr>
          <a:xfrm>
            <a:off x="1403648" y="3501008"/>
            <a:ext cx="6624736" cy="1569660"/>
          </a:xfrm>
          <a:prstGeom prst="rect">
            <a:avLst/>
          </a:prstGeom>
          <a:solidFill>
            <a:schemeClr val="accent2"/>
          </a:solidFill>
          <a:ln>
            <a:solidFill>
              <a:schemeClr val="bg1"/>
            </a:solidFill>
          </a:ln>
        </p:spPr>
        <p:txBody>
          <a:bodyPr wrap="square" rtlCol="0">
            <a:spAutoFit/>
          </a:bodyPr>
          <a:lstStyle/>
          <a:p>
            <a:pPr algn="ctr"/>
            <a:r>
              <a:rPr lang="es-AR" sz="4800" b="1" dirty="0">
                <a:solidFill>
                  <a:prstClr val="white"/>
                </a:solidFill>
              </a:rPr>
              <a:t>NUEVO CÓDIGO CIVIL Y COMERCIAL</a:t>
            </a:r>
          </a:p>
        </p:txBody>
      </p:sp>
      <p:sp>
        <p:nvSpPr>
          <p:cNvPr id="5" name="Marcador de número de diapositiva 4"/>
          <p:cNvSpPr>
            <a:spLocks noGrp="1"/>
          </p:cNvSpPr>
          <p:nvPr>
            <p:ph type="sldNum" sz="quarter" idx="12"/>
          </p:nvPr>
        </p:nvSpPr>
        <p:spPr/>
        <p:txBody>
          <a:bodyPr/>
          <a:lstStyle/>
          <a:p>
            <a:fld id="{230A8226-B49D-4222-B43F-6316EFF62C1A}" type="slidenum">
              <a:rPr lang="es-AR" smtClean="0">
                <a:solidFill>
                  <a:prstClr val="white">
                    <a:tint val="75000"/>
                  </a:prstClr>
                </a:solidFill>
              </a:rPr>
              <a:pPr/>
              <a:t>1</a:t>
            </a:fld>
            <a:endParaRPr lang="es-AR">
              <a:solidFill>
                <a:prstClr val="white">
                  <a:tint val="75000"/>
                </a:prstClr>
              </a:solidFill>
            </a:endParaRPr>
          </a:p>
        </p:txBody>
      </p:sp>
    </p:spTree>
    <p:extLst>
      <p:ext uri="{BB962C8B-B14F-4D97-AF65-F5344CB8AC3E}">
        <p14:creationId xmlns:p14="http://schemas.microsoft.com/office/powerpoint/2010/main" xmlns="" val="347913499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casamiento 3"/>
          <p:cNvPicPr>
            <a:picLocks noGrp="1" noChangeAspect="1" noChangeArrowheads="1"/>
          </p:cNvPicPr>
          <p:nvPr>
            <p:ph sz="quarter" idx="4"/>
          </p:nvPr>
        </p:nvPicPr>
        <p:blipFill>
          <a:blip r:embed="rId2" cstate="print"/>
          <a:srcRect/>
          <a:stretch>
            <a:fillRect/>
          </a:stretch>
        </p:blipFill>
        <p:spPr>
          <a:xfrm>
            <a:off x="323850" y="3789363"/>
            <a:ext cx="4211638" cy="2762250"/>
          </a:xfrm>
          <a:noFill/>
          <a:ln w="28575">
            <a:solidFill>
              <a:srgbClr val="001122"/>
            </a:solidFill>
          </a:ln>
        </p:spPr>
      </p:pic>
      <p:pic>
        <p:nvPicPr>
          <p:cNvPr id="72707" name="Picture 3" descr="familia tradicional 2"/>
          <p:cNvPicPr>
            <a:picLocks noGrp="1" noChangeAspect="1" noChangeArrowheads="1"/>
          </p:cNvPicPr>
          <p:nvPr>
            <p:ph sz="quarter" idx="2"/>
          </p:nvPr>
        </p:nvPicPr>
        <p:blipFill>
          <a:blip r:embed="rId3" cstate="print"/>
          <a:srcRect/>
          <a:stretch>
            <a:fillRect/>
          </a:stretch>
        </p:blipFill>
        <p:spPr>
          <a:xfrm>
            <a:off x="468313" y="333375"/>
            <a:ext cx="3167062" cy="2663825"/>
          </a:xfrm>
          <a:solidFill>
            <a:srgbClr val="000000"/>
          </a:solidFill>
          <a:ln w="38100">
            <a:solidFill>
              <a:schemeClr val="tx2"/>
            </a:solidFill>
          </a:ln>
        </p:spPr>
      </p:pic>
      <p:pic>
        <p:nvPicPr>
          <p:cNvPr id="72708" name="Picture 4" descr="Familia Botero"/>
          <p:cNvPicPr>
            <a:picLocks noGrp="1" noChangeAspect="1" noChangeArrowheads="1"/>
          </p:cNvPicPr>
          <p:nvPr>
            <p:ph sz="quarter" idx="3"/>
          </p:nvPr>
        </p:nvPicPr>
        <p:blipFill>
          <a:blip r:embed="rId4" cstate="print"/>
          <a:srcRect/>
          <a:stretch>
            <a:fillRect/>
          </a:stretch>
        </p:blipFill>
        <p:spPr>
          <a:xfrm>
            <a:off x="5076825" y="0"/>
            <a:ext cx="3455988" cy="2881313"/>
          </a:xfrm>
          <a:noFill/>
          <a:ln w="38100">
            <a:solidFill>
              <a:schemeClr val="tx2"/>
            </a:solidFill>
          </a:ln>
        </p:spPr>
      </p:pic>
      <p:pic>
        <p:nvPicPr>
          <p:cNvPr id="72709" name="Picture 5" descr="madre foto antigua"/>
          <p:cNvPicPr>
            <a:picLocks noGrp="1" noChangeAspect="1" noChangeArrowheads="1"/>
          </p:cNvPicPr>
          <p:nvPr>
            <p:ph sz="quarter" idx="1"/>
          </p:nvPr>
        </p:nvPicPr>
        <p:blipFill>
          <a:blip r:embed="rId5" cstate="print"/>
          <a:srcRect/>
          <a:stretch>
            <a:fillRect/>
          </a:stretch>
        </p:blipFill>
        <p:spPr>
          <a:xfrm>
            <a:off x="5364163" y="3573463"/>
            <a:ext cx="2735262" cy="2808287"/>
          </a:xfrm>
          <a:noFill/>
        </p:spPr>
      </p:pic>
      <p:sp>
        <p:nvSpPr>
          <p:cNvPr id="582662" name="Text Box 6"/>
          <p:cNvSpPr txBox="1">
            <a:spLocks noChangeArrowheads="1"/>
          </p:cNvSpPr>
          <p:nvPr/>
        </p:nvSpPr>
        <p:spPr bwMode="auto">
          <a:xfrm>
            <a:off x="468313" y="3141663"/>
            <a:ext cx="3095625" cy="519112"/>
          </a:xfrm>
          <a:prstGeom prst="rect">
            <a:avLst/>
          </a:prstGeom>
          <a:solidFill>
            <a:srgbClr val="000000"/>
          </a:solidFill>
          <a:ln w="9525">
            <a:no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s-AR" sz="2800" b="1" i="0" u="none" strike="noStrike" kern="0" cap="none" spc="0" normalizeH="0" baseline="0" noProof="0">
                <a:ln>
                  <a:noFill/>
                </a:ln>
                <a:solidFill>
                  <a:srgbClr val="FFFFFF"/>
                </a:solidFill>
                <a:effectLst>
                  <a:outerShdw blurRad="38100" dist="38100" dir="2700000" algn="tl">
                    <a:srgbClr val="808080"/>
                  </a:outerShdw>
                </a:effectLst>
                <a:uLnTx/>
                <a:uFillTx/>
                <a:latin typeface="Arial" charset="0"/>
                <a:ea typeface="ＭＳ Ｐゴシック" pitchFamily="34" charset="-128"/>
              </a:rPr>
              <a:t>Familia Nuclear</a:t>
            </a:r>
          </a:p>
        </p:txBody>
      </p:sp>
      <p:sp>
        <p:nvSpPr>
          <p:cNvPr id="582663" name="Text Box 7"/>
          <p:cNvSpPr txBox="1">
            <a:spLocks noChangeArrowheads="1"/>
          </p:cNvSpPr>
          <p:nvPr/>
        </p:nvSpPr>
        <p:spPr bwMode="auto">
          <a:xfrm>
            <a:off x="4643438" y="6237288"/>
            <a:ext cx="4249737" cy="488950"/>
          </a:xfrm>
          <a:prstGeom prst="rect">
            <a:avLst/>
          </a:prstGeom>
          <a:solidFill>
            <a:srgbClr val="000000"/>
          </a:solidFill>
          <a:ln w="9525">
            <a:no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s-AR" sz="2600" b="1" i="0" u="none" strike="noStrike" kern="0" cap="none" spc="0" normalizeH="0" baseline="0" noProof="0">
                <a:ln>
                  <a:noFill/>
                </a:ln>
                <a:solidFill>
                  <a:srgbClr val="FFFFFF"/>
                </a:solidFill>
                <a:effectLst>
                  <a:outerShdw blurRad="38100" dist="38100" dir="2700000" algn="tl">
                    <a:srgbClr val="808080"/>
                  </a:outerShdw>
                </a:effectLst>
                <a:uLnTx/>
                <a:uFillTx/>
                <a:latin typeface="Arial" charset="0"/>
                <a:ea typeface="ＭＳ Ｐゴシック" pitchFamily="34" charset="-128"/>
              </a:rPr>
              <a:t>Familia monoparental</a:t>
            </a:r>
          </a:p>
        </p:txBody>
      </p:sp>
      <p:sp>
        <p:nvSpPr>
          <p:cNvPr id="582664" name="Text Box 8"/>
          <p:cNvSpPr txBox="1">
            <a:spLocks noChangeArrowheads="1"/>
          </p:cNvSpPr>
          <p:nvPr/>
        </p:nvSpPr>
        <p:spPr bwMode="auto">
          <a:xfrm>
            <a:off x="4572000" y="2852738"/>
            <a:ext cx="4248150" cy="519112"/>
          </a:xfrm>
          <a:prstGeom prst="rect">
            <a:avLst/>
          </a:prstGeom>
          <a:solidFill>
            <a:srgbClr val="000000"/>
          </a:solidFill>
          <a:ln w="9525">
            <a:noFill/>
            <a:miter lim="800000"/>
            <a:headEnd/>
            <a:tailEnd/>
          </a:ln>
          <a:effec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s-AR" sz="2800" b="1" i="0" u="none" strike="noStrike" kern="0" cap="none" spc="0" normalizeH="0" baseline="0" noProof="0">
                <a:ln>
                  <a:noFill/>
                </a:ln>
                <a:solidFill>
                  <a:srgbClr val="FFFFFF"/>
                </a:solidFill>
                <a:effectLst>
                  <a:outerShdw blurRad="38100" dist="38100" dir="2700000" algn="tl">
                    <a:srgbClr val="808080"/>
                  </a:outerShdw>
                </a:effectLst>
                <a:uLnTx/>
                <a:uFillTx/>
                <a:latin typeface="Arial" charset="0"/>
                <a:ea typeface="ＭＳ Ｐゴシック" pitchFamily="34" charset="-128"/>
              </a:rPr>
              <a:t>Familia ensamblada</a:t>
            </a:r>
          </a:p>
        </p:txBody>
      </p:sp>
      <p:sp>
        <p:nvSpPr>
          <p:cNvPr id="2" name="1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C91BA45-CB1A-4A5E-9360-60FB6C395F4B}" type="slidenum">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s-AR" sz="1800" b="0" i="0" u="none" strike="noStrike" kern="0" cap="none" spc="0" normalizeH="0" baseline="0" noProof="0">
              <a:ln>
                <a:noFill/>
              </a:ln>
              <a:solidFill>
                <a:srgbClr val="000000"/>
              </a:solidFill>
              <a:effectLst/>
              <a:uLnTx/>
              <a:uFillTx/>
            </a:endParaRPr>
          </a:p>
        </p:txBody>
      </p:sp>
      <p:sp>
        <p:nvSpPr>
          <p:cNvPr id="3" name="Marcador de fecha 2"/>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4454BEE-F6CB-4CFA-A8B7-45BC1E8ED7E4}" type="datetime12">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1583253510"/>
      </p:ext>
    </p:extLst>
  </p:cSld>
  <p:clrMapOvr>
    <a:masterClrMapping/>
  </p:clrMapOvr>
  <p:transition spd="med">
    <p:wheel/>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
          </p:nvPr>
        </p:nvSpPr>
        <p:spPr>
          <a:xfrm>
            <a:off x="539552" y="980728"/>
            <a:ext cx="7992888" cy="5616624"/>
          </a:xfrm>
          <a:solidFill>
            <a:srgbClr val="92D050"/>
          </a:solidFill>
        </p:spPr>
        <p:txBody>
          <a:bodyPr>
            <a:normAutofit lnSpcReduction="10000"/>
          </a:bodyPr>
          <a:lstStyle/>
          <a:p>
            <a:pPr>
              <a:spcAft>
                <a:spcPts val="750"/>
              </a:spcAft>
            </a:pPr>
            <a:r>
              <a:rPr lang="es-AR" sz="2800" dirty="0">
                <a:solidFill>
                  <a:srgbClr val="333333"/>
                </a:solidFill>
                <a:latin typeface="Arial" panose="020B0604020202020204" pitchFamily="34" charset="0"/>
                <a:ea typeface="Calibri" panose="020F0502020204030204" pitchFamily="34" charset="0"/>
              </a:rPr>
              <a:t>De todos modos, no entraré a analizar los alcances de la norma que dispone la derogación de los artículos 302 y 303 del Código Procesal Civil y Comercial de la Nación, ya que deviene innecesario en el estadio actual de nuestro ordenamiento jurídico y organización judicial </a:t>
            </a:r>
            <a:r>
              <a:rPr lang="es-AR" sz="2800" dirty="0">
                <a:solidFill>
                  <a:srgbClr val="333333"/>
                </a:solidFill>
                <a:highlight>
                  <a:srgbClr val="FFFF00"/>
                </a:highlight>
                <a:latin typeface="Arial" panose="020B0604020202020204" pitchFamily="34" charset="0"/>
                <a:ea typeface="Calibri" panose="020F0502020204030204" pitchFamily="34" charset="0"/>
              </a:rPr>
              <a:t>y ello es así por una muy sencilla razón: he sido la autora del voto preopinante, con adhesión plena de mis pares</a:t>
            </a:r>
            <a:r>
              <a:rPr lang="es-AR" sz="2800" dirty="0">
                <a:solidFill>
                  <a:srgbClr val="333333"/>
                </a:solidFill>
                <a:latin typeface="Arial" panose="020B0604020202020204" pitchFamily="34" charset="0"/>
                <a:ea typeface="Calibri" panose="020F0502020204030204" pitchFamily="34" charset="0"/>
              </a:rPr>
              <a:t>, en los autos caratulados "M.I.L. c/ O.J.O. s/ Divorcio", en sentencia dictada por esta Sala G el 31/07/2009, publicado en LA LEY del 01/03/2010, AR/JUR/25930/2009.</a:t>
            </a:r>
            <a:endParaRPr lang="es-AR" sz="2800" dirty="0">
              <a:latin typeface="Times New Roman" panose="02020603050405020304" pitchFamily="18" charset="0"/>
              <a:ea typeface="Calibri" panose="020F0502020204030204" pitchFamily="34" charset="0"/>
            </a:endParaRPr>
          </a:p>
          <a:p>
            <a:endParaRPr lang="es-AR" dirty="0"/>
          </a:p>
        </p:txBody>
      </p:sp>
    </p:spTree>
    <p:extLst>
      <p:ext uri="{BB962C8B-B14F-4D97-AF65-F5344CB8AC3E}">
        <p14:creationId xmlns:p14="http://schemas.microsoft.com/office/powerpoint/2010/main" xmlns="" val="1592506296"/>
      </p:ext>
    </p:extLst>
  </p:cSld>
  <p:clrMapOvr>
    <a:masterClrMapping/>
  </p:clrMapOvr>
  <p:transition spd="med">
    <p:pull/>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172076" y="0"/>
            <a:ext cx="3971924" cy="1071546"/>
          </a:xfrm>
        </p:spPr>
        <p:style>
          <a:lnRef idx="0">
            <a:schemeClr val="accent6"/>
          </a:lnRef>
          <a:fillRef idx="3">
            <a:schemeClr val="accent6"/>
          </a:fillRef>
          <a:effectRef idx="3">
            <a:schemeClr val="accent6"/>
          </a:effectRef>
          <a:fontRef idx="minor">
            <a:schemeClr val="lt1"/>
          </a:fontRef>
        </p:style>
        <p:txBody>
          <a:bodyPr>
            <a:normAutofit/>
          </a:bodyPr>
          <a:lstStyle/>
          <a:p>
            <a:r>
              <a:rPr lang="es-AR" dirty="0"/>
              <a:t>DE LA CAUSAL OBJETIVA</a:t>
            </a:r>
            <a:endParaRPr lang="es-ES" dirty="0"/>
          </a:p>
        </p:txBody>
      </p:sp>
      <p:sp>
        <p:nvSpPr>
          <p:cNvPr id="3" name="2 Marcador de contenido"/>
          <p:cNvSpPr>
            <a:spLocks noGrp="1"/>
          </p:cNvSpPr>
          <p:nvPr>
            <p:ph sz="quarter" idx="1"/>
          </p:nvPr>
        </p:nvSpPr>
        <p:spPr>
          <a:xfrm>
            <a:off x="500034" y="1071546"/>
            <a:ext cx="7972452" cy="5545282"/>
          </a:xfrm>
        </p:spPr>
        <p:style>
          <a:lnRef idx="1">
            <a:schemeClr val="accent6"/>
          </a:lnRef>
          <a:fillRef idx="2">
            <a:schemeClr val="accent6"/>
          </a:fillRef>
          <a:effectRef idx="1">
            <a:schemeClr val="accent6"/>
          </a:effectRef>
          <a:fontRef idx="minor">
            <a:schemeClr val="dk1"/>
          </a:fontRef>
        </p:style>
        <p:txBody>
          <a:bodyPr>
            <a:normAutofit/>
          </a:bodyPr>
          <a:lstStyle/>
          <a:p>
            <a:pPr algn="just"/>
            <a:r>
              <a:rPr lang="es-AR" dirty="0"/>
              <a:t>Tanto el actor en la demanda como la accionada en la reconvención </a:t>
            </a:r>
            <a:r>
              <a:rPr lang="es-AR" b="1" dirty="0"/>
              <a:t>limitaron sus respectivas pretensiones </a:t>
            </a:r>
            <a:r>
              <a:rPr lang="es-AR" dirty="0"/>
              <a:t>a la obtención de una sentencia de divorcio vincular sustentada </a:t>
            </a:r>
            <a:r>
              <a:rPr lang="es-AR" b="1" dirty="0"/>
              <a:t>en la causal de injurias o sea en una causal subjetiva.</a:t>
            </a:r>
            <a:endParaRPr lang="es-ES" dirty="0"/>
          </a:p>
          <a:p>
            <a:pPr algn="just"/>
            <a:r>
              <a:rPr lang="es-AR" dirty="0"/>
              <a:t>En ningún momento aludieron a la causal objetiva del art. 214, inciso 2º del Código Civil, </a:t>
            </a:r>
            <a:r>
              <a:rPr lang="es-AR" u="sng" dirty="0"/>
              <a:t>hasta la manifestación tardía contenida en la expresión de agravios</a:t>
            </a:r>
            <a:r>
              <a:rPr lang="es-AR" dirty="0"/>
              <a:t> presentada por el esposo.</a:t>
            </a:r>
            <a:endParaRPr lang="es-ES" dirty="0"/>
          </a:p>
          <a:p>
            <a:pPr algn="just"/>
            <a:r>
              <a:rPr lang="es-AR" b="1" dirty="0">
                <a:solidFill>
                  <a:srgbClr val="FF0000"/>
                </a:solidFill>
              </a:rPr>
              <a:t>El error en el planteo de la pretensión o en la estrategia defensiva no puede ser subsanado por el tribunal, bajo pena de violentar principios elementales tanto del derecho procesal, como de raigambre constitucional</a:t>
            </a:r>
            <a:r>
              <a:rPr lang="es-AR" dirty="0">
                <a:solidFill>
                  <a:srgbClr val="FF0000"/>
                </a:solidFill>
              </a:rPr>
              <a:t>.</a:t>
            </a:r>
            <a:endParaRPr lang="es-ES" dirty="0">
              <a:solidFill>
                <a:srgbClr val="FF0000"/>
              </a:solidFill>
            </a:endParaRPr>
          </a:p>
        </p:txBody>
      </p:sp>
      <p:pic>
        <p:nvPicPr>
          <p:cNvPr id="4" name="Imagen 3"/>
          <p:cNvPicPr>
            <a:picLocks noChangeAspect="1"/>
          </p:cNvPicPr>
          <p:nvPr/>
        </p:nvPicPr>
        <p:blipFill>
          <a:blip r:embed="rId2" cstate="print"/>
          <a:stretch>
            <a:fillRect/>
          </a:stretch>
        </p:blipFill>
        <p:spPr>
          <a:xfrm>
            <a:off x="179288" y="1071546"/>
            <a:ext cx="8258550" cy="5280707"/>
          </a:xfrm>
          <a:prstGeom prst="rect">
            <a:avLst/>
          </a:prstGeom>
        </p:spPr>
      </p:pic>
    </p:spTree>
    <p:extLst>
      <p:ext uri="{BB962C8B-B14F-4D97-AF65-F5344CB8AC3E}">
        <p14:creationId xmlns:p14="http://schemas.microsoft.com/office/powerpoint/2010/main" xmlns="" val="3052903067"/>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blinds(horizontal)">
                                      <p:cBhvr>
                                        <p:cTn id="11" dur="500"/>
                                        <p:tgtEl>
                                          <p:spTgt spid="3">
                                            <p:bg/>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linds(horizontal)">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blinds(horizontal)">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blinds(horizontal)">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3089" y="2"/>
            <a:ext cx="3638551" cy="4005064"/>
          </a:xfrm>
          <a:prstGeom prst="rect">
            <a:avLst/>
          </a:prstGeom>
        </p:spPr>
      </p:pic>
      <p:pic>
        <p:nvPicPr>
          <p:cNvPr id="3" name="2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54972" y="116632"/>
            <a:ext cx="3312368" cy="3406490"/>
          </a:xfrm>
          <a:prstGeom prst="rect">
            <a:avLst/>
          </a:prstGeom>
        </p:spPr>
      </p:pic>
      <p:pic>
        <p:nvPicPr>
          <p:cNvPr id="4" name="3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933575" y="3881884"/>
            <a:ext cx="5276851" cy="2971800"/>
          </a:xfrm>
          <a:prstGeom prst="rect">
            <a:avLst/>
          </a:prstGeom>
        </p:spPr>
      </p:pic>
    </p:spTree>
    <p:extLst>
      <p:ext uri="{BB962C8B-B14F-4D97-AF65-F5344CB8AC3E}">
        <p14:creationId xmlns:p14="http://schemas.microsoft.com/office/powerpoint/2010/main" xmlns="" val="142315694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xmlns="" val="2602540717"/>
              </p:ext>
            </p:extLst>
          </p:nvPr>
        </p:nvGraphicFramePr>
        <p:xfrm>
          <a:off x="467544" y="152636"/>
          <a:ext cx="8352928" cy="65527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381057475"/>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476672"/>
            <a:ext cx="8352928" cy="3477875"/>
          </a:xfrm>
          <a:prstGeom prst="rect">
            <a:avLst/>
          </a:prstGeom>
          <a:ln w="57150">
            <a:solidFill>
              <a:schemeClr val="tx1"/>
            </a:solidFill>
          </a:ln>
        </p:spPr>
        <p:txBody>
          <a:bodyPr wrap="square">
            <a:spAutoFit/>
          </a:bodyPr>
          <a:lstStyle/>
          <a:p>
            <a:pPr algn="just"/>
            <a:r>
              <a:rPr lang="es-AR" sz="4400" b="1" dirty="0">
                <a:solidFill>
                  <a:prstClr val="black"/>
                </a:solidFill>
              </a:rPr>
              <a:t>ARTÍCULO 437.- Divorcio.</a:t>
            </a:r>
            <a:r>
              <a:rPr lang="es-AR" sz="4400" dirty="0">
                <a:solidFill>
                  <a:prstClr val="black"/>
                </a:solidFill>
              </a:rPr>
              <a:t> </a:t>
            </a:r>
            <a:r>
              <a:rPr lang="es-AR" sz="4400" b="1" dirty="0">
                <a:solidFill>
                  <a:prstClr val="black"/>
                </a:solidFill>
              </a:rPr>
              <a:t>Legitimación.</a:t>
            </a:r>
            <a:r>
              <a:rPr lang="es-AR" sz="4400" dirty="0">
                <a:solidFill>
                  <a:prstClr val="black"/>
                </a:solidFill>
              </a:rPr>
              <a:t> El divorcio se decreta </a:t>
            </a:r>
            <a:r>
              <a:rPr lang="es-AR" sz="4400" u="sng" dirty="0">
                <a:solidFill>
                  <a:srgbClr val="FF0000"/>
                </a:solidFill>
                <a:effectLst>
                  <a:outerShdw blurRad="38100" dist="38100" dir="2700000" algn="tl">
                    <a:srgbClr val="000000">
                      <a:alpha val="43137"/>
                    </a:srgbClr>
                  </a:outerShdw>
                </a:effectLst>
              </a:rPr>
              <a:t>judicialmente</a:t>
            </a:r>
            <a:r>
              <a:rPr lang="es-AR" sz="4400" dirty="0">
                <a:solidFill>
                  <a:prstClr val="black"/>
                </a:solidFill>
              </a:rPr>
              <a:t> a </a:t>
            </a:r>
            <a:r>
              <a:rPr lang="es-AR" sz="4400" b="1" u="sng" dirty="0">
                <a:solidFill>
                  <a:srgbClr val="00B050"/>
                </a:solidFill>
                <a:effectLst>
                  <a:outerShdw blurRad="38100" dist="38100" dir="2700000" algn="tl">
                    <a:srgbClr val="000000">
                      <a:alpha val="43137"/>
                    </a:srgbClr>
                  </a:outerShdw>
                </a:effectLst>
              </a:rPr>
              <a:t>petición</a:t>
            </a:r>
            <a:r>
              <a:rPr lang="es-AR" sz="4400" dirty="0">
                <a:solidFill>
                  <a:prstClr val="black"/>
                </a:solidFill>
              </a:rPr>
              <a:t> </a:t>
            </a:r>
            <a:r>
              <a:rPr lang="es-AR" sz="4400" b="1" u="sng" dirty="0">
                <a:solidFill>
                  <a:srgbClr val="FF33CC"/>
                </a:solidFill>
                <a:effectLst>
                  <a:outerShdw blurRad="38100" dist="38100" dir="2700000" algn="tl">
                    <a:srgbClr val="000000">
                      <a:alpha val="43137"/>
                    </a:srgbClr>
                  </a:outerShdw>
                </a:effectLst>
              </a:rPr>
              <a:t>de ambos</a:t>
            </a:r>
            <a:r>
              <a:rPr lang="es-AR" sz="4400" dirty="0">
                <a:solidFill>
                  <a:prstClr val="black"/>
                </a:solidFill>
              </a:rPr>
              <a:t> o </a:t>
            </a:r>
            <a:r>
              <a:rPr lang="es-AR" sz="4400" b="1" u="sng" dirty="0">
                <a:solidFill>
                  <a:srgbClr val="FF33CC"/>
                </a:solidFill>
                <a:effectLst>
                  <a:outerShdw blurRad="38100" dist="38100" dir="2700000" algn="tl">
                    <a:srgbClr val="000000">
                      <a:alpha val="43137"/>
                    </a:srgbClr>
                  </a:outerShdw>
                </a:effectLst>
              </a:rPr>
              <a:t>de uno solo</a:t>
            </a:r>
            <a:r>
              <a:rPr lang="es-AR" sz="4400" dirty="0">
                <a:solidFill>
                  <a:prstClr val="black"/>
                </a:solidFill>
              </a:rPr>
              <a:t> de los cónyuges.</a:t>
            </a:r>
          </a:p>
          <a:p>
            <a:pPr algn="just"/>
            <a:endParaRPr lang="es-AR" sz="4400" dirty="0">
              <a:solidFill>
                <a:prstClr val="black"/>
              </a:solidFill>
            </a:endParaRPr>
          </a:p>
        </p:txBody>
      </p:sp>
      <p:pic>
        <p:nvPicPr>
          <p:cNvPr id="1026" name="Picture 2" descr="C:\Users\mvicel\AppData\Local\Microsoft\Windows\Temporary Internet Files\Content.IE5\XZJGK0GP\logo+Encuentro+de+g%C3%A9nero-EED+-+baja+resolucion[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11760" y="4081462"/>
            <a:ext cx="4751809" cy="27765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641639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91456" y="332656"/>
            <a:ext cx="7920880" cy="5016758"/>
          </a:xfrm>
          <a:prstGeom prst="rect">
            <a:avLst/>
          </a:prstGeom>
          <a:ln w="57150">
            <a:solidFill>
              <a:schemeClr val="accent2"/>
            </a:solidFill>
          </a:ln>
        </p:spPr>
        <p:txBody>
          <a:bodyPr wrap="square">
            <a:spAutoFit/>
          </a:bodyPr>
          <a:lstStyle/>
          <a:p>
            <a:endParaRPr lang="es-AR" sz="3200" b="1" dirty="0">
              <a:solidFill>
                <a:prstClr val="black"/>
              </a:solidFill>
            </a:endParaRPr>
          </a:p>
          <a:p>
            <a:r>
              <a:rPr lang="es-AR" sz="3200" b="1" dirty="0">
                <a:solidFill>
                  <a:prstClr val="black"/>
                </a:solidFill>
              </a:rPr>
              <a:t>ARTÍCULO 438. Requisitos y procedimiento del divorcio.</a:t>
            </a:r>
            <a:r>
              <a:rPr lang="es-AR" sz="3200" dirty="0">
                <a:solidFill>
                  <a:prstClr val="black"/>
                </a:solidFill>
              </a:rPr>
              <a:t> Toda petición de divorcio </a:t>
            </a:r>
            <a:r>
              <a:rPr lang="es-AR" sz="3200" b="1" u="sng" dirty="0">
                <a:solidFill>
                  <a:srgbClr val="FF33CC"/>
                </a:solidFill>
                <a:effectLst>
                  <a:outerShdw blurRad="38100" dist="38100" dir="2700000" algn="tl">
                    <a:srgbClr val="000000">
                      <a:alpha val="43137"/>
                    </a:srgbClr>
                  </a:outerShdw>
                </a:effectLst>
              </a:rPr>
              <a:t>debe</a:t>
            </a:r>
            <a:r>
              <a:rPr lang="es-AR" sz="3200" dirty="0">
                <a:solidFill>
                  <a:prstClr val="black"/>
                </a:solidFill>
              </a:rPr>
              <a:t> ser acompañada de una </a:t>
            </a:r>
            <a:r>
              <a:rPr lang="es-AR" sz="3200" b="1" u="sng" dirty="0">
                <a:solidFill>
                  <a:srgbClr val="FF0000"/>
                </a:solidFill>
                <a:effectLst>
                  <a:outerShdw blurRad="38100" dist="38100" dir="2700000" algn="tl">
                    <a:srgbClr val="000000">
                      <a:alpha val="43137"/>
                    </a:srgbClr>
                  </a:outerShdw>
                </a:effectLst>
              </a:rPr>
              <a:t>propuesta</a:t>
            </a:r>
            <a:r>
              <a:rPr lang="es-AR" sz="3200" dirty="0">
                <a:solidFill>
                  <a:prstClr val="black"/>
                </a:solidFill>
              </a:rPr>
              <a:t> que regule los </a:t>
            </a:r>
            <a:r>
              <a:rPr lang="es-AR" sz="3200" b="1" u="sng" dirty="0">
                <a:solidFill>
                  <a:srgbClr val="FF0000"/>
                </a:solidFill>
                <a:effectLst>
                  <a:outerShdw blurRad="38100" dist="38100" dir="2700000" algn="tl">
                    <a:srgbClr val="000000">
                      <a:alpha val="43137"/>
                    </a:srgbClr>
                  </a:outerShdw>
                </a:effectLst>
              </a:rPr>
              <a:t>efectos</a:t>
            </a:r>
            <a:r>
              <a:rPr lang="es-AR" sz="3200" dirty="0">
                <a:solidFill>
                  <a:prstClr val="black"/>
                </a:solidFill>
              </a:rPr>
              <a:t> derivados de éste; </a:t>
            </a:r>
            <a:r>
              <a:rPr lang="es-AR" sz="3200" b="1" u="sng" dirty="0">
                <a:solidFill>
                  <a:srgbClr val="0070C0"/>
                </a:solidFill>
                <a:effectLst>
                  <a:outerShdw blurRad="38100" dist="38100" dir="2700000" algn="tl">
                    <a:srgbClr val="000000">
                      <a:alpha val="43137"/>
                    </a:srgbClr>
                  </a:outerShdw>
                </a:effectLst>
              </a:rPr>
              <a:t>la omisión de la propuesta impide dar trámite a la petición</a:t>
            </a:r>
            <a:r>
              <a:rPr lang="es-AR" sz="3200" dirty="0">
                <a:solidFill>
                  <a:prstClr val="black"/>
                </a:solidFill>
              </a:rPr>
              <a:t>.</a:t>
            </a:r>
          </a:p>
          <a:p>
            <a:r>
              <a:rPr lang="es-AR" sz="3200" dirty="0">
                <a:solidFill>
                  <a:prstClr val="black"/>
                </a:solidFill>
              </a:rPr>
              <a:t>Si el divorcio es peticionado por uno solo de los cónyuges, el otro puede ofrecer una propuesta reguladora distinta. </a:t>
            </a:r>
          </a:p>
          <a:p>
            <a:endParaRPr lang="es-AR" sz="3200" dirty="0">
              <a:solidFill>
                <a:prstClr val="black"/>
              </a:solidFill>
            </a:endParaRPr>
          </a:p>
        </p:txBody>
      </p:sp>
      <p:pic>
        <p:nvPicPr>
          <p:cNvPr id="3074" name="Picture 2" descr="C:\Users\mvicel\AppData\Local\Microsoft\Windows\Temporary Internet Files\Content.IE5\2E9I7L0Y\250px-NoWedding[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73140" y="5517232"/>
            <a:ext cx="2381250" cy="13407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57996279"/>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476672"/>
            <a:ext cx="8280920" cy="5509200"/>
          </a:xfrm>
          <a:prstGeom prst="rect">
            <a:avLst/>
          </a:prstGeom>
          <a:ln w="57150">
            <a:solidFill>
              <a:srgbClr val="C00000"/>
            </a:solidFill>
          </a:ln>
        </p:spPr>
        <p:txBody>
          <a:bodyPr wrap="square">
            <a:spAutoFit/>
          </a:bodyPr>
          <a:lstStyle/>
          <a:p>
            <a:pPr algn="just"/>
            <a:endParaRPr lang="es-AR" sz="3200" dirty="0">
              <a:solidFill>
                <a:prstClr val="black"/>
              </a:solidFill>
            </a:endParaRPr>
          </a:p>
          <a:p>
            <a:pPr algn="just"/>
            <a:r>
              <a:rPr lang="es-AR" sz="3200" dirty="0">
                <a:solidFill>
                  <a:prstClr val="black"/>
                </a:solidFill>
              </a:rPr>
              <a:t>Al momento de formular las propuestas, las partes </a:t>
            </a:r>
            <a:r>
              <a:rPr lang="es-AR" sz="3200" b="1" u="sng" dirty="0">
                <a:solidFill>
                  <a:srgbClr val="002060"/>
                </a:solidFill>
                <a:effectLst>
                  <a:outerShdw blurRad="38100" dist="38100" dir="2700000" algn="tl">
                    <a:srgbClr val="000000">
                      <a:alpha val="43137"/>
                    </a:srgbClr>
                  </a:outerShdw>
                </a:effectLst>
              </a:rPr>
              <a:t>deben</a:t>
            </a:r>
            <a:r>
              <a:rPr lang="es-AR" sz="3200" dirty="0">
                <a:solidFill>
                  <a:prstClr val="black"/>
                </a:solidFill>
              </a:rPr>
              <a:t> acompañar </a:t>
            </a:r>
            <a:r>
              <a:rPr lang="es-AR" sz="3200" b="1" u="sng" dirty="0">
                <a:solidFill>
                  <a:srgbClr val="FF0000"/>
                </a:solidFill>
                <a:effectLst>
                  <a:outerShdw blurRad="38100" dist="38100" dir="2700000" algn="tl">
                    <a:srgbClr val="000000">
                      <a:alpha val="43137"/>
                    </a:srgbClr>
                  </a:outerShdw>
                </a:effectLst>
              </a:rPr>
              <a:t>los elementos</a:t>
            </a:r>
            <a:r>
              <a:rPr lang="es-AR" sz="3200" dirty="0">
                <a:solidFill>
                  <a:prstClr val="black"/>
                </a:solidFill>
              </a:rPr>
              <a:t> en que se fundan; el juez puede ordenar, </a:t>
            </a:r>
            <a:r>
              <a:rPr lang="es-AR" sz="3200" b="1" u="sng" dirty="0">
                <a:solidFill>
                  <a:srgbClr val="00B0F0"/>
                </a:solidFill>
                <a:effectLst>
                  <a:outerShdw blurRad="38100" dist="38100" dir="2700000" algn="tl">
                    <a:srgbClr val="000000">
                      <a:alpha val="43137"/>
                    </a:srgbClr>
                  </a:outerShdw>
                </a:effectLst>
              </a:rPr>
              <a:t>de oficio o a petición de las partes</a:t>
            </a:r>
            <a:r>
              <a:rPr lang="es-AR" sz="3200" dirty="0">
                <a:solidFill>
                  <a:prstClr val="black"/>
                </a:solidFill>
              </a:rPr>
              <a:t>, que se incorporen </a:t>
            </a:r>
            <a:r>
              <a:rPr lang="es-AR" sz="3200" b="1" u="sng" dirty="0">
                <a:solidFill>
                  <a:srgbClr val="FF0000"/>
                </a:solidFill>
                <a:effectLst>
                  <a:outerShdw blurRad="38100" dist="38100" dir="2700000" algn="tl">
                    <a:srgbClr val="000000">
                      <a:alpha val="43137"/>
                    </a:srgbClr>
                  </a:outerShdw>
                </a:effectLst>
              </a:rPr>
              <a:t>otros que se estiman pertinentes</a:t>
            </a:r>
            <a:r>
              <a:rPr lang="es-AR" sz="3200" dirty="0">
                <a:solidFill>
                  <a:prstClr val="black"/>
                </a:solidFill>
              </a:rPr>
              <a:t>. Las propuestas deben ser evaluadas por el juez, debiendo </a:t>
            </a:r>
            <a:r>
              <a:rPr lang="es-AR" sz="3200" b="1" u="sng" dirty="0">
                <a:solidFill>
                  <a:srgbClr val="FF33CC"/>
                </a:solidFill>
                <a:effectLst>
                  <a:outerShdw blurRad="38100" dist="38100" dir="2700000" algn="tl">
                    <a:srgbClr val="000000">
                      <a:alpha val="43137"/>
                    </a:srgbClr>
                  </a:outerShdw>
                </a:effectLst>
              </a:rPr>
              <a:t>convocar a los cónyuges a una audiencia.</a:t>
            </a:r>
          </a:p>
          <a:p>
            <a:pPr algn="just"/>
            <a:r>
              <a:rPr lang="es-AR" sz="3200" b="1" u="sng" dirty="0">
                <a:solidFill>
                  <a:prstClr val="black"/>
                </a:solidFill>
                <a:effectLst>
                  <a:outerShdw blurRad="38100" dist="38100" dir="2700000" algn="tl">
                    <a:srgbClr val="000000">
                      <a:alpha val="43137"/>
                    </a:srgbClr>
                  </a:outerShdw>
                </a:effectLst>
              </a:rPr>
              <a:t>En ningún caso</a:t>
            </a:r>
            <a:r>
              <a:rPr lang="es-AR" sz="3200" b="1" dirty="0">
                <a:solidFill>
                  <a:prstClr val="black"/>
                </a:solidFill>
                <a:effectLst>
                  <a:outerShdw blurRad="38100" dist="38100" dir="2700000" algn="tl">
                    <a:srgbClr val="000000">
                      <a:alpha val="43137"/>
                    </a:srgbClr>
                  </a:outerShdw>
                </a:effectLst>
              </a:rPr>
              <a:t> el desacuerdo en el </a:t>
            </a:r>
            <a:r>
              <a:rPr lang="es-AR" sz="3200" b="1" u="sng" dirty="0">
                <a:solidFill>
                  <a:srgbClr val="00B050"/>
                </a:solidFill>
                <a:effectLst>
                  <a:outerShdw blurRad="38100" dist="38100" dir="2700000" algn="tl">
                    <a:srgbClr val="000000">
                      <a:alpha val="43137"/>
                    </a:srgbClr>
                  </a:outerShdw>
                </a:effectLst>
              </a:rPr>
              <a:t>convenio</a:t>
            </a:r>
            <a:r>
              <a:rPr lang="es-AR" sz="3200" b="1" dirty="0">
                <a:solidFill>
                  <a:prstClr val="black"/>
                </a:solidFill>
                <a:effectLst>
                  <a:outerShdw blurRad="38100" dist="38100" dir="2700000" algn="tl">
                    <a:srgbClr val="000000">
                      <a:alpha val="43137"/>
                    </a:srgbClr>
                  </a:outerShdw>
                </a:effectLst>
              </a:rPr>
              <a:t> suspende el dictado de la sentencia de divorcio.</a:t>
            </a:r>
          </a:p>
          <a:p>
            <a:pPr algn="just"/>
            <a:endParaRPr lang="es-AR" sz="3200" b="1" dirty="0">
              <a:solidFill>
                <a:prstClr val="black"/>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0460034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692696"/>
            <a:ext cx="7920880" cy="5693866"/>
          </a:xfrm>
          <a:prstGeom prst="rect">
            <a:avLst/>
          </a:prstGeom>
          <a:ln w="57150">
            <a:solidFill>
              <a:srgbClr val="C00000"/>
            </a:solidFill>
          </a:ln>
        </p:spPr>
        <p:txBody>
          <a:bodyPr wrap="square">
            <a:spAutoFit/>
          </a:bodyPr>
          <a:lstStyle/>
          <a:p>
            <a:pPr algn="just"/>
            <a:endParaRPr lang="es-AR" sz="3600" dirty="0">
              <a:solidFill>
                <a:prstClr val="black"/>
              </a:solidFill>
            </a:endParaRPr>
          </a:p>
          <a:p>
            <a:pPr algn="just"/>
            <a:r>
              <a:rPr lang="es-AR" sz="3600" dirty="0">
                <a:solidFill>
                  <a:prstClr val="black"/>
                </a:solidFill>
              </a:rPr>
              <a:t>Si existe </a:t>
            </a:r>
            <a:r>
              <a:rPr lang="es-AR" sz="3600" b="1" u="sng" dirty="0">
                <a:solidFill>
                  <a:srgbClr val="FF0000"/>
                </a:solidFill>
                <a:effectLst>
                  <a:outerShdw blurRad="38100" dist="38100" dir="2700000" algn="tl">
                    <a:srgbClr val="000000">
                      <a:alpha val="43137"/>
                    </a:srgbClr>
                  </a:outerShdw>
                </a:effectLst>
              </a:rPr>
              <a:t>desacuerdo</a:t>
            </a:r>
            <a:r>
              <a:rPr lang="es-AR" sz="3600" b="1" dirty="0">
                <a:solidFill>
                  <a:srgbClr val="FF0000"/>
                </a:solidFill>
              </a:rPr>
              <a:t> sobre los efectos</a:t>
            </a:r>
            <a:r>
              <a:rPr lang="es-AR" sz="3600" dirty="0">
                <a:solidFill>
                  <a:prstClr val="black"/>
                </a:solidFill>
              </a:rPr>
              <a:t> del divorcio, </a:t>
            </a:r>
            <a:r>
              <a:rPr lang="es-AR" sz="4000" b="1" dirty="0">
                <a:solidFill>
                  <a:prstClr val="black"/>
                </a:solidFill>
                <a:effectLst>
                  <a:outerShdw blurRad="38100" dist="38100" dir="2700000" algn="tl">
                    <a:srgbClr val="000000">
                      <a:alpha val="43137"/>
                    </a:srgbClr>
                  </a:outerShdw>
                </a:effectLst>
              </a:rPr>
              <a:t>o</a:t>
            </a:r>
            <a:r>
              <a:rPr lang="es-AR" sz="3600" dirty="0">
                <a:solidFill>
                  <a:prstClr val="black"/>
                </a:solidFill>
              </a:rPr>
              <a:t> si el </a:t>
            </a:r>
            <a:r>
              <a:rPr lang="es-AR" sz="3600" b="1" u="sng" dirty="0">
                <a:solidFill>
                  <a:srgbClr val="FF33CC"/>
                </a:solidFill>
                <a:effectLst>
                  <a:outerShdw blurRad="38100" dist="38100" dir="2700000" algn="tl">
                    <a:srgbClr val="000000">
                      <a:alpha val="43137"/>
                    </a:srgbClr>
                  </a:outerShdw>
                </a:effectLst>
              </a:rPr>
              <a:t>convenio regulador</a:t>
            </a:r>
            <a:r>
              <a:rPr lang="es-AR" sz="3600" b="1" dirty="0">
                <a:solidFill>
                  <a:srgbClr val="FF33CC"/>
                </a:solidFill>
                <a:effectLst>
                  <a:outerShdw blurRad="38100" dist="38100" dir="2700000" algn="tl">
                    <a:srgbClr val="000000">
                      <a:alpha val="43137"/>
                    </a:srgbClr>
                  </a:outerShdw>
                </a:effectLst>
              </a:rPr>
              <a:t> perjudica</a:t>
            </a:r>
            <a:r>
              <a:rPr lang="es-AR" sz="3600" dirty="0">
                <a:solidFill>
                  <a:prstClr val="black"/>
                </a:solidFill>
              </a:rPr>
              <a:t> de modo manifiesto los intereses de los integrantes del grupo familiar, las </a:t>
            </a:r>
            <a:r>
              <a:rPr lang="es-AR" sz="3600" b="1" dirty="0">
                <a:solidFill>
                  <a:prstClr val="black"/>
                </a:solidFill>
                <a:effectLst>
                  <a:outerShdw blurRad="38100" dist="38100" dir="2700000" algn="tl">
                    <a:srgbClr val="000000">
                      <a:alpha val="43137"/>
                    </a:srgbClr>
                  </a:outerShdw>
                </a:effectLst>
              </a:rPr>
              <a:t>cuestiones pendientes</a:t>
            </a:r>
            <a:r>
              <a:rPr lang="es-AR" sz="3600" dirty="0">
                <a:solidFill>
                  <a:prstClr val="black"/>
                </a:solidFill>
              </a:rPr>
              <a:t> deben ser resueltas por el juez de conformidad con el </a:t>
            </a:r>
            <a:r>
              <a:rPr lang="es-AR" sz="3600" b="1" dirty="0">
                <a:solidFill>
                  <a:prstClr val="black"/>
                </a:solidFill>
                <a:effectLst>
                  <a:outerShdw blurRad="38100" dist="38100" dir="2700000" algn="tl">
                    <a:srgbClr val="000000">
                      <a:alpha val="43137"/>
                    </a:srgbClr>
                  </a:outerShdw>
                </a:effectLst>
              </a:rPr>
              <a:t>procedimiento previsto en la ley local</a:t>
            </a:r>
            <a:r>
              <a:rPr lang="es-AR" sz="3600" dirty="0">
                <a:solidFill>
                  <a:prstClr val="black"/>
                </a:solidFill>
              </a:rPr>
              <a:t>.</a:t>
            </a:r>
          </a:p>
          <a:p>
            <a:pPr algn="just"/>
            <a:endParaRPr lang="es-AR" sz="3600" dirty="0">
              <a:solidFill>
                <a:prstClr val="black"/>
              </a:solidFill>
            </a:endParaRPr>
          </a:p>
        </p:txBody>
      </p:sp>
    </p:spTree>
    <p:extLst>
      <p:ext uri="{BB962C8B-B14F-4D97-AF65-F5344CB8AC3E}">
        <p14:creationId xmlns:p14="http://schemas.microsoft.com/office/powerpoint/2010/main" xmlns="" val="2539586934"/>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xmlns="" val="1805642860"/>
              </p:ext>
            </p:extLst>
          </p:nvPr>
        </p:nvGraphicFramePr>
        <p:xfrm>
          <a:off x="395536" y="116632"/>
          <a:ext cx="8496944" cy="6741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2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028385" y="5377499"/>
            <a:ext cx="1190625" cy="1476375"/>
          </a:xfrm>
          <a:prstGeom prst="rect">
            <a:avLst/>
          </a:prstGeom>
        </p:spPr>
      </p:pic>
      <p:sp>
        <p:nvSpPr>
          <p:cNvPr id="4" name="3 Explosión 2"/>
          <p:cNvSpPr/>
          <p:nvPr/>
        </p:nvSpPr>
        <p:spPr>
          <a:xfrm>
            <a:off x="4572000" y="620688"/>
            <a:ext cx="4647010" cy="4536504"/>
          </a:xfrm>
          <a:prstGeom prst="irregularSeal2">
            <a:avLst/>
          </a:prstGeom>
          <a:solidFill>
            <a:srgbClr val="CBC7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dirty="0">
                <a:solidFill>
                  <a:prstClr val="black"/>
                </a:solidFill>
                <a:latin typeface="Berlin Sans FB" panose="020E0602020502020306" pitchFamily="34" charset="0"/>
              </a:rPr>
              <a:t>Art. 438: “Toda petición de divorcio </a:t>
            </a:r>
            <a:r>
              <a:rPr lang="es-AR" sz="2000" dirty="0">
                <a:solidFill>
                  <a:prstClr val="black"/>
                </a:solidFill>
                <a:effectLst>
                  <a:outerShdw blurRad="38100" dist="38100" dir="2700000" algn="tl">
                    <a:srgbClr val="000000">
                      <a:alpha val="43137"/>
                    </a:srgbClr>
                  </a:outerShdw>
                </a:effectLst>
                <a:latin typeface="Berlin Sans FB" panose="020E0602020502020306" pitchFamily="34" charset="0"/>
              </a:rPr>
              <a:t>DEBE</a:t>
            </a:r>
            <a:r>
              <a:rPr lang="es-AR" sz="2000" dirty="0">
                <a:solidFill>
                  <a:prstClr val="black"/>
                </a:solidFill>
                <a:latin typeface="Berlin Sans FB" panose="020E0602020502020306" pitchFamily="34" charset="0"/>
              </a:rPr>
              <a:t> ser acompañada de una propuesta que regule los efectos…</a:t>
            </a:r>
          </a:p>
        </p:txBody>
      </p:sp>
    </p:spTree>
    <p:extLst>
      <p:ext uri="{BB962C8B-B14F-4D97-AF65-F5344CB8AC3E}">
        <p14:creationId xmlns:p14="http://schemas.microsoft.com/office/powerpoint/2010/main" xmlns="" val="25683085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graphicEl>
                                              <a:dgm id="{9DF30028-E187-42F4-8F13-8149AA90DF03}"/>
                                            </p:graphicEl>
                                          </p:spTgt>
                                        </p:tgtEl>
                                        <p:attrNameLst>
                                          <p:attrName>style.visibility</p:attrName>
                                        </p:attrNameLst>
                                      </p:cBhvr>
                                      <p:to>
                                        <p:strVal val="visible"/>
                                      </p:to>
                                    </p:set>
                                    <p:anim calcmode="lin" valueType="num">
                                      <p:cBhvr>
                                        <p:cTn id="7" dur="2500" fill="hold"/>
                                        <p:tgtEl>
                                          <p:spTgt spid="2">
                                            <p:graphicEl>
                                              <a:dgm id="{9DF30028-E187-42F4-8F13-8149AA90DF03}"/>
                                            </p:graphicEl>
                                          </p:spTgt>
                                        </p:tgtEl>
                                        <p:attrNameLst>
                                          <p:attrName>ppt_w</p:attrName>
                                        </p:attrNameLst>
                                      </p:cBhvr>
                                      <p:tavLst>
                                        <p:tav tm="0">
                                          <p:val>
                                            <p:fltVal val="0"/>
                                          </p:val>
                                        </p:tav>
                                        <p:tav tm="100000">
                                          <p:val>
                                            <p:strVal val="#ppt_w"/>
                                          </p:val>
                                        </p:tav>
                                      </p:tavLst>
                                    </p:anim>
                                    <p:anim calcmode="lin" valueType="num">
                                      <p:cBhvr>
                                        <p:cTn id="8" dur="2500" fill="hold"/>
                                        <p:tgtEl>
                                          <p:spTgt spid="2">
                                            <p:graphicEl>
                                              <a:dgm id="{9DF30028-E187-42F4-8F13-8149AA90DF03}"/>
                                            </p:graphicEl>
                                          </p:spTgt>
                                        </p:tgtEl>
                                        <p:attrNameLst>
                                          <p:attrName>ppt_h</p:attrName>
                                        </p:attrNameLst>
                                      </p:cBhvr>
                                      <p:tavLst>
                                        <p:tav tm="0">
                                          <p:val>
                                            <p:fltVal val="0"/>
                                          </p:val>
                                        </p:tav>
                                        <p:tav tm="100000">
                                          <p:val>
                                            <p:strVal val="#ppt_h"/>
                                          </p:val>
                                        </p:tav>
                                      </p:tavLst>
                                    </p:anim>
                                    <p:anim calcmode="lin" valueType="num">
                                      <p:cBhvr>
                                        <p:cTn id="9" dur="2500" fill="hold"/>
                                        <p:tgtEl>
                                          <p:spTgt spid="2">
                                            <p:graphicEl>
                                              <a:dgm id="{9DF30028-E187-42F4-8F13-8149AA90DF03}"/>
                                            </p:graphicEl>
                                          </p:spTgt>
                                        </p:tgtEl>
                                        <p:attrNameLst>
                                          <p:attrName>style.rotation</p:attrName>
                                        </p:attrNameLst>
                                      </p:cBhvr>
                                      <p:tavLst>
                                        <p:tav tm="0">
                                          <p:val>
                                            <p:fltVal val="90"/>
                                          </p:val>
                                        </p:tav>
                                        <p:tav tm="100000">
                                          <p:val>
                                            <p:fltVal val="0"/>
                                          </p:val>
                                        </p:tav>
                                      </p:tavLst>
                                    </p:anim>
                                    <p:animEffect transition="in" filter="fade">
                                      <p:cBhvr>
                                        <p:cTn id="10" dur="2500"/>
                                        <p:tgtEl>
                                          <p:spTgt spid="2">
                                            <p:graphicEl>
                                              <a:dgm id="{9DF30028-E187-42F4-8F13-8149AA90DF03}"/>
                                            </p:graphic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graphicEl>
                                              <a:dgm id="{E276D452-EFF8-4E35-B123-26F3FF542BBA}"/>
                                            </p:graphicEl>
                                          </p:spTgt>
                                        </p:tgtEl>
                                        <p:attrNameLst>
                                          <p:attrName>style.visibility</p:attrName>
                                        </p:attrNameLst>
                                      </p:cBhvr>
                                      <p:to>
                                        <p:strVal val="visible"/>
                                      </p:to>
                                    </p:set>
                                    <p:anim calcmode="lin" valueType="num">
                                      <p:cBhvr>
                                        <p:cTn id="13" dur="2500" fill="hold"/>
                                        <p:tgtEl>
                                          <p:spTgt spid="2">
                                            <p:graphicEl>
                                              <a:dgm id="{E276D452-EFF8-4E35-B123-26F3FF542BBA}"/>
                                            </p:graphicEl>
                                          </p:spTgt>
                                        </p:tgtEl>
                                        <p:attrNameLst>
                                          <p:attrName>ppt_w</p:attrName>
                                        </p:attrNameLst>
                                      </p:cBhvr>
                                      <p:tavLst>
                                        <p:tav tm="0">
                                          <p:val>
                                            <p:fltVal val="0"/>
                                          </p:val>
                                        </p:tav>
                                        <p:tav tm="100000">
                                          <p:val>
                                            <p:strVal val="#ppt_w"/>
                                          </p:val>
                                        </p:tav>
                                      </p:tavLst>
                                    </p:anim>
                                    <p:anim calcmode="lin" valueType="num">
                                      <p:cBhvr>
                                        <p:cTn id="14" dur="2500" fill="hold"/>
                                        <p:tgtEl>
                                          <p:spTgt spid="2">
                                            <p:graphicEl>
                                              <a:dgm id="{E276D452-EFF8-4E35-B123-26F3FF542BBA}"/>
                                            </p:graphicEl>
                                          </p:spTgt>
                                        </p:tgtEl>
                                        <p:attrNameLst>
                                          <p:attrName>ppt_h</p:attrName>
                                        </p:attrNameLst>
                                      </p:cBhvr>
                                      <p:tavLst>
                                        <p:tav tm="0">
                                          <p:val>
                                            <p:fltVal val="0"/>
                                          </p:val>
                                        </p:tav>
                                        <p:tav tm="100000">
                                          <p:val>
                                            <p:strVal val="#ppt_h"/>
                                          </p:val>
                                        </p:tav>
                                      </p:tavLst>
                                    </p:anim>
                                    <p:anim calcmode="lin" valueType="num">
                                      <p:cBhvr>
                                        <p:cTn id="15" dur="2500" fill="hold"/>
                                        <p:tgtEl>
                                          <p:spTgt spid="2">
                                            <p:graphicEl>
                                              <a:dgm id="{E276D452-EFF8-4E35-B123-26F3FF542BBA}"/>
                                            </p:graphicEl>
                                          </p:spTgt>
                                        </p:tgtEl>
                                        <p:attrNameLst>
                                          <p:attrName>style.rotation</p:attrName>
                                        </p:attrNameLst>
                                      </p:cBhvr>
                                      <p:tavLst>
                                        <p:tav tm="0">
                                          <p:val>
                                            <p:fltVal val="90"/>
                                          </p:val>
                                        </p:tav>
                                        <p:tav tm="100000">
                                          <p:val>
                                            <p:fltVal val="0"/>
                                          </p:val>
                                        </p:tav>
                                      </p:tavLst>
                                    </p:anim>
                                    <p:animEffect transition="in" filter="fade">
                                      <p:cBhvr>
                                        <p:cTn id="16" dur="2500"/>
                                        <p:tgtEl>
                                          <p:spTgt spid="2">
                                            <p:graphicEl>
                                              <a:dgm id="{E276D452-EFF8-4E35-B123-26F3FF542BBA}"/>
                                            </p:graphic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
                                            <p:graphicEl>
                                              <a:dgm id="{841BC8F9-E7F1-4635-8059-5572BE4615F9}"/>
                                            </p:graphicEl>
                                          </p:spTgt>
                                        </p:tgtEl>
                                        <p:attrNameLst>
                                          <p:attrName>style.visibility</p:attrName>
                                        </p:attrNameLst>
                                      </p:cBhvr>
                                      <p:to>
                                        <p:strVal val="visible"/>
                                      </p:to>
                                    </p:set>
                                    <p:anim calcmode="lin" valueType="num">
                                      <p:cBhvr>
                                        <p:cTn id="19" dur="2500" fill="hold"/>
                                        <p:tgtEl>
                                          <p:spTgt spid="2">
                                            <p:graphicEl>
                                              <a:dgm id="{841BC8F9-E7F1-4635-8059-5572BE4615F9}"/>
                                            </p:graphicEl>
                                          </p:spTgt>
                                        </p:tgtEl>
                                        <p:attrNameLst>
                                          <p:attrName>ppt_w</p:attrName>
                                        </p:attrNameLst>
                                      </p:cBhvr>
                                      <p:tavLst>
                                        <p:tav tm="0">
                                          <p:val>
                                            <p:fltVal val="0"/>
                                          </p:val>
                                        </p:tav>
                                        <p:tav tm="100000">
                                          <p:val>
                                            <p:strVal val="#ppt_w"/>
                                          </p:val>
                                        </p:tav>
                                      </p:tavLst>
                                    </p:anim>
                                    <p:anim calcmode="lin" valueType="num">
                                      <p:cBhvr>
                                        <p:cTn id="20" dur="2500" fill="hold"/>
                                        <p:tgtEl>
                                          <p:spTgt spid="2">
                                            <p:graphicEl>
                                              <a:dgm id="{841BC8F9-E7F1-4635-8059-5572BE4615F9}"/>
                                            </p:graphicEl>
                                          </p:spTgt>
                                        </p:tgtEl>
                                        <p:attrNameLst>
                                          <p:attrName>ppt_h</p:attrName>
                                        </p:attrNameLst>
                                      </p:cBhvr>
                                      <p:tavLst>
                                        <p:tav tm="0">
                                          <p:val>
                                            <p:fltVal val="0"/>
                                          </p:val>
                                        </p:tav>
                                        <p:tav tm="100000">
                                          <p:val>
                                            <p:strVal val="#ppt_h"/>
                                          </p:val>
                                        </p:tav>
                                      </p:tavLst>
                                    </p:anim>
                                    <p:anim calcmode="lin" valueType="num">
                                      <p:cBhvr>
                                        <p:cTn id="21" dur="2500" fill="hold"/>
                                        <p:tgtEl>
                                          <p:spTgt spid="2">
                                            <p:graphicEl>
                                              <a:dgm id="{841BC8F9-E7F1-4635-8059-5572BE4615F9}"/>
                                            </p:graphicEl>
                                          </p:spTgt>
                                        </p:tgtEl>
                                        <p:attrNameLst>
                                          <p:attrName>style.rotation</p:attrName>
                                        </p:attrNameLst>
                                      </p:cBhvr>
                                      <p:tavLst>
                                        <p:tav tm="0">
                                          <p:val>
                                            <p:fltVal val="90"/>
                                          </p:val>
                                        </p:tav>
                                        <p:tav tm="100000">
                                          <p:val>
                                            <p:fltVal val="0"/>
                                          </p:val>
                                        </p:tav>
                                      </p:tavLst>
                                    </p:anim>
                                    <p:animEffect transition="in" filter="fade">
                                      <p:cBhvr>
                                        <p:cTn id="22" dur="2500"/>
                                        <p:tgtEl>
                                          <p:spTgt spid="2">
                                            <p:graphicEl>
                                              <a:dgm id="{841BC8F9-E7F1-4635-8059-5572BE4615F9}"/>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2">
                                            <p:graphicEl>
                                              <a:dgm id="{9F98FC05-7059-492F-9C1B-A45D245DB6C4}"/>
                                            </p:graphicEl>
                                          </p:spTgt>
                                        </p:tgtEl>
                                        <p:attrNameLst>
                                          <p:attrName>style.visibility</p:attrName>
                                        </p:attrNameLst>
                                      </p:cBhvr>
                                      <p:to>
                                        <p:strVal val="visible"/>
                                      </p:to>
                                    </p:set>
                                    <p:anim calcmode="lin" valueType="num">
                                      <p:cBhvr>
                                        <p:cTn id="27" dur="2500" fill="hold"/>
                                        <p:tgtEl>
                                          <p:spTgt spid="2">
                                            <p:graphicEl>
                                              <a:dgm id="{9F98FC05-7059-492F-9C1B-A45D245DB6C4}"/>
                                            </p:graphicEl>
                                          </p:spTgt>
                                        </p:tgtEl>
                                        <p:attrNameLst>
                                          <p:attrName>ppt_w</p:attrName>
                                        </p:attrNameLst>
                                      </p:cBhvr>
                                      <p:tavLst>
                                        <p:tav tm="0">
                                          <p:val>
                                            <p:fltVal val="0"/>
                                          </p:val>
                                        </p:tav>
                                        <p:tav tm="100000">
                                          <p:val>
                                            <p:strVal val="#ppt_w"/>
                                          </p:val>
                                        </p:tav>
                                      </p:tavLst>
                                    </p:anim>
                                    <p:anim calcmode="lin" valueType="num">
                                      <p:cBhvr>
                                        <p:cTn id="28" dur="2500" fill="hold"/>
                                        <p:tgtEl>
                                          <p:spTgt spid="2">
                                            <p:graphicEl>
                                              <a:dgm id="{9F98FC05-7059-492F-9C1B-A45D245DB6C4}"/>
                                            </p:graphicEl>
                                          </p:spTgt>
                                        </p:tgtEl>
                                        <p:attrNameLst>
                                          <p:attrName>ppt_h</p:attrName>
                                        </p:attrNameLst>
                                      </p:cBhvr>
                                      <p:tavLst>
                                        <p:tav tm="0">
                                          <p:val>
                                            <p:fltVal val="0"/>
                                          </p:val>
                                        </p:tav>
                                        <p:tav tm="100000">
                                          <p:val>
                                            <p:strVal val="#ppt_h"/>
                                          </p:val>
                                        </p:tav>
                                      </p:tavLst>
                                    </p:anim>
                                    <p:anim calcmode="lin" valueType="num">
                                      <p:cBhvr>
                                        <p:cTn id="29" dur="2500" fill="hold"/>
                                        <p:tgtEl>
                                          <p:spTgt spid="2">
                                            <p:graphicEl>
                                              <a:dgm id="{9F98FC05-7059-492F-9C1B-A45D245DB6C4}"/>
                                            </p:graphicEl>
                                          </p:spTgt>
                                        </p:tgtEl>
                                        <p:attrNameLst>
                                          <p:attrName>style.rotation</p:attrName>
                                        </p:attrNameLst>
                                      </p:cBhvr>
                                      <p:tavLst>
                                        <p:tav tm="0">
                                          <p:val>
                                            <p:fltVal val="90"/>
                                          </p:val>
                                        </p:tav>
                                        <p:tav tm="100000">
                                          <p:val>
                                            <p:fltVal val="0"/>
                                          </p:val>
                                        </p:tav>
                                      </p:tavLst>
                                    </p:anim>
                                    <p:animEffect transition="in" filter="fade">
                                      <p:cBhvr>
                                        <p:cTn id="30" dur="2500"/>
                                        <p:tgtEl>
                                          <p:spTgt spid="2">
                                            <p:graphicEl>
                                              <a:dgm id="{9F98FC05-7059-492F-9C1B-A45D245DB6C4}"/>
                                            </p:graphicEl>
                                          </p:spTgt>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2">
                                            <p:graphicEl>
                                              <a:dgm id="{9F0BF5EE-CC5C-492D-AAB3-FD7FC47A9E06}"/>
                                            </p:graphicEl>
                                          </p:spTgt>
                                        </p:tgtEl>
                                        <p:attrNameLst>
                                          <p:attrName>style.visibility</p:attrName>
                                        </p:attrNameLst>
                                      </p:cBhvr>
                                      <p:to>
                                        <p:strVal val="visible"/>
                                      </p:to>
                                    </p:set>
                                    <p:anim calcmode="lin" valueType="num">
                                      <p:cBhvr>
                                        <p:cTn id="33" dur="2500" fill="hold"/>
                                        <p:tgtEl>
                                          <p:spTgt spid="2">
                                            <p:graphicEl>
                                              <a:dgm id="{9F0BF5EE-CC5C-492D-AAB3-FD7FC47A9E06}"/>
                                            </p:graphicEl>
                                          </p:spTgt>
                                        </p:tgtEl>
                                        <p:attrNameLst>
                                          <p:attrName>ppt_w</p:attrName>
                                        </p:attrNameLst>
                                      </p:cBhvr>
                                      <p:tavLst>
                                        <p:tav tm="0">
                                          <p:val>
                                            <p:fltVal val="0"/>
                                          </p:val>
                                        </p:tav>
                                        <p:tav tm="100000">
                                          <p:val>
                                            <p:strVal val="#ppt_w"/>
                                          </p:val>
                                        </p:tav>
                                      </p:tavLst>
                                    </p:anim>
                                    <p:anim calcmode="lin" valueType="num">
                                      <p:cBhvr>
                                        <p:cTn id="34" dur="2500" fill="hold"/>
                                        <p:tgtEl>
                                          <p:spTgt spid="2">
                                            <p:graphicEl>
                                              <a:dgm id="{9F0BF5EE-CC5C-492D-AAB3-FD7FC47A9E06}"/>
                                            </p:graphicEl>
                                          </p:spTgt>
                                        </p:tgtEl>
                                        <p:attrNameLst>
                                          <p:attrName>ppt_h</p:attrName>
                                        </p:attrNameLst>
                                      </p:cBhvr>
                                      <p:tavLst>
                                        <p:tav tm="0">
                                          <p:val>
                                            <p:fltVal val="0"/>
                                          </p:val>
                                        </p:tav>
                                        <p:tav tm="100000">
                                          <p:val>
                                            <p:strVal val="#ppt_h"/>
                                          </p:val>
                                        </p:tav>
                                      </p:tavLst>
                                    </p:anim>
                                    <p:anim calcmode="lin" valueType="num">
                                      <p:cBhvr>
                                        <p:cTn id="35" dur="2500" fill="hold"/>
                                        <p:tgtEl>
                                          <p:spTgt spid="2">
                                            <p:graphicEl>
                                              <a:dgm id="{9F0BF5EE-CC5C-492D-AAB3-FD7FC47A9E06}"/>
                                            </p:graphicEl>
                                          </p:spTgt>
                                        </p:tgtEl>
                                        <p:attrNameLst>
                                          <p:attrName>style.rotation</p:attrName>
                                        </p:attrNameLst>
                                      </p:cBhvr>
                                      <p:tavLst>
                                        <p:tav tm="0">
                                          <p:val>
                                            <p:fltVal val="90"/>
                                          </p:val>
                                        </p:tav>
                                        <p:tav tm="100000">
                                          <p:val>
                                            <p:fltVal val="0"/>
                                          </p:val>
                                        </p:tav>
                                      </p:tavLst>
                                    </p:anim>
                                    <p:animEffect transition="in" filter="fade">
                                      <p:cBhvr>
                                        <p:cTn id="36" dur="2500"/>
                                        <p:tgtEl>
                                          <p:spTgt spid="2">
                                            <p:graphicEl>
                                              <a:dgm id="{9F0BF5EE-CC5C-492D-AAB3-FD7FC47A9E06}"/>
                                            </p:graphicEl>
                                          </p:spTgt>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
                                            <p:graphicEl>
                                              <a:dgm id="{312F07D6-D484-4E58-B6C4-F9C3F2B2CF53}"/>
                                            </p:graphicEl>
                                          </p:spTgt>
                                        </p:tgtEl>
                                        <p:attrNameLst>
                                          <p:attrName>style.visibility</p:attrName>
                                        </p:attrNameLst>
                                      </p:cBhvr>
                                      <p:to>
                                        <p:strVal val="visible"/>
                                      </p:to>
                                    </p:set>
                                    <p:anim calcmode="lin" valueType="num">
                                      <p:cBhvr>
                                        <p:cTn id="39" dur="2500" fill="hold"/>
                                        <p:tgtEl>
                                          <p:spTgt spid="2">
                                            <p:graphicEl>
                                              <a:dgm id="{312F07D6-D484-4E58-B6C4-F9C3F2B2CF53}"/>
                                            </p:graphicEl>
                                          </p:spTgt>
                                        </p:tgtEl>
                                        <p:attrNameLst>
                                          <p:attrName>ppt_w</p:attrName>
                                        </p:attrNameLst>
                                      </p:cBhvr>
                                      <p:tavLst>
                                        <p:tav tm="0">
                                          <p:val>
                                            <p:fltVal val="0"/>
                                          </p:val>
                                        </p:tav>
                                        <p:tav tm="100000">
                                          <p:val>
                                            <p:strVal val="#ppt_w"/>
                                          </p:val>
                                        </p:tav>
                                      </p:tavLst>
                                    </p:anim>
                                    <p:anim calcmode="lin" valueType="num">
                                      <p:cBhvr>
                                        <p:cTn id="40" dur="2500" fill="hold"/>
                                        <p:tgtEl>
                                          <p:spTgt spid="2">
                                            <p:graphicEl>
                                              <a:dgm id="{312F07D6-D484-4E58-B6C4-F9C3F2B2CF53}"/>
                                            </p:graphicEl>
                                          </p:spTgt>
                                        </p:tgtEl>
                                        <p:attrNameLst>
                                          <p:attrName>ppt_h</p:attrName>
                                        </p:attrNameLst>
                                      </p:cBhvr>
                                      <p:tavLst>
                                        <p:tav tm="0">
                                          <p:val>
                                            <p:fltVal val="0"/>
                                          </p:val>
                                        </p:tav>
                                        <p:tav tm="100000">
                                          <p:val>
                                            <p:strVal val="#ppt_h"/>
                                          </p:val>
                                        </p:tav>
                                      </p:tavLst>
                                    </p:anim>
                                    <p:anim calcmode="lin" valueType="num">
                                      <p:cBhvr>
                                        <p:cTn id="41" dur="2500" fill="hold"/>
                                        <p:tgtEl>
                                          <p:spTgt spid="2">
                                            <p:graphicEl>
                                              <a:dgm id="{312F07D6-D484-4E58-B6C4-F9C3F2B2CF53}"/>
                                            </p:graphicEl>
                                          </p:spTgt>
                                        </p:tgtEl>
                                        <p:attrNameLst>
                                          <p:attrName>style.rotation</p:attrName>
                                        </p:attrNameLst>
                                      </p:cBhvr>
                                      <p:tavLst>
                                        <p:tav tm="0">
                                          <p:val>
                                            <p:fltVal val="90"/>
                                          </p:val>
                                        </p:tav>
                                        <p:tav tm="100000">
                                          <p:val>
                                            <p:fltVal val="0"/>
                                          </p:val>
                                        </p:tav>
                                      </p:tavLst>
                                    </p:anim>
                                    <p:animEffect transition="in" filter="fade">
                                      <p:cBhvr>
                                        <p:cTn id="42" dur="2500"/>
                                        <p:tgtEl>
                                          <p:spTgt spid="2">
                                            <p:graphicEl>
                                              <a:dgm id="{312F07D6-D484-4E58-B6C4-F9C3F2B2CF53}"/>
                                            </p:graphicEl>
                                          </p:spTgt>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
                                            <p:graphicEl>
                                              <a:dgm id="{19FAEBEC-61D0-4642-B2AF-7F5C60B4F698}"/>
                                            </p:graphicEl>
                                          </p:spTgt>
                                        </p:tgtEl>
                                        <p:attrNameLst>
                                          <p:attrName>style.visibility</p:attrName>
                                        </p:attrNameLst>
                                      </p:cBhvr>
                                      <p:to>
                                        <p:strVal val="visible"/>
                                      </p:to>
                                    </p:set>
                                    <p:anim calcmode="lin" valueType="num">
                                      <p:cBhvr>
                                        <p:cTn id="45" dur="2500" fill="hold"/>
                                        <p:tgtEl>
                                          <p:spTgt spid="2">
                                            <p:graphicEl>
                                              <a:dgm id="{19FAEBEC-61D0-4642-B2AF-7F5C60B4F698}"/>
                                            </p:graphicEl>
                                          </p:spTgt>
                                        </p:tgtEl>
                                        <p:attrNameLst>
                                          <p:attrName>ppt_w</p:attrName>
                                        </p:attrNameLst>
                                      </p:cBhvr>
                                      <p:tavLst>
                                        <p:tav tm="0">
                                          <p:val>
                                            <p:fltVal val="0"/>
                                          </p:val>
                                        </p:tav>
                                        <p:tav tm="100000">
                                          <p:val>
                                            <p:strVal val="#ppt_w"/>
                                          </p:val>
                                        </p:tav>
                                      </p:tavLst>
                                    </p:anim>
                                    <p:anim calcmode="lin" valueType="num">
                                      <p:cBhvr>
                                        <p:cTn id="46" dur="2500" fill="hold"/>
                                        <p:tgtEl>
                                          <p:spTgt spid="2">
                                            <p:graphicEl>
                                              <a:dgm id="{19FAEBEC-61D0-4642-B2AF-7F5C60B4F698}"/>
                                            </p:graphicEl>
                                          </p:spTgt>
                                        </p:tgtEl>
                                        <p:attrNameLst>
                                          <p:attrName>ppt_h</p:attrName>
                                        </p:attrNameLst>
                                      </p:cBhvr>
                                      <p:tavLst>
                                        <p:tav tm="0">
                                          <p:val>
                                            <p:fltVal val="0"/>
                                          </p:val>
                                        </p:tav>
                                        <p:tav tm="100000">
                                          <p:val>
                                            <p:strVal val="#ppt_h"/>
                                          </p:val>
                                        </p:tav>
                                      </p:tavLst>
                                    </p:anim>
                                    <p:anim calcmode="lin" valueType="num">
                                      <p:cBhvr>
                                        <p:cTn id="47" dur="2500" fill="hold"/>
                                        <p:tgtEl>
                                          <p:spTgt spid="2">
                                            <p:graphicEl>
                                              <a:dgm id="{19FAEBEC-61D0-4642-B2AF-7F5C60B4F698}"/>
                                            </p:graphicEl>
                                          </p:spTgt>
                                        </p:tgtEl>
                                        <p:attrNameLst>
                                          <p:attrName>style.rotation</p:attrName>
                                        </p:attrNameLst>
                                      </p:cBhvr>
                                      <p:tavLst>
                                        <p:tav tm="0">
                                          <p:val>
                                            <p:fltVal val="90"/>
                                          </p:val>
                                        </p:tav>
                                        <p:tav tm="100000">
                                          <p:val>
                                            <p:fltVal val="0"/>
                                          </p:val>
                                        </p:tav>
                                      </p:tavLst>
                                    </p:anim>
                                    <p:animEffect transition="in" filter="fade">
                                      <p:cBhvr>
                                        <p:cTn id="48" dur="2500"/>
                                        <p:tgtEl>
                                          <p:spTgt spid="2">
                                            <p:graphicEl>
                                              <a:dgm id="{19FAEBEC-61D0-4642-B2AF-7F5C60B4F698}"/>
                                            </p:graphicEl>
                                          </p:spTgt>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2">
                                            <p:graphicEl>
                                              <a:dgm id="{4E47D399-75A4-4F95-9090-01CFC99680BD}"/>
                                            </p:graphicEl>
                                          </p:spTgt>
                                        </p:tgtEl>
                                        <p:attrNameLst>
                                          <p:attrName>style.visibility</p:attrName>
                                        </p:attrNameLst>
                                      </p:cBhvr>
                                      <p:to>
                                        <p:strVal val="visible"/>
                                      </p:to>
                                    </p:set>
                                    <p:anim calcmode="lin" valueType="num">
                                      <p:cBhvr>
                                        <p:cTn id="53" dur="2500" fill="hold"/>
                                        <p:tgtEl>
                                          <p:spTgt spid="2">
                                            <p:graphicEl>
                                              <a:dgm id="{4E47D399-75A4-4F95-9090-01CFC99680BD}"/>
                                            </p:graphicEl>
                                          </p:spTgt>
                                        </p:tgtEl>
                                        <p:attrNameLst>
                                          <p:attrName>ppt_w</p:attrName>
                                        </p:attrNameLst>
                                      </p:cBhvr>
                                      <p:tavLst>
                                        <p:tav tm="0">
                                          <p:val>
                                            <p:fltVal val="0"/>
                                          </p:val>
                                        </p:tav>
                                        <p:tav tm="100000">
                                          <p:val>
                                            <p:strVal val="#ppt_w"/>
                                          </p:val>
                                        </p:tav>
                                      </p:tavLst>
                                    </p:anim>
                                    <p:anim calcmode="lin" valueType="num">
                                      <p:cBhvr>
                                        <p:cTn id="54" dur="2500" fill="hold"/>
                                        <p:tgtEl>
                                          <p:spTgt spid="2">
                                            <p:graphicEl>
                                              <a:dgm id="{4E47D399-75A4-4F95-9090-01CFC99680BD}"/>
                                            </p:graphicEl>
                                          </p:spTgt>
                                        </p:tgtEl>
                                        <p:attrNameLst>
                                          <p:attrName>ppt_h</p:attrName>
                                        </p:attrNameLst>
                                      </p:cBhvr>
                                      <p:tavLst>
                                        <p:tav tm="0">
                                          <p:val>
                                            <p:fltVal val="0"/>
                                          </p:val>
                                        </p:tav>
                                        <p:tav tm="100000">
                                          <p:val>
                                            <p:strVal val="#ppt_h"/>
                                          </p:val>
                                        </p:tav>
                                      </p:tavLst>
                                    </p:anim>
                                    <p:anim calcmode="lin" valueType="num">
                                      <p:cBhvr>
                                        <p:cTn id="55" dur="2500" fill="hold"/>
                                        <p:tgtEl>
                                          <p:spTgt spid="2">
                                            <p:graphicEl>
                                              <a:dgm id="{4E47D399-75A4-4F95-9090-01CFC99680BD}"/>
                                            </p:graphicEl>
                                          </p:spTgt>
                                        </p:tgtEl>
                                        <p:attrNameLst>
                                          <p:attrName>style.rotation</p:attrName>
                                        </p:attrNameLst>
                                      </p:cBhvr>
                                      <p:tavLst>
                                        <p:tav tm="0">
                                          <p:val>
                                            <p:fltVal val="90"/>
                                          </p:val>
                                        </p:tav>
                                        <p:tav tm="100000">
                                          <p:val>
                                            <p:fltVal val="0"/>
                                          </p:val>
                                        </p:tav>
                                      </p:tavLst>
                                    </p:anim>
                                    <p:animEffect transition="in" filter="fade">
                                      <p:cBhvr>
                                        <p:cTn id="56" dur="2500"/>
                                        <p:tgtEl>
                                          <p:spTgt spid="2">
                                            <p:graphicEl>
                                              <a:dgm id="{4E47D399-75A4-4F95-9090-01CFC99680BD}"/>
                                            </p:graphicEl>
                                          </p:spTgt>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
                                            <p:graphicEl>
                                              <a:dgm id="{27027F11-BEEE-418C-91FB-8919806F2D0E}"/>
                                            </p:graphicEl>
                                          </p:spTgt>
                                        </p:tgtEl>
                                        <p:attrNameLst>
                                          <p:attrName>style.visibility</p:attrName>
                                        </p:attrNameLst>
                                      </p:cBhvr>
                                      <p:to>
                                        <p:strVal val="visible"/>
                                      </p:to>
                                    </p:set>
                                    <p:anim calcmode="lin" valueType="num">
                                      <p:cBhvr>
                                        <p:cTn id="59" dur="2500" fill="hold"/>
                                        <p:tgtEl>
                                          <p:spTgt spid="2">
                                            <p:graphicEl>
                                              <a:dgm id="{27027F11-BEEE-418C-91FB-8919806F2D0E}"/>
                                            </p:graphicEl>
                                          </p:spTgt>
                                        </p:tgtEl>
                                        <p:attrNameLst>
                                          <p:attrName>ppt_w</p:attrName>
                                        </p:attrNameLst>
                                      </p:cBhvr>
                                      <p:tavLst>
                                        <p:tav tm="0">
                                          <p:val>
                                            <p:fltVal val="0"/>
                                          </p:val>
                                        </p:tav>
                                        <p:tav tm="100000">
                                          <p:val>
                                            <p:strVal val="#ppt_w"/>
                                          </p:val>
                                        </p:tav>
                                      </p:tavLst>
                                    </p:anim>
                                    <p:anim calcmode="lin" valueType="num">
                                      <p:cBhvr>
                                        <p:cTn id="60" dur="2500" fill="hold"/>
                                        <p:tgtEl>
                                          <p:spTgt spid="2">
                                            <p:graphicEl>
                                              <a:dgm id="{27027F11-BEEE-418C-91FB-8919806F2D0E}"/>
                                            </p:graphicEl>
                                          </p:spTgt>
                                        </p:tgtEl>
                                        <p:attrNameLst>
                                          <p:attrName>ppt_h</p:attrName>
                                        </p:attrNameLst>
                                      </p:cBhvr>
                                      <p:tavLst>
                                        <p:tav tm="0">
                                          <p:val>
                                            <p:fltVal val="0"/>
                                          </p:val>
                                        </p:tav>
                                        <p:tav tm="100000">
                                          <p:val>
                                            <p:strVal val="#ppt_h"/>
                                          </p:val>
                                        </p:tav>
                                      </p:tavLst>
                                    </p:anim>
                                    <p:anim calcmode="lin" valueType="num">
                                      <p:cBhvr>
                                        <p:cTn id="61" dur="2500" fill="hold"/>
                                        <p:tgtEl>
                                          <p:spTgt spid="2">
                                            <p:graphicEl>
                                              <a:dgm id="{27027F11-BEEE-418C-91FB-8919806F2D0E}"/>
                                            </p:graphicEl>
                                          </p:spTgt>
                                        </p:tgtEl>
                                        <p:attrNameLst>
                                          <p:attrName>style.rotation</p:attrName>
                                        </p:attrNameLst>
                                      </p:cBhvr>
                                      <p:tavLst>
                                        <p:tav tm="0">
                                          <p:val>
                                            <p:fltVal val="90"/>
                                          </p:val>
                                        </p:tav>
                                        <p:tav tm="100000">
                                          <p:val>
                                            <p:fltVal val="0"/>
                                          </p:val>
                                        </p:tav>
                                      </p:tavLst>
                                    </p:anim>
                                    <p:animEffect transition="in" filter="fade">
                                      <p:cBhvr>
                                        <p:cTn id="62" dur="2500"/>
                                        <p:tgtEl>
                                          <p:spTgt spid="2">
                                            <p:graphicEl>
                                              <a:dgm id="{27027F11-BEEE-418C-91FB-8919806F2D0E}"/>
                                            </p:graphicEl>
                                          </p:spTgt>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
                                            <p:graphicEl>
                                              <a:dgm id="{159D0C3B-9290-4834-BA88-42D6FC002643}"/>
                                            </p:graphicEl>
                                          </p:spTgt>
                                        </p:tgtEl>
                                        <p:attrNameLst>
                                          <p:attrName>style.visibility</p:attrName>
                                        </p:attrNameLst>
                                      </p:cBhvr>
                                      <p:to>
                                        <p:strVal val="visible"/>
                                      </p:to>
                                    </p:set>
                                    <p:anim calcmode="lin" valueType="num">
                                      <p:cBhvr>
                                        <p:cTn id="65" dur="2500" fill="hold"/>
                                        <p:tgtEl>
                                          <p:spTgt spid="2">
                                            <p:graphicEl>
                                              <a:dgm id="{159D0C3B-9290-4834-BA88-42D6FC002643}"/>
                                            </p:graphicEl>
                                          </p:spTgt>
                                        </p:tgtEl>
                                        <p:attrNameLst>
                                          <p:attrName>ppt_w</p:attrName>
                                        </p:attrNameLst>
                                      </p:cBhvr>
                                      <p:tavLst>
                                        <p:tav tm="0">
                                          <p:val>
                                            <p:fltVal val="0"/>
                                          </p:val>
                                        </p:tav>
                                        <p:tav tm="100000">
                                          <p:val>
                                            <p:strVal val="#ppt_w"/>
                                          </p:val>
                                        </p:tav>
                                      </p:tavLst>
                                    </p:anim>
                                    <p:anim calcmode="lin" valueType="num">
                                      <p:cBhvr>
                                        <p:cTn id="66" dur="2500" fill="hold"/>
                                        <p:tgtEl>
                                          <p:spTgt spid="2">
                                            <p:graphicEl>
                                              <a:dgm id="{159D0C3B-9290-4834-BA88-42D6FC002643}"/>
                                            </p:graphicEl>
                                          </p:spTgt>
                                        </p:tgtEl>
                                        <p:attrNameLst>
                                          <p:attrName>ppt_h</p:attrName>
                                        </p:attrNameLst>
                                      </p:cBhvr>
                                      <p:tavLst>
                                        <p:tav tm="0">
                                          <p:val>
                                            <p:fltVal val="0"/>
                                          </p:val>
                                        </p:tav>
                                        <p:tav tm="100000">
                                          <p:val>
                                            <p:strVal val="#ppt_h"/>
                                          </p:val>
                                        </p:tav>
                                      </p:tavLst>
                                    </p:anim>
                                    <p:anim calcmode="lin" valueType="num">
                                      <p:cBhvr>
                                        <p:cTn id="67" dur="2500" fill="hold"/>
                                        <p:tgtEl>
                                          <p:spTgt spid="2">
                                            <p:graphicEl>
                                              <a:dgm id="{159D0C3B-9290-4834-BA88-42D6FC002643}"/>
                                            </p:graphicEl>
                                          </p:spTgt>
                                        </p:tgtEl>
                                        <p:attrNameLst>
                                          <p:attrName>style.rotation</p:attrName>
                                        </p:attrNameLst>
                                      </p:cBhvr>
                                      <p:tavLst>
                                        <p:tav tm="0">
                                          <p:val>
                                            <p:fltVal val="90"/>
                                          </p:val>
                                        </p:tav>
                                        <p:tav tm="100000">
                                          <p:val>
                                            <p:fltVal val="0"/>
                                          </p:val>
                                        </p:tav>
                                      </p:tavLst>
                                    </p:anim>
                                    <p:animEffect transition="in" filter="fade">
                                      <p:cBhvr>
                                        <p:cTn id="68" dur="2500"/>
                                        <p:tgtEl>
                                          <p:spTgt spid="2">
                                            <p:graphicEl>
                                              <a:dgm id="{159D0C3B-9290-4834-BA88-42D6FC002643}"/>
                                            </p:graphicEl>
                                          </p:spTgt>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
                                            <p:graphicEl>
                                              <a:dgm id="{ACECA17D-3740-446F-AEE4-A9CC4489510A}"/>
                                            </p:graphicEl>
                                          </p:spTgt>
                                        </p:tgtEl>
                                        <p:attrNameLst>
                                          <p:attrName>style.visibility</p:attrName>
                                        </p:attrNameLst>
                                      </p:cBhvr>
                                      <p:to>
                                        <p:strVal val="visible"/>
                                      </p:to>
                                    </p:set>
                                    <p:anim calcmode="lin" valueType="num">
                                      <p:cBhvr>
                                        <p:cTn id="71" dur="2500" fill="hold"/>
                                        <p:tgtEl>
                                          <p:spTgt spid="2">
                                            <p:graphicEl>
                                              <a:dgm id="{ACECA17D-3740-446F-AEE4-A9CC4489510A}"/>
                                            </p:graphicEl>
                                          </p:spTgt>
                                        </p:tgtEl>
                                        <p:attrNameLst>
                                          <p:attrName>ppt_w</p:attrName>
                                        </p:attrNameLst>
                                      </p:cBhvr>
                                      <p:tavLst>
                                        <p:tav tm="0">
                                          <p:val>
                                            <p:fltVal val="0"/>
                                          </p:val>
                                        </p:tav>
                                        <p:tav tm="100000">
                                          <p:val>
                                            <p:strVal val="#ppt_w"/>
                                          </p:val>
                                        </p:tav>
                                      </p:tavLst>
                                    </p:anim>
                                    <p:anim calcmode="lin" valueType="num">
                                      <p:cBhvr>
                                        <p:cTn id="72" dur="2500" fill="hold"/>
                                        <p:tgtEl>
                                          <p:spTgt spid="2">
                                            <p:graphicEl>
                                              <a:dgm id="{ACECA17D-3740-446F-AEE4-A9CC4489510A}"/>
                                            </p:graphicEl>
                                          </p:spTgt>
                                        </p:tgtEl>
                                        <p:attrNameLst>
                                          <p:attrName>ppt_h</p:attrName>
                                        </p:attrNameLst>
                                      </p:cBhvr>
                                      <p:tavLst>
                                        <p:tav tm="0">
                                          <p:val>
                                            <p:fltVal val="0"/>
                                          </p:val>
                                        </p:tav>
                                        <p:tav tm="100000">
                                          <p:val>
                                            <p:strVal val="#ppt_h"/>
                                          </p:val>
                                        </p:tav>
                                      </p:tavLst>
                                    </p:anim>
                                    <p:anim calcmode="lin" valueType="num">
                                      <p:cBhvr>
                                        <p:cTn id="73" dur="2500" fill="hold"/>
                                        <p:tgtEl>
                                          <p:spTgt spid="2">
                                            <p:graphicEl>
                                              <a:dgm id="{ACECA17D-3740-446F-AEE4-A9CC4489510A}"/>
                                            </p:graphicEl>
                                          </p:spTgt>
                                        </p:tgtEl>
                                        <p:attrNameLst>
                                          <p:attrName>style.rotation</p:attrName>
                                        </p:attrNameLst>
                                      </p:cBhvr>
                                      <p:tavLst>
                                        <p:tav tm="0">
                                          <p:val>
                                            <p:fltVal val="90"/>
                                          </p:val>
                                        </p:tav>
                                        <p:tav tm="100000">
                                          <p:val>
                                            <p:fltVal val="0"/>
                                          </p:val>
                                        </p:tav>
                                      </p:tavLst>
                                    </p:anim>
                                    <p:animEffect transition="in" filter="fade">
                                      <p:cBhvr>
                                        <p:cTn id="74" dur="2500"/>
                                        <p:tgtEl>
                                          <p:spTgt spid="2">
                                            <p:graphicEl>
                                              <a:dgm id="{ACECA17D-3740-446F-AEE4-A9CC4489510A}"/>
                                            </p:graphic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
                                            <p:graphicEl>
                                              <a:dgm id="{A6EDFD3B-616C-46CC-891F-5C6501BA961E}"/>
                                            </p:graphicEl>
                                          </p:spTgt>
                                        </p:tgtEl>
                                        <p:attrNameLst>
                                          <p:attrName>style.visibility</p:attrName>
                                        </p:attrNameLst>
                                      </p:cBhvr>
                                      <p:to>
                                        <p:strVal val="visible"/>
                                      </p:to>
                                    </p:set>
                                    <p:anim calcmode="lin" valueType="num">
                                      <p:cBhvr>
                                        <p:cTn id="79" dur="2500" fill="hold"/>
                                        <p:tgtEl>
                                          <p:spTgt spid="2">
                                            <p:graphicEl>
                                              <a:dgm id="{A6EDFD3B-616C-46CC-891F-5C6501BA961E}"/>
                                            </p:graphicEl>
                                          </p:spTgt>
                                        </p:tgtEl>
                                        <p:attrNameLst>
                                          <p:attrName>ppt_w</p:attrName>
                                        </p:attrNameLst>
                                      </p:cBhvr>
                                      <p:tavLst>
                                        <p:tav tm="0">
                                          <p:val>
                                            <p:fltVal val="0"/>
                                          </p:val>
                                        </p:tav>
                                        <p:tav tm="100000">
                                          <p:val>
                                            <p:strVal val="#ppt_w"/>
                                          </p:val>
                                        </p:tav>
                                      </p:tavLst>
                                    </p:anim>
                                    <p:anim calcmode="lin" valueType="num">
                                      <p:cBhvr>
                                        <p:cTn id="80" dur="2500" fill="hold"/>
                                        <p:tgtEl>
                                          <p:spTgt spid="2">
                                            <p:graphicEl>
                                              <a:dgm id="{A6EDFD3B-616C-46CC-891F-5C6501BA961E}"/>
                                            </p:graphicEl>
                                          </p:spTgt>
                                        </p:tgtEl>
                                        <p:attrNameLst>
                                          <p:attrName>ppt_h</p:attrName>
                                        </p:attrNameLst>
                                      </p:cBhvr>
                                      <p:tavLst>
                                        <p:tav tm="0">
                                          <p:val>
                                            <p:fltVal val="0"/>
                                          </p:val>
                                        </p:tav>
                                        <p:tav tm="100000">
                                          <p:val>
                                            <p:strVal val="#ppt_h"/>
                                          </p:val>
                                        </p:tav>
                                      </p:tavLst>
                                    </p:anim>
                                    <p:anim calcmode="lin" valueType="num">
                                      <p:cBhvr>
                                        <p:cTn id="81" dur="2500" fill="hold"/>
                                        <p:tgtEl>
                                          <p:spTgt spid="2">
                                            <p:graphicEl>
                                              <a:dgm id="{A6EDFD3B-616C-46CC-891F-5C6501BA961E}"/>
                                            </p:graphicEl>
                                          </p:spTgt>
                                        </p:tgtEl>
                                        <p:attrNameLst>
                                          <p:attrName>style.rotation</p:attrName>
                                        </p:attrNameLst>
                                      </p:cBhvr>
                                      <p:tavLst>
                                        <p:tav tm="0">
                                          <p:val>
                                            <p:fltVal val="90"/>
                                          </p:val>
                                        </p:tav>
                                        <p:tav tm="100000">
                                          <p:val>
                                            <p:fltVal val="0"/>
                                          </p:val>
                                        </p:tav>
                                      </p:tavLst>
                                    </p:anim>
                                    <p:animEffect transition="in" filter="fade">
                                      <p:cBhvr>
                                        <p:cTn id="82" dur="2500"/>
                                        <p:tgtEl>
                                          <p:spTgt spid="2">
                                            <p:graphicEl>
                                              <a:dgm id="{A6EDFD3B-616C-46CC-891F-5C6501BA961E}"/>
                                            </p:graphicEl>
                                          </p:spTgt>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
                                            <p:graphicEl>
                                              <a:dgm id="{EF7564F2-8511-478F-A2E3-0A43E8D34807}"/>
                                            </p:graphicEl>
                                          </p:spTgt>
                                        </p:tgtEl>
                                        <p:attrNameLst>
                                          <p:attrName>style.visibility</p:attrName>
                                        </p:attrNameLst>
                                      </p:cBhvr>
                                      <p:to>
                                        <p:strVal val="visible"/>
                                      </p:to>
                                    </p:set>
                                    <p:anim calcmode="lin" valueType="num">
                                      <p:cBhvr>
                                        <p:cTn id="85" dur="2500" fill="hold"/>
                                        <p:tgtEl>
                                          <p:spTgt spid="2">
                                            <p:graphicEl>
                                              <a:dgm id="{EF7564F2-8511-478F-A2E3-0A43E8D34807}"/>
                                            </p:graphicEl>
                                          </p:spTgt>
                                        </p:tgtEl>
                                        <p:attrNameLst>
                                          <p:attrName>ppt_w</p:attrName>
                                        </p:attrNameLst>
                                      </p:cBhvr>
                                      <p:tavLst>
                                        <p:tav tm="0">
                                          <p:val>
                                            <p:fltVal val="0"/>
                                          </p:val>
                                        </p:tav>
                                        <p:tav tm="100000">
                                          <p:val>
                                            <p:strVal val="#ppt_w"/>
                                          </p:val>
                                        </p:tav>
                                      </p:tavLst>
                                    </p:anim>
                                    <p:anim calcmode="lin" valueType="num">
                                      <p:cBhvr>
                                        <p:cTn id="86" dur="2500" fill="hold"/>
                                        <p:tgtEl>
                                          <p:spTgt spid="2">
                                            <p:graphicEl>
                                              <a:dgm id="{EF7564F2-8511-478F-A2E3-0A43E8D34807}"/>
                                            </p:graphicEl>
                                          </p:spTgt>
                                        </p:tgtEl>
                                        <p:attrNameLst>
                                          <p:attrName>ppt_h</p:attrName>
                                        </p:attrNameLst>
                                      </p:cBhvr>
                                      <p:tavLst>
                                        <p:tav tm="0">
                                          <p:val>
                                            <p:fltVal val="0"/>
                                          </p:val>
                                        </p:tav>
                                        <p:tav tm="100000">
                                          <p:val>
                                            <p:strVal val="#ppt_h"/>
                                          </p:val>
                                        </p:tav>
                                      </p:tavLst>
                                    </p:anim>
                                    <p:anim calcmode="lin" valueType="num">
                                      <p:cBhvr>
                                        <p:cTn id="87" dur="2500" fill="hold"/>
                                        <p:tgtEl>
                                          <p:spTgt spid="2">
                                            <p:graphicEl>
                                              <a:dgm id="{EF7564F2-8511-478F-A2E3-0A43E8D34807}"/>
                                            </p:graphicEl>
                                          </p:spTgt>
                                        </p:tgtEl>
                                        <p:attrNameLst>
                                          <p:attrName>style.rotation</p:attrName>
                                        </p:attrNameLst>
                                      </p:cBhvr>
                                      <p:tavLst>
                                        <p:tav tm="0">
                                          <p:val>
                                            <p:fltVal val="90"/>
                                          </p:val>
                                        </p:tav>
                                        <p:tav tm="100000">
                                          <p:val>
                                            <p:fltVal val="0"/>
                                          </p:val>
                                        </p:tav>
                                      </p:tavLst>
                                    </p:anim>
                                    <p:animEffect transition="in" filter="fade">
                                      <p:cBhvr>
                                        <p:cTn id="88" dur="2500"/>
                                        <p:tgtEl>
                                          <p:spTgt spid="2">
                                            <p:graphicEl>
                                              <a:dgm id="{EF7564F2-8511-478F-A2E3-0A43E8D34807}"/>
                                            </p:graphicEl>
                                          </p:spTgt>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
                                            <p:graphicEl>
                                              <a:dgm id="{466F87EA-EF15-45A5-BD30-58EE8498C3E2}"/>
                                            </p:graphicEl>
                                          </p:spTgt>
                                        </p:tgtEl>
                                        <p:attrNameLst>
                                          <p:attrName>style.visibility</p:attrName>
                                        </p:attrNameLst>
                                      </p:cBhvr>
                                      <p:to>
                                        <p:strVal val="visible"/>
                                      </p:to>
                                    </p:set>
                                    <p:anim calcmode="lin" valueType="num">
                                      <p:cBhvr>
                                        <p:cTn id="91" dur="2500" fill="hold"/>
                                        <p:tgtEl>
                                          <p:spTgt spid="2">
                                            <p:graphicEl>
                                              <a:dgm id="{466F87EA-EF15-45A5-BD30-58EE8498C3E2}"/>
                                            </p:graphicEl>
                                          </p:spTgt>
                                        </p:tgtEl>
                                        <p:attrNameLst>
                                          <p:attrName>ppt_w</p:attrName>
                                        </p:attrNameLst>
                                      </p:cBhvr>
                                      <p:tavLst>
                                        <p:tav tm="0">
                                          <p:val>
                                            <p:fltVal val="0"/>
                                          </p:val>
                                        </p:tav>
                                        <p:tav tm="100000">
                                          <p:val>
                                            <p:strVal val="#ppt_w"/>
                                          </p:val>
                                        </p:tav>
                                      </p:tavLst>
                                    </p:anim>
                                    <p:anim calcmode="lin" valueType="num">
                                      <p:cBhvr>
                                        <p:cTn id="92" dur="2500" fill="hold"/>
                                        <p:tgtEl>
                                          <p:spTgt spid="2">
                                            <p:graphicEl>
                                              <a:dgm id="{466F87EA-EF15-45A5-BD30-58EE8498C3E2}"/>
                                            </p:graphicEl>
                                          </p:spTgt>
                                        </p:tgtEl>
                                        <p:attrNameLst>
                                          <p:attrName>ppt_h</p:attrName>
                                        </p:attrNameLst>
                                      </p:cBhvr>
                                      <p:tavLst>
                                        <p:tav tm="0">
                                          <p:val>
                                            <p:fltVal val="0"/>
                                          </p:val>
                                        </p:tav>
                                        <p:tav tm="100000">
                                          <p:val>
                                            <p:strVal val="#ppt_h"/>
                                          </p:val>
                                        </p:tav>
                                      </p:tavLst>
                                    </p:anim>
                                    <p:anim calcmode="lin" valueType="num">
                                      <p:cBhvr>
                                        <p:cTn id="93" dur="2500" fill="hold"/>
                                        <p:tgtEl>
                                          <p:spTgt spid="2">
                                            <p:graphicEl>
                                              <a:dgm id="{466F87EA-EF15-45A5-BD30-58EE8498C3E2}"/>
                                            </p:graphicEl>
                                          </p:spTgt>
                                        </p:tgtEl>
                                        <p:attrNameLst>
                                          <p:attrName>style.rotation</p:attrName>
                                        </p:attrNameLst>
                                      </p:cBhvr>
                                      <p:tavLst>
                                        <p:tav tm="0">
                                          <p:val>
                                            <p:fltVal val="90"/>
                                          </p:val>
                                        </p:tav>
                                        <p:tav tm="100000">
                                          <p:val>
                                            <p:fltVal val="0"/>
                                          </p:val>
                                        </p:tav>
                                      </p:tavLst>
                                    </p:anim>
                                    <p:animEffect transition="in" filter="fade">
                                      <p:cBhvr>
                                        <p:cTn id="94" dur="2500"/>
                                        <p:tgtEl>
                                          <p:spTgt spid="2">
                                            <p:graphicEl>
                                              <a:dgm id="{466F87EA-EF15-45A5-BD30-58EE8498C3E2}"/>
                                            </p:graphicEl>
                                          </p:spTgt>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
                                            <p:graphicEl>
                                              <a:dgm id="{CB5DFB36-F2D9-4AC8-8B01-C23862E30FB8}"/>
                                            </p:graphicEl>
                                          </p:spTgt>
                                        </p:tgtEl>
                                        <p:attrNameLst>
                                          <p:attrName>style.visibility</p:attrName>
                                        </p:attrNameLst>
                                      </p:cBhvr>
                                      <p:to>
                                        <p:strVal val="visible"/>
                                      </p:to>
                                    </p:set>
                                    <p:anim calcmode="lin" valueType="num">
                                      <p:cBhvr>
                                        <p:cTn id="97" dur="2500" fill="hold"/>
                                        <p:tgtEl>
                                          <p:spTgt spid="2">
                                            <p:graphicEl>
                                              <a:dgm id="{CB5DFB36-F2D9-4AC8-8B01-C23862E30FB8}"/>
                                            </p:graphicEl>
                                          </p:spTgt>
                                        </p:tgtEl>
                                        <p:attrNameLst>
                                          <p:attrName>ppt_w</p:attrName>
                                        </p:attrNameLst>
                                      </p:cBhvr>
                                      <p:tavLst>
                                        <p:tav tm="0">
                                          <p:val>
                                            <p:fltVal val="0"/>
                                          </p:val>
                                        </p:tav>
                                        <p:tav tm="100000">
                                          <p:val>
                                            <p:strVal val="#ppt_w"/>
                                          </p:val>
                                        </p:tav>
                                      </p:tavLst>
                                    </p:anim>
                                    <p:anim calcmode="lin" valueType="num">
                                      <p:cBhvr>
                                        <p:cTn id="98" dur="2500" fill="hold"/>
                                        <p:tgtEl>
                                          <p:spTgt spid="2">
                                            <p:graphicEl>
                                              <a:dgm id="{CB5DFB36-F2D9-4AC8-8B01-C23862E30FB8}"/>
                                            </p:graphicEl>
                                          </p:spTgt>
                                        </p:tgtEl>
                                        <p:attrNameLst>
                                          <p:attrName>ppt_h</p:attrName>
                                        </p:attrNameLst>
                                      </p:cBhvr>
                                      <p:tavLst>
                                        <p:tav tm="0">
                                          <p:val>
                                            <p:fltVal val="0"/>
                                          </p:val>
                                        </p:tav>
                                        <p:tav tm="100000">
                                          <p:val>
                                            <p:strVal val="#ppt_h"/>
                                          </p:val>
                                        </p:tav>
                                      </p:tavLst>
                                    </p:anim>
                                    <p:anim calcmode="lin" valueType="num">
                                      <p:cBhvr>
                                        <p:cTn id="99" dur="2500" fill="hold"/>
                                        <p:tgtEl>
                                          <p:spTgt spid="2">
                                            <p:graphicEl>
                                              <a:dgm id="{CB5DFB36-F2D9-4AC8-8B01-C23862E30FB8}"/>
                                            </p:graphicEl>
                                          </p:spTgt>
                                        </p:tgtEl>
                                        <p:attrNameLst>
                                          <p:attrName>style.rotation</p:attrName>
                                        </p:attrNameLst>
                                      </p:cBhvr>
                                      <p:tavLst>
                                        <p:tav tm="0">
                                          <p:val>
                                            <p:fltVal val="90"/>
                                          </p:val>
                                        </p:tav>
                                        <p:tav tm="100000">
                                          <p:val>
                                            <p:fltVal val="0"/>
                                          </p:val>
                                        </p:tav>
                                      </p:tavLst>
                                    </p:anim>
                                    <p:animEffect transition="in" filter="fade">
                                      <p:cBhvr>
                                        <p:cTn id="100" dur="2500"/>
                                        <p:tgtEl>
                                          <p:spTgt spid="2">
                                            <p:graphicEl>
                                              <a:dgm id="{CB5DFB36-F2D9-4AC8-8B01-C23862E30FB8}"/>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grpId="0" nodeType="clickEffect">
                                  <p:stCondLst>
                                    <p:cond delay="0"/>
                                  </p:stCondLst>
                                  <p:childTnLst>
                                    <p:set>
                                      <p:cBhvr>
                                        <p:cTn id="104" dur="1" fill="hold">
                                          <p:stCondLst>
                                            <p:cond delay="0"/>
                                          </p:stCondLst>
                                        </p:cTn>
                                        <p:tgtEl>
                                          <p:spTgt spid="2">
                                            <p:graphicEl>
                                              <a:dgm id="{B7903C56-5CD8-4AB7-9509-B171B73340C3}"/>
                                            </p:graphicEl>
                                          </p:spTgt>
                                        </p:tgtEl>
                                        <p:attrNameLst>
                                          <p:attrName>style.visibility</p:attrName>
                                        </p:attrNameLst>
                                      </p:cBhvr>
                                      <p:to>
                                        <p:strVal val="visible"/>
                                      </p:to>
                                    </p:set>
                                    <p:anim calcmode="lin" valueType="num">
                                      <p:cBhvr>
                                        <p:cTn id="105" dur="2500" fill="hold"/>
                                        <p:tgtEl>
                                          <p:spTgt spid="2">
                                            <p:graphicEl>
                                              <a:dgm id="{B7903C56-5CD8-4AB7-9509-B171B73340C3}"/>
                                            </p:graphicEl>
                                          </p:spTgt>
                                        </p:tgtEl>
                                        <p:attrNameLst>
                                          <p:attrName>ppt_w</p:attrName>
                                        </p:attrNameLst>
                                      </p:cBhvr>
                                      <p:tavLst>
                                        <p:tav tm="0">
                                          <p:val>
                                            <p:fltVal val="0"/>
                                          </p:val>
                                        </p:tav>
                                        <p:tav tm="100000">
                                          <p:val>
                                            <p:strVal val="#ppt_w"/>
                                          </p:val>
                                        </p:tav>
                                      </p:tavLst>
                                    </p:anim>
                                    <p:anim calcmode="lin" valueType="num">
                                      <p:cBhvr>
                                        <p:cTn id="106" dur="2500" fill="hold"/>
                                        <p:tgtEl>
                                          <p:spTgt spid="2">
                                            <p:graphicEl>
                                              <a:dgm id="{B7903C56-5CD8-4AB7-9509-B171B73340C3}"/>
                                            </p:graphicEl>
                                          </p:spTgt>
                                        </p:tgtEl>
                                        <p:attrNameLst>
                                          <p:attrName>ppt_h</p:attrName>
                                        </p:attrNameLst>
                                      </p:cBhvr>
                                      <p:tavLst>
                                        <p:tav tm="0">
                                          <p:val>
                                            <p:fltVal val="0"/>
                                          </p:val>
                                        </p:tav>
                                        <p:tav tm="100000">
                                          <p:val>
                                            <p:strVal val="#ppt_h"/>
                                          </p:val>
                                        </p:tav>
                                      </p:tavLst>
                                    </p:anim>
                                    <p:anim calcmode="lin" valueType="num">
                                      <p:cBhvr>
                                        <p:cTn id="107" dur="2500" fill="hold"/>
                                        <p:tgtEl>
                                          <p:spTgt spid="2">
                                            <p:graphicEl>
                                              <a:dgm id="{B7903C56-5CD8-4AB7-9509-B171B73340C3}"/>
                                            </p:graphicEl>
                                          </p:spTgt>
                                        </p:tgtEl>
                                        <p:attrNameLst>
                                          <p:attrName>style.rotation</p:attrName>
                                        </p:attrNameLst>
                                      </p:cBhvr>
                                      <p:tavLst>
                                        <p:tav tm="0">
                                          <p:val>
                                            <p:fltVal val="90"/>
                                          </p:val>
                                        </p:tav>
                                        <p:tav tm="100000">
                                          <p:val>
                                            <p:fltVal val="0"/>
                                          </p:val>
                                        </p:tav>
                                      </p:tavLst>
                                    </p:anim>
                                    <p:animEffect transition="in" filter="fade">
                                      <p:cBhvr>
                                        <p:cTn id="108" dur="2500"/>
                                        <p:tgtEl>
                                          <p:spTgt spid="2">
                                            <p:graphicEl>
                                              <a:dgm id="{B7903C56-5CD8-4AB7-9509-B171B73340C3}"/>
                                            </p:graphicEl>
                                          </p:spTgt>
                                        </p:tgtEl>
                                      </p:cBhvr>
                                    </p:animEffect>
                                  </p:childTnLst>
                                </p:cTn>
                              </p:par>
                              <p:par>
                                <p:cTn id="109" presetID="31" presetClass="entr" presetSubtype="0" fill="hold" grpId="0" nodeType="withEffect">
                                  <p:stCondLst>
                                    <p:cond delay="0"/>
                                  </p:stCondLst>
                                  <p:childTnLst>
                                    <p:set>
                                      <p:cBhvr>
                                        <p:cTn id="110" dur="1" fill="hold">
                                          <p:stCondLst>
                                            <p:cond delay="0"/>
                                          </p:stCondLst>
                                        </p:cTn>
                                        <p:tgtEl>
                                          <p:spTgt spid="2">
                                            <p:graphicEl>
                                              <a:dgm id="{262796C0-D8F7-4768-AF24-66DAD0D6882B}"/>
                                            </p:graphicEl>
                                          </p:spTgt>
                                        </p:tgtEl>
                                        <p:attrNameLst>
                                          <p:attrName>style.visibility</p:attrName>
                                        </p:attrNameLst>
                                      </p:cBhvr>
                                      <p:to>
                                        <p:strVal val="visible"/>
                                      </p:to>
                                    </p:set>
                                    <p:anim calcmode="lin" valueType="num">
                                      <p:cBhvr>
                                        <p:cTn id="111" dur="2500" fill="hold"/>
                                        <p:tgtEl>
                                          <p:spTgt spid="2">
                                            <p:graphicEl>
                                              <a:dgm id="{262796C0-D8F7-4768-AF24-66DAD0D6882B}"/>
                                            </p:graphicEl>
                                          </p:spTgt>
                                        </p:tgtEl>
                                        <p:attrNameLst>
                                          <p:attrName>ppt_w</p:attrName>
                                        </p:attrNameLst>
                                      </p:cBhvr>
                                      <p:tavLst>
                                        <p:tav tm="0">
                                          <p:val>
                                            <p:fltVal val="0"/>
                                          </p:val>
                                        </p:tav>
                                        <p:tav tm="100000">
                                          <p:val>
                                            <p:strVal val="#ppt_w"/>
                                          </p:val>
                                        </p:tav>
                                      </p:tavLst>
                                    </p:anim>
                                    <p:anim calcmode="lin" valueType="num">
                                      <p:cBhvr>
                                        <p:cTn id="112" dur="2500" fill="hold"/>
                                        <p:tgtEl>
                                          <p:spTgt spid="2">
                                            <p:graphicEl>
                                              <a:dgm id="{262796C0-D8F7-4768-AF24-66DAD0D6882B}"/>
                                            </p:graphicEl>
                                          </p:spTgt>
                                        </p:tgtEl>
                                        <p:attrNameLst>
                                          <p:attrName>ppt_h</p:attrName>
                                        </p:attrNameLst>
                                      </p:cBhvr>
                                      <p:tavLst>
                                        <p:tav tm="0">
                                          <p:val>
                                            <p:fltVal val="0"/>
                                          </p:val>
                                        </p:tav>
                                        <p:tav tm="100000">
                                          <p:val>
                                            <p:strVal val="#ppt_h"/>
                                          </p:val>
                                        </p:tav>
                                      </p:tavLst>
                                    </p:anim>
                                    <p:anim calcmode="lin" valueType="num">
                                      <p:cBhvr>
                                        <p:cTn id="113" dur="2500" fill="hold"/>
                                        <p:tgtEl>
                                          <p:spTgt spid="2">
                                            <p:graphicEl>
                                              <a:dgm id="{262796C0-D8F7-4768-AF24-66DAD0D6882B}"/>
                                            </p:graphicEl>
                                          </p:spTgt>
                                        </p:tgtEl>
                                        <p:attrNameLst>
                                          <p:attrName>style.rotation</p:attrName>
                                        </p:attrNameLst>
                                      </p:cBhvr>
                                      <p:tavLst>
                                        <p:tav tm="0">
                                          <p:val>
                                            <p:fltVal val="90"/>
                                          </p:val>
                                        </p:tav>
                                        <p:tav tm="100000">
                                          <p:val>
                                            <p:fltVal val="0"/>
                                          </p:val>
                                        </p:tav>
                                      </p:tavLst>
                                    </p:anim>
                                    <p:animEffect transition="in" filter="fade">
                                      <p:cBhvr>
                                        <p:cTn id="114" dur="2500"/>
                                        <p:tgtEl>
                                          <p:spTgt spid="2">
                                            <p:graphicEl>
                                              <a:dgm id="{262796C0-D8F7-4768-AF24-66DAD0D6882B}"/>
                                            </p:graphicEl>
                                          </p:spTgt>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2">
                                            <p:graphicEl>
                                              <a:dgm id="{54513F0E-1C15-49F2-BB4C-A57B868E5CFC}"/>
                                            </p:graphicEl>
                                          </p:spTgt>
                                        </p:tgtEl>
                                        <p:attrNameLst>
                                          <p:attrName>style.visibility</p:attrName>
                                        </p:attrNameLst>
                                      </p:cBhvr>
                                      <p:to>
                                        <p:strVal val="visible"/>
                                      </p:to>
                                    </p:set>
                                    <p:anim calcmode="lin" valueType="num">
                                      <p:cBhvr>
                                        <p:cTn id="117" dur="2500" fill="hold"/>
                                        <p:tgtEl>
                                          <p:spTgt spid="2">
                                            <p:graphicEl>
                                              <a:dgm id="{54513F0E-1C15-49F2-BB4C-A57B868E5CFC}"/>
                                            </p:graphicEl>
                                          </p:spTgt>
                                        </p:tgtEl>
                                        <p:attrNameLst>
                                          <p:attrName>ppt_w</p:attrName>
                                        </p:attrNameLst>
                                      </p:cBhvr>
                                      <p:tavLst>
                                        <p:tav tm="0">
                                          <p:val>
                                            <p:fltVal val="0"/>
                                          </p:val>
                                        </p:tav>
                                        <p:tav tm="100000">
                                          <p:val>
                                            <p:strVal val="#ppt_w"/>
                                          </p:val>
                                        </p:tav>
                                      </p:tavLst>
                                    </p:anim>
                                    <p:anim calcmode="lin" valueType="num">
                                      <p:cBhvr>
                                        <p:cTn id="118" dur="2500" fill="hold"/>
                                        <p:tgtEl>
                                          <p:spTgt spid="2">
                                            <p:graphicEl>
                                              <a:dgm id="{54513F0E-1C15-49F2-BB4C-A57B868E5CFC}"/>
                                            </p:graphicEl>
                                          </p:spTgt>
                                        </p:tgtEl>
                                        <p:attrNameLst>
                                          <p:attrName>ppt_h</p:attrName>
                                        </p:attrNameLst>
                                      </p:cBhvr>
                                      <p:tavLst>
                                        <p:tav tm="0">
                                          <p:val>
                                            <p:fltVal val="0"/>
                                          </p:val>
                                        </p:tav>
                                        <p:tav tm="100000">
                                          <p:val>
                                            <p:strVal val="#ppt_h"/>
                                          </p:val>
                                        </p:tav>
                                      </p:tavLst>
                                    </p:anim>
                                    <p:anim calcmode="lin" valueType="num">
                                      <p:cBhvr>
                                        <p:cTn id="119" dur="2500" fill="hold"/>
                                        <p:tgtEl>
                                          <p:spTgt spid="2">
                                            <p:graphicEl>
                                              <a:dgm id="{54513F0E-1C15-49F2-BB4C-A57B868E5CFC}"/>
                                            </p:graphicEl>
                                          </p:spTgt>
                                        </p:tgtEl>
                                        <p:attrNameLst>
                                          <p:attrName>style.rotation</p:attrName>
                                        </p:attrNameLst>
                                      </p:cBhvr>
                                      <p:tavLst>
                                        <p:tav tm="0">
                                          <p:val>
                                            <p:fltVal val="90"/>
                                          </p:val>
                                        </p:tav>
                                        <p:tav tm="100000">
                                          <p:val>
                                            <p:fltVal val="0"/>
                                          </p:val>
                                        </p:tav>
                                      </p:tavLst>
                                    </p:anim>
                                    <p:animEffect transition="in" filter="fade">
                                      <p:cBhvr>
                                        <p:cTn id="120" dur="2500"/>
                                        <p:tgtEl>
                                          <p:spTgt spid="2">
                                            <p:graphicEl>
                                              <a:dgm id="{54513F0E-1C15-49F2-BB4C-A57B868E5CFC}"/>
                                            </p:graphicEl>
                                          </p:spTgt>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2">
                                            <p:graphicEl>
                                              <a:dgm id="{40571FF5-FBCC-4673-B917-86EF24822ADE}"/>
                                            </p:graphicEl>
                                          </p:spTgt>
                                        </p:tgtEl>
                                        <p:attrNameLst>
                                          <p:attrName>style.visibility</p:attrName>
                                        </p:attrNameLst>
                                      </p:cBhvr>
                                      <p:to>
                                        <p:strVal val="visible"/>
                                      </p:to>
                                    </p:set>
                                    <p:anim calcmode="lin" valueType="num">
                                      <p:cBhvr>
                                        <p:cTn id="123" dur="2500" fill="hold"/>
                                        <p:tgtEl>
                                          <p:spTgt spid="2">
                                            <p:graphicEl>
                                              <a:dgm id="{40571FF5-FBCC-4673-B917-86EF24822ADE}"/>
                                            </p:graphicEl>
                                          </p:spTgt>
                                        </p:tgtEl>
                                        <p:attrNameLst>
                                          <p:attrName>ppt_w</p:attrName>
                                        </p:attrNameLst>
                                      </p:cBhvr>
                                      <p:tavLst>
                                        <p:tav tm="0">
                                          <p:val>
                                            <p:fltVal val="0"/>
                                          </p:val>
                                        </p:tav>
                                        <p:tav tm="100000">
                                          <p:val>
                                            <p:strVal val="#ppt_w"/>
                                          </p:val>
                                        </p:tav>
                                      </p:tavLst>
                                    </p:anim>
                                    <p:anim calcmode="lin" valueType="num">
                                      <p:cBhvr>
                                        <p:cTn id="124" dur="2500" fill="hold"/>
                                        <p:tgtEl>
                                          <p:spTgt spid="2">
                                            <p:graphicEl>
                                              <a:dgm id="{40571FF5-FBCC-4673-B917-86EF24822ADE}"/>
                                            </p:graphicEl>
                                          </p:spTgt>
                                        </p:tgtEl>
                                        <p:attrNameLst>
                                          <p:attrName>ppt_h</p:attrName>
                                        </p:attrNameLst>
                                      </p:cBhvr>
                                      <p:tavLst>
                                        <p:tav tm="0">
                                          <p:val>
                                            <p:fltVal val="0"/>
                                          </p:val>
                                        </p:tav>
                                        <p:tav tm="100000">
                                          <p:val>
                                            <p:strVal val="#ppt_h"/>
                                          </p:val>
                                        </p:tav>
                                      </p:tavLst>
                                    </p:anim>
                                    <p:anim calcmode="lin" valueType="num">
                                      <p:cBhvr>
                                        <p:cTn id="125" dur="2500" fill="hold"/>
                                        <p:tgtEl>
                                          <p:spTgt spid="2">
                                            <p:graphicEl>
                                              <a:dgm id="{40571FF5-FBCC-4673-B917-86EF24822ADE}"/>
                                            </p:graphicEl>
                                          </p:spTgt>
                                        </p:tgtEl>
                                        <p:attrNameLst>
                                          <p:attrName>style.rotation</p:attrName>
                                        </p:attrNameLst>
                                      </p:cBhvr>
                                      <p:tavLst>
                                        <p:tav tm="0">
                                          <p:val>
                                            <p:fltVal val="90"/>
                                          </p:val>
                                        </p:tav>
                                        <p:tav tm="100000">
                                          <p:val>
                                            <p:fltVal val="0"/>
                                          </p:val>
                                        </p:tav>
                                      </p:tavLst>
                                    </p:anim>
                                    <p:animEffect transition="in" filter="fade">
                                      <p:cBhvr>
                                        <p:cTn id="126" dur="2500"/>
                                        <p:tgtEl>
                                          <p:spTgt spid="2">
                                            <p:graphicEl>
                                              <a:dgm id="{40571FF5-FBCC-4673-B917-86EF24822ADE}"/>
                                            </p:graphicEl>
                                          </p:spTgt>
                                        </p:tgtEl>
                                      </p:cBhvr>
                                    </p:animEffect>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nodeType="clickEffect">
                                  <p:stCondLst>
                                    <p:cond delay="0"/>
                                  </p:stCondLst>
                                  <p:childTnLst>
                                    <p:set>
                                      <p:cBhvr>
                                        <p:cTn id="130" dur="1" fill="hold">
                                          <p:stCondLst>
                                            <p:cond delay="0"/>
                                          </p:stCondLst>
                                        </p:cTn>
                                        <p:tgtEl>
                                          <p:spTgt spid="3"/>
                                        </p:tgtEl>
                                        <p:attrNameLst>
                                          <p:attrName>style.visibility</p:attrName>
                                        </p:attrNameLst>
                                      </p:cBhvr>
                                      <p:to>
                                        <p:strVal val="visible"/>
                                      </p:to>
                                    </p:set>
                                    <p:anim calcmode="lin" valueType="num">
                                      <p:cBhvr additive="base">
                                        <p:cTn id="131" dur="500" fill="hold"/>
                                        <p:tgtEl>
                                          <p:spTgt spid="3"/>
                                        </p:tgtEl>
                                        <p:attrNameLst>
                                          <p:attrName>ppt_x</p:attrName>
                                        </p:attrNameLst>
                                      </p:cBhvr>
                                      <p:tavLst>
                                        <p:tav tm="0">
                                          <p:val>
                                            <p:strVal val="#ppt_x"/>
                                          </p:val>
                                        </p:tav>
                                        <p:tav tm="100000">
                                          <p:val>
                                            <p:strVal val="#ppt_x"/>
                                          </p:val>
                                        </p:tav>
                                      </p:tavLst>
                                    </p:anim>
                                    <p:anim calcmode="lin" valueType="num">
                                      <p:cBhvr additive="base">
                                        <p:cTn id="1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0" y="260649"/>
            <a:ext cx="9036496" cy="1008112"/>
          </a:xfrm>
        </p:spPr>
        <p:txBody>
          <a:bodyPr>
            <a:normAutofit/>
          </a:bodyPr>
          <a:lstStyle/>
          <a:p>
            <a:pPr algn="ctr"/>
            <a:r>
              <a:rPr lang="es-AR" dirty="0"/>
              <a:t>1.- Presentación + Convenio Regulador</a:t>
            </a:r>
          </a:p>
        </p:txBody>
      </p:sp>
      <p:graphicFrame>
        <p:nvGraphicFramePr>
          <p:cNvPr id="4" name="3 Marcador de contenido"/>
          <p:cNvGraphicFramePr>
            <a:graphicFrameLocks noGrp="1"/>
          </p:cNvGraphicFramePr>
          <p:nvPr>
            <p:ph sz="quarter" idx="4294967295"/>
            <p:extLst/>
          </p:nvPr>
        </p:nvGraphicFramePr>
        <p:xfrm>
          <a:off x="0" y="1196752"/>
          <a:ext cx="9324528" cy="5661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Rectángulo"/>
          <p:cNvSpPr/>
          <p:nvPr/>
        </p:nvSpPr>
        <p:spPr>
          <a:xfrm rot="5400000">
            <a:off x="5560824" y="3361809"/>
            <a:ext cx="6383992" cy="584775"/>
          </a:xfrm>
          <a:prstGeom prst="rect">
            <a:avLst/>
          </a:prstGeom>
          <a:solidFill>
            <a:schemeClr val="tx1"/>
          </a:solidFill>
        </p:spPr>
        <p:txBody>
          <a:bodyPr wrap="none" lIns="91440" tIns="45720" rIns="91440" bIns="45720">
            <a:spAutoFit/>
          </a:bodyPr>
          <a:lstStyle/>
          <a:p>
            <a:pPr algn="ctr"/>
            <a:r>
              <a:rPr lang="es-ES" sz="3200" b="1" dirty="0">
                <a:ln w="12700">
                  <a:solidFill>
                    <a:srgbClr val="D2533C">
                      <a:satMod val="155000"/>
                    </a:srgbClr>
                  </a:solidFill>
                  <a:prstDash val="solid"/>
                </a:ln>
                <a:solidFill>
                  <a:srgbClr val="F3F2DC">
                    <a:tint val="85000"/>
                    <a:satMod val="155000"/>
                  </a:srgbClr>
                </a:solidFill>
                <a:effectLst>
                  <a:outerShdw blurRad="41275" dist="20320" dir="1800000" algn="tl" rotWithShape="0">
                    <a:srgbClr val="000000">
                      <a:alpha val="40000"/>
                    </a:srgbClr>
                  </a:outerShdw>
                </a:effectLst>
              </a:rPr>
              <a:t>AUTONOMIA DE LA VOLUNTAD</a:t>
            </a:r>
          </a:p>
        </p:txBody>
      </p:sp>
    </p:spTree>
    <p:extLst>
      <p:ext uri="{BB962C8B-B14F-4D97-AF65-F5344CB8AC3E}">
        <p14:creationId xmlns:p14="http://schemas.microsoft.com/office/powerpoint/2010/main" xmlns="" val="204729892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sz="quarter"/>
          </p:nvPr>
        </p:nvSpPr>
        <p:spPr>
          <a:xfrm>
            <a:off x="323850" y="274638"/>
            <a:ext cx="8362950" cy="1425575"/>
          </a:xfrm>
        </p:spPr>
        <p:txBody>
          <a:bodyPr/>
          <a:lstStyle/>
          <a:p>
            <a:pPr>
              <a:defRPr/>
            </a:pPr>
            <a:r>
              <a:rPr lang="es-ES" b="1">
                <a:ea typeface="ＭＳ Ｐゴシック" pitchFamily="34" charset="-128"/>
              </a:rPr>
              <a:t>Matrimonio igualitario (26.618)</a:t>
            </a:r>
          </a:p>
        </p:txBody>
      </p:sp>
      <p:pic>
        <p:nvPicPr>
          <p:cNvPr id="8" name="Picture 6" descr="http://radiouniversidad.files.wordpress.com/2009/12/matrimonio-homosexual.jpg"/>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a:off x="250825" y="1412875"/>
            <a:ext cx="3889375" cy="2879725"/>
          </a:xfrm>
          <a:ln w="38100">
            <a:solidFill>
              <a:schemeClr val="tx1"/>
            </a:solidFill>
          </a:ln>
        </p:spPr>
      </p:pic>
      <p:pic>
        <p:nvPicPr>
          <p:cNvPr id="219140" name="Picture 2" descr="http://4.bp.blogspot.com/_RMybSi1XVzk/SznPx92x4nI/AAAAAAAAEFE/e-4RRt1ftnE/s400/pancartaFamilia.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79613" y="3644900"/>
            <a:ext cx="2857500" cy="321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9141" name="Picture 2" descr="C:\Users\User\AppData\Local\Microsoft\Windows\Temporary Internet Files\Content.Outlook\TRFPBS48\igualdad.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16463" y="1628775"/>
            <a:ext cx="4176712" cy="3889375"/>
          </a:xfrm>
          <a:prstGeom prst="rect">
            <a:avLst/>
          </a:prstGeom>
          <a:noFill/>
          <a:ln w="38100">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7577642"/>
      </p:ext>
    </p:extLst>
  </p:cSld>
  <p:clrMapOvr>
    <a:masterClrMapping/>
  </p:clrMapOvr>
  <p:transition spd="med">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0" y="260649"/>
            <a:ext cx="9252520" cy="1080120"/>
          </a:xfrm>
        </p:spPr>
        <p:txBody>
          <a:bodyPr>
            <a:normAutofit fontScale="90000"/>
          </a:bodyPr>
          <a:lstStyle/>
          <a:p>
            <a:r>
              <a:rPr lang="es-AR" dirty="0"/>
              <a:t>2.- Presentación + Convenio Regulador Parcial</a:t>
            </a:r>
          </a:p>
        </p:txBody>
      </p:sp>
      <p:graphicFrame>
        <p:nvGraphicFramePr>
          <p:cNvPr id="4" name="3 Marcador de contenido"/>
          <p:cNvGraphicFramePr>
            <a:graphicFrameLocks noGrp="1"/>
          </p:cNvGraphicFramePr>
          <p:nvPr>
            <p:ph sz="quarter" idx="4294967295"/>
            <p:extLst/>
          </p:nvPr>
        </p:nvGraphicFramePr>
        <p:xfrm>
          <a:off x="0" y="1268760"/>
          <a:ext cx="9144000" cy="5733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Rectángulo"/>
          <p:cNvSpPr/>
          <p:nvPr/>
        </p:nvSpPr>
        <p:spPr>
          <a:xfrm rot="16200000" flipV="1">
            <a:off x="7218728" y="4932730"/>
            <a:ext cx="3388877" cy="461665"/>
          </a:xfrm>
          <a:prstGeom prst="rect">
            <a:avLst/>
          </a:prstGeom>
          <a:solidFill>
            <a:srgbClr val="FF0000"/>
          </a:solidFill>
        </p:spPr>
        <p:txBody>
          <a:bodyPr wrap="none" lIns="91440" tIns="45720" rIns="91440" bIns="45720">
            <a:spAutoFit/>
          </a:bodyPr>
          <a:lstStyle/>
          <a:p>
            <a:pPr algn="ctr"/>
            <a:r>
              <a:rPr lang="es-ES" sz="2400" b="1" dirty="0">
                <a:ln w="17780" cmpd="sng">
                  <a:solidFill>
                    <a:srgbClr val="93A299">
                      <a:tint val="3000"/>
                    </a:srgbClr>
                  </a:solidFill>
                  <a:prstDash val="solid"/>
                  <a:miter lim="800000"/>
                </a:ln>
                <a:gradFill>
                  <a:gsLst>
                    <a:gs pos="10000">
                      <a:srgbClr val="93A299">
                        <a:tint val="63000"/>
                        <a:sat val="105000"/>
                      </a:srgbClr>
                    </a:gs>
                    <a:gs pos="90000">
                      <a:srgbClr val="93A299">
                        <a:shade val="50000"/>
                        <a:satMod val="100000"/>
                      </a:srgbClr>
                    </a:gs>
                  </a:gsLst>
                  <a:lin ang="5400000"/>
                </a:gradFill>
                <a:effectLst>
                  <a:outerShdw blurRad="55000" dist="50800" dir="5400000" algn="tl">
                    <a:srgbClr val="000000">
                      <a:alpha val="33000"/>
                    </a:srgbClr>
                  </a:outerShdw>
                </a:effectLst>
              </a:rPr>
              <a:t>VIA JURISDICCIONAL</a:t>
            </a:r>
          </a:p>
        </p:txBody>
      </p:sp>
      <p:sp>
        <p:nvSpPr>
          <p:cNvPr id="6" name="5 Rectángulo"/>
          <p:cNvSpPr/>
          <p:nvPr/>
        </p:nvSpPr>
        <p:spPr>
          <a:xfrm>
            <a:off x="-396552" y="5657672"/>
            <a:ext cx="4104455" cy="1200329"/>
          </a:xfrm>
          <a:prstGeom prst="rect">
            <a:avLst/>
          </a:prstGeom>
          <a:noFill/>
        </p:spPr>
        <p:txBody>
          <a:bodyPr wrap="square" lIns="91440" tIns="45720" rIns="91440" bIns="45720">
            <a:spAutoFit/>
          </a:bodyPr>
          <a:lstStyle/>
          <a:p>
            <a:pPr algn="ctr"/>
            <a:r>
              <a:rPr lang="es-ES" sz="3600" b="1" cap="all" dirty="0">
                <a:ln w="9000" cmpd="sng">
                  <a:solidFill>
                    <a:srgbClr val="4C5A6A">
                      <a:shade val="50000"/>
                      <a:satMod val="120000"/>
                    </a:srgbClr>
                  </a:solidFill>
                  <a:prstDash val="solid"/>
                </a:ln>
                <a:gradFill>
                  <a:gsLst>
                    <a:gs pos="0">
                      <a:srgbClr val="4C5A6A">
                        <a:shade val="20000"/>
                        <a:satMod val="245000"/>
                      </a:srgbClr>
                    </a:gs>
                    <a:gs pos="43000">
                      <a:srgbClr val="4C5A6A">
                        <a:satMod val="255000"/>
                      </a:srgbClr>
                    </a:gs>
                    <a:gs pos="48000">
                      <a:srgbClr val="4C5A6A">
                        <a:shade val="85000"/>
                        <a:satMod val="255000"/>
                      </a:srgbClr>
                    </a:gs>
                    <a:gs pos="100000">
                      <a:srgbClr val="4C5A6A">
                        <a:shade val="20000"/>
                        <a:satMod val="245000"/>
                      </a:srgbClr>
                    </a:gs>
                  </a:gsLst>
                  <a:lin ang="5400000"/>
                </a:gradFill>
                <a:effectLst>
                  <a:reflection blurRad="12700" stA="28000" endPos="45000" dist="1000" dir="5400000" sy="-100000" algn="bl" rotWithShape="0"/>
                </a:effectLst>
              </a:rPr>
              <a:t>SENTENCIA DIVORCIO </a:t>
            </a:r>
          </a:p>
        </p:txBody>
      </p:sp>
    </p:spTree>
    <p:extLst>
      <p:ext uri="{BB962C8B-B14F-4D97-AF65-F5344CB8AC3E}">
        <p14:creationId xmlns:p14="http://schemas.microsoft.com/office/powerpoint/2010/main" xmlns="" val="334230788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0" y="260649"/>
            <a:ext cx="9252520" cy="1080120"/>
          </a:xfrm>
        </p:spPr>
        <p:txBody>
          <a:bodyPr>
            <a:normAutofit fontScale="90000"/>
          </a:bodyPr>
          <a:lstStyle/>
          <a:p>
            <a:r>
              <a:rPr lang="es-AR" dirty="0"/>
              <a:t>3.- Presentación + Propuestas individuales</a:t>
            </a:r>
          </a:p>
        </p:txBody>
      </p:sp>
      <p:graphicFrame>
        <p:nvGraphicFramePr>
          <p:cNvPr id="4" name="3 Marcador de contenido"/>
          <p:cNvGraphicFramePr>
            <a:graphicFrameLocks noGrp="1"/>
          </p:cNvGraphicFramePr>
          <p:nvPr>
            <p:ph sz="quarter" idx="4294967295"/>
            <p:extLst/>
          </p:nvPr>
        </p:nvGraphicFramePr>
        <p:xfrm>
          <a:off x="32445" y="1161502"/>
          <a:ext cx="9324528" cy="5733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Rectángulo"/>
          <p:cNvSpPr/>
          <p:nvPr/>
        </p:nvSpPr>
        <p:spPr>
          <a:xfrm rot="16200000" flipV="1">
            <a:off x="7218728" y="4932730"/>
            <a:ext cx="3388877" cy="461665"/>
          </a:xfrm>
          <a:prstGeom prst="rect">
            <a:avLst/>
          </a:prstGeom>
          <a:solidFill>
            <a:srgbClr val="FF0000"/>
          </a:solidFill>
        </p:spPr>
        <p:txBody>
          <a:bodyPr wrap="none" lIns="91440" tIns="45720" rIns="91440" bIns="45720">
            <a:spAutoFit/>
          </a:bodyPr>
          <a:lstStyle/>
          <a:p>
            <a:pPr algn="ctr"/>
            <a:r>
              <a:rPr lang="es-ES" sz="2400" b="1" dirty="0">
                <a:ln w="17780" cmpd="sng">
                  <a:solidFill>
                    <a:srgbClr val="93A299">
                      <a:tint val="3000"/>
                    </a:srgbClr>
                  </a:solidFill>
                  <a:prstDash val="solid"/>
                  <a:miter lim="800000"/>
                </a:ln>
                <a:gradFill>
                  <a:gsLst>
                    <a:gs pos="10000">
                      <a:srgbClr val="93A299">
                        <a:tint val="63000"/>
                        <a:sat val="105000"/>
                      </a:srgbClr>
                    </a:gs>
                    <a:gs pos="90000">
                      <a:srgbClr val="93A299">
                        <a:shade val="50000"/>
                        <a:satMod val="100000"/>
                      </a:srgbClr>
                    </a:gs>
                  </a:gsLst>
                  <a:lin ang="5400000"/>
                </a:gradFill>
                <a:effectLst>
                  <a:outerShdw blurRad="55000" dist="50800" dir="5400000" algn="tl">
                    <a:srgbClr val="000000">
                      <a:alpha val="33000"/>
                    </a:srgbClr>
                  </a:outerShdw>
                </a:effectLst>
              </a:rPr>
              <a:t>VIA JURISDICCIONAL</a:t>
            </a:r>
          </a:p>
        </p:txBody>
      </p:sp>
      <p:sp>
        <p:nvSpPr>
          <p:cNvPr id="6" name="5 Rectángulo"/>
          <p:cNvSpPr/>
          <p:nvPr/>
        </p:nvSpPr>
        <p:spPr>
          <a:xfrm>
            <a:off x="-396552" y="5666970"/>
            <a:ext cx="4032448" cy="1200329"/>
          </a:xfrm>
          <a:prstGeom prst="rect">
            <a:avLst/>
          </a:prstGeom>
          <a:noFill/>
        </p:spPr>
        <p:txBody>
          <a:bodyPr wrap="square" lIns="91440" tIns="45720" rIns="91440" bIns="45720">
            <a:spAutoFit/>
          </a:bodyPr>
          <a:lstStyle/>
          <a:p>
            <a:pPr algn="ctr"/>
            <a:r>
              <a:rPr lang="es-ES" sz="3600" b="1" cap="all" dirty="0">
                <a:ln w="9000" cmpd="sng">
                  <a:solidFill>
                    <a:srgbClr val="4C5A6A">
                      <a:shade val="50000"/>
                      <a:satMod val="120000"/>
                    </a:srgbClr>
                  </a:solidFill>
                  <a:prstDash val="solid"/>
                </a:ln>
                <a:gradFill>
                  <a:gsLst>
                    <a:gs pos="0">
                      <a:srgbClr val="4C5A6A">
                        <a:shade val="20000"/>
                        <a:satMod val="245000"/>
                      </a:srgbClr>
                    </a:gs>
                    <a:gs pos="43000">
                      <a:srgbClr val="4C5A6A">
                        <a:satMod val="255000"/>
                      </a:srgbClr>
                    </a:gs>
                    <a:gs pos="48000">
                      <a:srgbClr val="4C5A6A">
                        <a:shade val="85000"/>
                        <a:satMod val="255000"/>
                      </a:srgbClr>
                    </a:gs>
                    <a:gs pos="100000">
                      <a:srgbClr val="4C5A6A">
                        <a:shade val="20000"/>
                        <a:satMod val="245000"/>
                      </a:srgbClr>
                    </a:gs>
                  </a:gsLst>
                  <a:lin ang="5400000"/>
                </a:gradFill>
                <a:effectLst>
                  <a:reflection blurRad="12700" stA="28000" endPos="45000" dist="1000" dir="5400000" sy="-100000" algn="bl" rotWithShape="0"/>
                </a:effectLst>
              </a:rPr>
              <a:t>SENTENCIA DIVORCIO</a:t>
            </a:r>
          </a:p>
        </p:txBody>
      </p:sp>
      <p:pic>
        <p:nvPicPr>
          <p:cNvPr id="2052" name="Picture 4" descr="C:\Users\mvicel\AppData\Local\Microsoft\Windows\Temporary Internet Files\Content.IE5\CFO3T7IU\entrevista-de-trabajo[1].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70116" y="1052736"/>
            <a:ext cx="2376264" cy="17837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7558457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p:cTn id="13" dur="1500" fill="hold"/>
                                        <p:tgtEl>
                                          <p:spTgt spid="2052"/>
                                        </p:tgtEl>
                                        <p:attrNameLst>
                                          <p:attrName>ppt_w</p:attrName>
                                        </p:attrNameLst>
                                      </p:cBhvr>
                                      <p:tavLst>
                                        <p:tav tm="0">
                                          <p:val>
                                            <p:fltVal val="0"/>
                                          </p:val>
                                        </p:tav>
                                        <p:tav tm="100000">
                                          <p:val>
                                            <p:strVal val="#ppt_w"/>
                                          </p:val>
                                        </p:tav>
                                      </p:tavLst>
                                    </p:anim>
                                    <p:anim calcmode="lin" valueType="num">
                                      <p:cBhvr>
                                        <p:cTn id="14" dur="1500" fill="hold"/>
                                        <p:tgtEl>
                                          <p:spTgt spid="2052"/>
                                        </p:tgtEl>
                                        <p:attrNameLst>
                                          <p:attrName>ppt_h</p:attrName>
                                        </p:attrNameLst>
                                      </p:cBhvr>
                                      <p:tavLst>
                                        <p:tav tm="0">
                                          <p:val>
                                            <p:fltVal val="0"/>
                                          </p:val>
                                        </p:tav>
                                        <p:tav tm="100000">
                                          <p:val>
                                            <p:strVal val="#ppt_h"/>
                                          </p:val>
                                        </p:tav>
                                      </p:tavLst>
                                    </p:anim>
                                    <p:animEffect transition="in" filter="fade">
                                      <p:cBhvr>
                                        <p:cTn id="15" dur="1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0" y="260649"/>
            <a:ext cx="9252520" cy="1080120"/>
          </a:xfrm>
        </p:spPr>
        <p:txBody>
          <a:bodyPr>
            <a:normAutofit/>
          </a:bodyPr>
          <a:lstStyle/>
          <a:p>
            <a:r>
              <a:rPr lang="es-AR" dirty="0"/>
              <a:t>4.- Solicitud de divorcio sin regular efectos</a:t>
            </a:r>
          </a:p>
        </p:txBody>
      </p:sp>
      <p:graphicFrame>
        <p:nvGraphicFramePr>
          <p:cNvPr id="4" name="3 Marcador de contenido"/>
          <p:cNvGraphicFramePr>
            <a:graphicFrameLocks noGrp="1"/>
          </p:cNvGraphicFramePr>
          <p:nvPr>
            <p:ph sz="quarter" idx="4294967295"/>
            <p:extLst/>
          </p:nvPr>
        </p:nvGraphicFramePr>
        <p:xfrm>
          <a:off x="0" y="1124745"/>
          <a:ext cx="9324528" cy="5733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05339479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xmlns="" val="969179134"/>
              </p:ext>
            </p:extLst>
          </p:nvPr>
        </p:nvGraphicFramePr>
        <p:xfrm>
          <a:off x="107504" y="0"/>
          <a:ext cx="8784976"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Rectángulo"/>
          <p:cNvSpPr/>
          <p:nvPr/>
        </p:nvSpPr>
        <p:spPr>
          <a:xfrm>
            <a:off x="5364090" y="1890117"/>
            <a:ext cx="3024335" cy="584775"/>
          </a:xfrm>
          <a:prstGeom prst="rect">
            <a:avLst/>
          </a:prstGeom>
          <a:noFill/>
        </p:spPr>
        <p:txBody>
          <a:bodyPr wrap="square" lIns="91440" tIns="45720" rIns="91440" bIns="45720">
            <a:spAutoFit/>
          </a:bodyPr>
          <a:lstStyle/>
          <a:p>
            <a:pPr algn="ctr"/>
            <a:r>
              <a:rPr lang="es-ES"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ea typeface="ＭＳ Ｐゴシック"/>
              </a:rPr>
              <a:t> </a:t>
            </a:r>
          </a:p>
        </p:txBody>
      </p:sp>
    </p:spTree>
    <p:extLst>
      <p:ext uri="{BB962C8B-B14F-4D97-AF65-F5344CB8AC3E}">
        <p14:creationId xmlns:p14="http://schemas.microsoft.com/office/powerpoint/2010/main" xmlns="" val="40633081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D3BF1E12-C9C5-4226-9395-93FC823C4DA2}"/>
                                            </p:graphicEl>
                                          </p:spTgt>
                                        </p:tgtEl>
                                        <p:attrNameLst>
                                          <p:attrName>style.visibility</p:attrName>
                                        </p:attrNameLst>
                                      </p:cBhvr>
                                      <p:to>
                                        <p:strVal val="visible"/>
                                      </p:to>
                                    </p:set>
                                    <p:animEffect transition="in" filter="fade">
                                      <p:cBhvr>
                                        <p:cTn id="7" dur="2000"/>
                                        <p:tgtEl>
                                          <p:spTgt spid="2">
                                            <p:graphicEl>
                                              <a:dgm id="{D3BF1E12-C9C5-4226-9395-93FC823C4DA2}"/>
                                            </p:graphicEl>
                                          </p:spTgt>
                                        </p:tgtEl>
                                      </p:cBhvr>
                                    </p:animEffect>
                                    <p:anim calcmode="lin" valueType="num">
                                      <p:cBhvr>
                                        <p:cTn id="8" dur="2000" fill="hold"/>
                                        <p:tgtEl>
                                          <p:spTgt spid="2">
                                            <p:graphicEl>
                                              <a:dgm id="{D3BF1E12-C9C5-4226-9395-93FC823C4DA2}"/>
                                            </p:graphicEl>
                                          </p:spTgt>
                                        </p:tgtEl>
                                        <p:attrNameLst>
                                          <p:attrName>ppt_x</p:attrName>
                                        </p:attrNameLst>
                                      </p:cBhvr>
                                      <p:tavLst>
                                        <p:tav tm="0">
                                          <p:val>
                                            <p:strVal val="#ppt_x"/>
                                          </p:val>
                                        </p:tav>
                                        <p:tav tm="100000">
                                          <p:val>
                                            <p:strVal val="#ppt_x"/>
                                          </p:val>
                                        </p:tav>
                                      </p:tavLst>
                                    </p:anim>
                                    <p:anim calcmode="lin" valueType="num">
                                      <p:cBhvr>
                                        <p:cTn id="9" dur="2000" fill="hold"/>
                                        <p:tgtEl>
                                          <p:spTgt spid="2">
                                            <p:graphicEl>
                                              <a:dgm id="{D3BF1E12-C9C5-4226-9395-93FC823C4DA2}"/>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3C5427D5-81F8-43F8-A86D-9C5213786324}"/>
                                            </p:graphicEl>
                                          </p:spTgt>
                                        </p:tgtEl>
                                        <p:attrNameLst>
                                          <p:attrName>style.visibility</p:attrName>
                                        </p:attrNameLst>
                                      </p:cBhvr>
                                      <p:to>
                                        <p:strVal val="visible"/>
                                      </p:to>
                                    </p:set>
                                    <p:animEffect transition="in" filter="fade">
                                      <p:cBhvr>
                                        <p:cTn id="14" dur="2000"/>
                                        <p:tgtEl>
                                          <p:spTgt spid="2">
                                            <p:graphicEl>
                                              <a:dgm id="{3C5427D5-81F8-43F8-A86D-9C5213786324}"/>
                                            </p:graphicEl>
                                          </p:spTgt>
                                        </p:tgtEl>
                                      </p:cBhvr>
                                    </p:animEffect>
                                    <p:anim calcmode="lin" valueType="num">
                                      <p:cBhvr>
                                        <p:cTn id="15" dur="2000" fill="hold"/>
                                        <p:tgtEl>
                                          <p:spTgt spid="2">
                                            <p:graphicEl>
                                              <a:dgm id="{3C5427D5-81F8-43F8-A86D-9C5213786324}"/>
                                            </p:graphicEl>
                                          </p:spTgt>
                                        </p:tgtEl>
                                        <p:attrNameLst>
                                          <p:attrName>ppt_x</p:attrName>
                                        </p:attrNameLst>
                                      </p:cBhvr>
                                      <p:tavLst>
                                        <p:tav tm="0">
                                          <p:val>
                                            <p:strVal val="#ppt_x"/>
                                          </p:val>
                                        </p:tav>
                                        <p:tav tm="100000">
                                          <p:val>
                                            <p:strVal val="#ppt_x"/>
                                          </p:val>
                                        </p:tav>
                                      </p:tavLst>
                                    </p:anim>
                                    <p:anim calcmode="lin" valueType="num">
                                      <p:cBhvr>
                                        <p:cTn id="16" dur="2000" fill="hold"/>
                                        <p:tgtEl>
                                          <p:spTgt spid="2">
                                            <p:graphicEl>
                                              <a:dgm id="{3C5427D5-81F8-43F8-A86D-9C5213786324}"/>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graphicEl>
                                              <a:dgm id="{E33F7601-39D7-4AC4-BA43-CE3AEE5F9DEA}"/>
                                            </p:graphicEl>
                                          </p:spTgt>
                                        </p:tgtEl>
                                        <p:attrNameLst>
                                          <p:attrName>style.visibility</p:attrName>
                                        </p:attrNameLst>
                                      </p:cBhvr>
                                      <p:to>
                                        <p:strVal val="visible"/>
                                      </p:to>
                                    </p:set>
                                    <p:animEffect transition="in" filter="fade">
                                      <p:cBhvr>
                                        <p:cTn id="19" dur="2000"/>
                                        <p:tgtEl>
                                          <p:spTgt spid="2">
                                            <p:graphicEl>
                                              <a:dgm id="{E33F7601-39D7-4AC4-BA43-CE3AEE5F9DEA}"/>
                                            </p:graphicEl>
                                          </p:spTgt>
                                        </p:tgtEl>
                                      </p:cBhvr>
                                    </p:animEffect>
                                    <p:anim calcmode="lin" valueType="num">
                                      <p:cBhvr>
                                        <p:cTn id="20" dur="2000" fill="hold"/>
                                        <p:tgtEl>
                                          <p:spTgt spid="2">
                                            <p:graphicEl>
                                              <a:dgm id="{E33F7601-39D7-4AC4-BA43-CE3AEE5F9DEA}"/>
                                            </p:graphicEl>
                                          </p:spTgt>
                                        </p:tgtEl>
                                        <p:attrNameLst>
                                          <p:attrName>ppt_x</p:attrName>
                                        </p:attrNameLst>
                                      </p:cBhvr>
                                      <p:tavLst>
                                        <p:tav tm="0">
                                          <p:val>
                                            <p:strVal val="#ppt_x"/>
                                          </p:val>
                                        </p:tav>
                                        <p:tav tm="100000">
                                          <p:val>
                                            <p:strVal val="#ppt_x"/>
                                          </p:val>
                                        </p:tav>
                                      </p:tavLst>
                                    </p:anim>
                                    <p:anim calcmode="lin" valueType="num">
                                      <p:cBhvr>
                                        <p:cTn id="21" dur="2000" fill="hold"/>
                                        <p:tgtEl>
                                          <p:spTgt spid="2">
                                            <p:graphicEl>
                                              <a:dgm id="{E33F7601-39D7-4AC4-BA43-CE3AEE5F9DEA}"/>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graphicEl>
                                              <a:dgm id="{CC179F8C-14CD-4BF4-B29B-7AA417C5E0A2}"/>
                                            </p:graphicEl>
                                          </p:spTgt>
                                        </p:tgtEl>
                                        <p:attrNameLst>
                                          <p:attrName>style.visibility</p:attrName>
                                        </p:attrNameLst>
                                      </p:cBhvr>
                                      <p:to>
                                        <p:strVal val="visible"/>
                                      </p:to>
                                    </p:set>
                                    <p:animEffect transition="in" filter="fade">
                                      <p:cBhvr>
                                        <p:cTn id="24" dur="2000"/>
                                        <p:tgtEl>
                                          <p:spTgt spid="2">
                                            <p:graphicEl>
                                              <a:dgm id="{CC179F8C-14CD-4BF4-B29B-7AA417C5E0A2}"/>
                                            </p:graphicEl>
                                          </p:spTgt>
                                        </p:tgtEl>
                                      </p:cBhvr>
                                    </p:animEffect>
                                    <p:anim calcmode="lin" valueType="num">
                                      <p:cBhvr>
                                        <p:cTn id="25" dur="2000" fill="hold"/>
                                        <p:tgtEl>
                                          <p:spTgt spid="2">
                                            <p:graphicEl>
                                              <a:dgm id="{CC179F8C-14CD-4BF4-B29B-7AA417C5E0A2}"/>
                                            </p:graphicEl>
                                          </p:spTgt>
                                        </p:tgtEl>
                                        <p:attrNameLst>
                                          <p:attrName>ppt_x</p:attrName>
                                        </p:attrNameLst>
                                      </p:cBhvr>
                                      <p:tavLst>
                                        <p:tav tm="0">
                                          <p:val>
                                            <p:strVal val="#ppt_x"/>
                                          </p:val>
                                        </p:tav>
                                        <p:tav tm="100000">
                                          <p:val>
                                            <p:strVal val="#ppt_x"/>
                                          </p:val>
                                        </p:tav>
                                      </p:tavLst>
                                    </p:anim>
                                    <p:anim calcmode="lin" valueType="num">
                                      <p:cBhvr>
                                        <p:cTn id="26" dur="2000" fill="hold"/>
                                        <p:tgtEl>
                                          <p:spTgt spid="2">
                                            <p:graphicEl>
                                              <a:dgm id="{CC179F8C-14CD-4BF4-B29B-7AA417C5E0A2}"/>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graphicEl>
                                              <a:dgm id="{978A3DE5-87DC-43E9-9B77-5223675D017F}"/>
                                            </p:graphicEl>
                                          </p:spTgt>
                                        </p:tgtEl>
                                        <p:attrNameLst>
                                          <p:attrName>style.visibility</p:attrName>
                                        </p:attrNameLst>
                                      </p:cBhvr>
                                      <p:to>
                                        <p:strVal val="visible"/>
                                      </p:to>
                                    </p:set>
                                    <p:animEffect transition="in" filter="fade">
                                      <p:cBhvr>
                                        <p:cTn id="31" dur="2000"/>
                                        <p:tgtEl>
                                          <p:spTgt spid="2">
                                            <p:graphicEl>
                                              <a:dgm id="{978A3DE5-87DC-43E9-9B77-5223675D017F}"/>
                                            </p:graphicEl>
                                          </p:spTgt>
                                        </p:tgtEl>
                                      </p:cBhvr>
                                    </p:animEffect>
                                    <p:anim calcmode="lin" valueType="num">
                                      <p:cBhvr>
                                        <p:cTn id="32" dur="2000" fill="hold"/>
                                        <p:tgtEl>
                                          <p:spTgt spid="2">
                                            <p:graphicEl>
                                              <a:dgm id="{978A3DE5-87DC-43E9-9B77-5223675D017F}"/>
                                            </p:graphicEl>
                                          </p:spTgt>
                                        </p:tgtEl>
                                        <p:attrNameLst>
                                          <p:attrName>ppt_x</p:attrName>
                                        </p:attrNameLst>
                                      </p:cBhvr>
                                      <p:tavLst>
                                        <p:tav tm="0">
                                          <p:val>
                                            <p:strVal val="#ppt_x"/>
                                          </p:val>
                                        </p:tav>
                                        <p:tav tm="100000">
                                          <p:val>
                                            <p:strVal val="#ppt_x"/>
                                          </p:val>
                                        </p:tav>
                                      </p:tavLst>
                                    </p:anim>
                                    <p:anim calcmode="lin" valueType="num">
                                      <p:cBhvr>
                                        <p:cTn id="33" dur="2000" fill="hold"/>
                                        <p:tgtEl>
                                          <p:spTgt spid="2">
                                            <p:graphicEl>
                                              <a:dgm id="{978A3DE5-87DC-43E9-9B77-5223675D017F}"/>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graphicEl>
                                              <a:dgm id="{316A2503-F925-4C95-8B26-6A35F2085FD4}"/>
                                            </p:graphicEl>
                                          </p:spTgt>
                                        </p:tgtEl>
                                        <p:attrNameLst>
                                          <p:attrName>style.visibility</p:attrName>
                                        </p:attrNameLst>
                                      </p:cBhvr>
                                      <p:to>
                                        <p:strVal val="visible"/>
                                      </p:to>
                                    </p:set>
                                    <p:animEffect transition="in" filter="fade">
                                      <p:cBhvr>
                                        <p:cTn id="36" dur="2000"/>
                                        <p:tgtEl>
                                          <p:spTgt spid="2">
                                            <p:graphicEl>
                                              <a:dgm id="{316A2503-F925-4C95-8B26-6A35F2085FD4}"/>
                                            </p:graphicEl>
                                          </p:spTgt>
                                        </p:tgtEl>
                                      </p:cBhvr>
                                    </p:animEffect>
                                    <p:anim calcmode="lin" valueType="num">
                                      <p:cBhvr>
                                        <p:cTn id="37" dur="2000" fill="hold"/>
                                        <p:tgtEl>
                                          <p:spTgt spid="2">
                                            <p:graphicEl>
                                              <a:dgm id="{316A2503-F925-4C95-8B26-6A35F2085FD4}"/>
                                            </p:graphicEl>
                                          </p:spTgt>
                                        </p:tgtEl>
                                        <p:attrNameLst>
                                          <p:attrName>ppt_x</p:attrName>
                                        </p:attrNameLst>
                                      </p:cBhvr>
                                      <p:tavLst>
                                        <p:tav tm="0">
                                          <p:val>
                                            <p:strVal val="#ppt_x"/>
                                          </p:val>
                                        </p:tav>
                                        <p:tav tm="100000">
                                          <p:val>
                                            <p:strVal val="#ppt_x"/>
                                          </p:val>
                                        </p:tav>
                                      </p:tavLst>
                                    </p:anim>
                                    <p:anim calcmode="lin" valueType="num">
                                      <p:cBhvr>
                                        <p:cTn id="38" dur="2000" fill="hold"/>
                                        <p:tgtEl>
                                          <p:spTgt spid="2">
                                            <p:graphicEl>
                                              <a:dgm id="{316A2503-F925-4C95-8B26-6A35F2085FD4}"/>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
                                            <p:graphicEl>
                                              <a:dgm id="{D5CD8845-E231-486C-B561-2F8163E9D1A9}"/>
                                            </p:graphicEl>
                                          </p:spTgt>
                                        </p:tgtEl>
                                        <p:attrNameLst>
                                          <p:attrName>style.visibility</p:attrName>
                                        </p:attrNameLst>
                                      </p:cBhvr>
                                      <p:to>
                                        <p:strVal val="visible"/>
                                      </p:to>
                                    </p:set>
                                    <p:animEffect transition="in" filter="fade">
                                      <p:cBhvr>
                                        <p:cTn id="41" dur="2000"/>
                                        <p:tgtEl>
                                          <p:spTgt spid="2">
                                            <p:graphicEl>
                                              <a:dgm id="{D5CD8845-E231-486C-B561-2F8163E9D1A9}"/>
                                            </p:graphicEl>
                                          </p:spTgt>
                                        </p:tgtEl>
                                      </p:cBhvr>
                                    </p:animEffect>
                                    <p:anim calcmode="lin" valueType="num">
                                      <p:cBhvr>
                                        <p:cTn id="42" dur="2000" fill="hold"/>
                                        <p:tgtEl>
                                          <p:spTgt spid="2">
                                            <p:graphicEl>
                                              <a:dgm id="{D5CD8845-E231-486C-B561-2F8163E9D1A9}"/>
                                            </p:graphicEl>
                                          </p:spTgt>
                                        </p:tgtEl>
                                        <p:attrNameLst>
                                          <p:attrName>ppt_x</p:attrName>
                                        </p:attrNameLst>
                                      </p:cBhvr>
                                      <p:tavLst>
                                        <p:tav tm="0">
                                          <p:val>
                                            <p:strVal val="#ppt_x"/>
                                          </p:val>
                                        </p:tav>
                                        <p:tav tm="100000">
                                          <p:val>
                                            <p:strVal val="#ppt_x"/>
                                          </p:val>
                                        </p:tav>
                                      </p:tavLst>
                                    </p:anim>
                                    <p:anim calcmode="lin" valueType="num">
                                      <p:cBhvr>
                                        <p:cTn id="43" dur="2000" fill="hold"/>
                                        <p:tgtEl>
                                          <p:spTgt spid="2">
                                            <p:graphicEl>
                                              <a:dgm id="{D5CD8845-E231-486C-B561-2F8163E9D1A9}"/>
                                            </p:graphic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
                                            <p:graphicEl>
                                              <a:dgm id="{EAF5AC55-6120-4804-A641-0DE4B3BB2EE7}"/>
                                            </p:graphicEl>
                                          </p:spTgt>
                                        </p:tgtEl>
                                        <p:attrNameLst>
                                          <p:attrName>style.visibility</p:attrName>
                                        </p:attrNameLst>
                                      </p:cBhvr>
                                      <p:to>
                                        <p:strVal val="visible"/>
                                      </p:to>
                                    </p:set>
                                    <p:animEffect transition="in" filter="fade">
                                      <p:cBhvr>
                                        <p:cTn id="48" dur="2000"/>
                                        <p:tgtEl>
                                          <p:spTgt spid="2">
                                            <p:graphicEl>
                                              <a:dgm id="{EAF5AC55-6120-4804-A641-0DE4B3BB2EE7}"/>
                                            </p:graphicEl>
                                          </p:spTgt>
                                        </p:tgtEl>
                                      </p:cBhvr>
                                    </p:animEffect>
                                    <p:anim calcmode="lin" valueType="num">
                                      <p:cBhvr>
                                        <p:cTn id="49" dur="2000" fill="hold"/>
                                        <p:tgtEl>
                                          <p:spTgt spid="2">
                                            <p:graphicEl>
                                              <a:dgm id="{EAF5AC55-6120-4804-A641-0DE4B3BB2EE7}"/>
                                            </p:graphicEl>
                                          </p:spTgt>
                                        </p:tgtEl>
                                        <p:attrNameLst>
                                          <p:attrName>ppt_x</p:attrName>
                                        </p:attrNameLst>
                                      </p:cBhvr>
                                      <p:tavLst>
                                        <p:tav tm="0">
                                          <p:val>
                                            <p:strVal val="#ppt_x"/>
                                          </p:val>
                                        </p:tav>
                                        <p:tav tm="100000">
                                          <p:val>
                                            <p:strVal val="#ppt_x"/>
                                          </p:val>
                                        </p:tav>
                                      </p:tavLst>
                                    </p:anim>
                                    <p:anim calcmode="lin" valueType="num">
                                      <p:cBhvr>
                                        <p:cTn id="50" dur="2000" fill="hold"/>
                                        <p:tgtEl>
                                          <p:spTgt spid="2">
                                            <p:graphicEl>
                                              <a:dgm id="{EAF5AC55-6120-4804-A641-0DE4B3BB2EE7}"/>
                                            </p:graphic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
                                            <p:graphicEl>
                                              <a:dgm id="{D65E36A5-9FF0-4DE0-B355-4142C57024B3}"/>
                                            </p:graphicEl>
                                          </p:spTgt>
                                        </p:tgtEl>
                                        <p:attrNameLst>
                                          <p:attrName>style.visibility</p:attrName>
                                        </p:attrNameLst>
                                      </p:cBhvr>
                                      <p:to>
                                        <p:strVal val="visible"/>
                                      </p:to>
                                    </p:set>
                                    <p:animEffect transition="in" filter="fade">
                                      <p:cBhvr>
                                        <p:cTn id="53" dur="2000"/>
                                        <p:tgtEl>
                                          <p:spTgt spid="2">
                                            <p:graphicEl>
                                              <a:dgm id="{D65E36A5-9FF0-4DE0-B355-4142C57024B3}"/>
                                            </p:graphicEl>
                                          </p:spTgt>
                                        </p:tgtEl>
                                      </p:cBhvr>
                                    </p:animEffect>
                                    <p:anim calcmode="lin" valueType="num">
                                      <p:cBhvr>
                                        <p:cTn id="54" dur="2000" fill="hold"/>
                                        <p:tgtEl>
                                          <p:spTgt spid="2">
                                            <p:graphicEl>
                                              <a:dgm id="{D65E36A5-9FF0-4DE0-B355-4142C57024B3}"/>
                                            </p:graphicEl>
                                          </p:spTgt>
                                        </p:tgtEl>
                                        <p:attrNameLst>
                                          <p:attrName>ppt_x</p:attrName>
                                        </p:attrNameLst>
                                      </p:cBhvr>
                                      <p:tavLst>
                                        <p:tav tm="0">
                                          <p:val>
                                            <p:strVal val="#ppt_x"/>
                                          </p:val>
                                        </p:tav>
                                        <p:tav tm="100000">
                                          <p:val>
                                            <p:strVal val="#ppt_x"/>
                                          </p:val>
                                        </p:tav>
                                      </p:tavLst>
                                    </p:anim>
                                    <p:anim calcmode="lin" valueType="num">
                                      <p:cBhvr>
                                        <p:cTn id="55" dur="2000" fill="hold"/>
                                        <p:tgtEl>
                                          <p:spTgt spid="2">
                                            <p:graphicEl>
                                              <a:dgm id="{D65E36A5-9FF0-4DE0-B355-4142C57024B3}"/>
                                            </p:graphic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
                                            <p:graphicEl>
                                              <a:dgm id="{CDACF613-5205-4351-8DBE-B680E88BB9AB}"/>
                                            </p:graphicEl>
                                          </p:spTgt>
                                        </p:tgtEl>
                                        <p:attrNameLst>
                                          <p:attrName>style.visibility</p:attrName>
                                        </p:attrNameLst>
                                      </p:cBhvr>
                                      <p:to>
                                        <p:strVal val="visible"/>
                                      </p:to>
                                    </p:set>
                                    <p:animEffect transition="in" filter="fade">
                                      <p:cBhvr>
                                        <p:cTn id="58" dur="2000"/>
                                        <p:tgtEl>
                                          <p:spTgt spid="2">
                                            <p:graphicEl>
                                              <a:dgm id="{CDACF613-5205-4351-8DBE-B680E88BB9AB}"/>
                                            </p:graphicEl>
                                          </p:spTgt>
                                        </p:tgtEl>
                                      </p:cBhvr>
                                    </p:animEffect>
                                    <p:anim calcmode="lin" valueType="num">
                                      <p:cBhvr>
                                        <p:cTn id="59" dur="2000" fill="hold"/>
                                        <p:tgtEl>
                                          <p:spTgt spid="2">
                                            <p:graphicEl>
                                              <a:dgm id="{CDACF613-5205-4351-8DBE-B680E88BB9AB}"/>
                                            </p:graphicEl>
                                          </p:spTgt>
                                        </p:tgtEl>
                                        <p:attrNameLst>
                                          <p:attrName>ppt_x</p:attrName>
                                        </p:attrNameLst>
                                      </p:cBhvr>
                                      <p:tavLst>
                                        <p:tav tm="0">
                                          <p:val>
                                            <p:strVal val="#ppt_x"/>
                                          </p:val>
                                        </p:tav>
                                        <p:tav tm="100000">
                                          <p:val>
                                            <p:strVal val="#ppt_x"/>
                                          </p:val>
                                        </p:tav>
                                      </p:tavLst>
                                    </p:anim>
                                    <p:anim calcmode="lin" valueType="num">
                                      <p:cBhvr>
                                        <p:cTn id="60" dur="2000" fill="hold"/>
                                        <p:tgtEl>
                                          <p:spTgt spid="2">
                                            <p:graphicEl>
                                              <a:dgm id="{CDACF613-5205-4351-8DBE-B680E88BB9AB}"/>
                                            </p:graphic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
                                            <p:graphicEl>
                                              <a:dgm id="{85DCC134-A01D-4878-881A-368733CBDD31}"/>
                                            </p:graphicEl>
                                          </p:spTgt>
                                        </p:tgtEl>
                                        <p:attrNameLst>
                                          <p:attrName>style.visibility</p:attrName>
                                        </p:attrNameLst>
                                      </p:cBhvr>
                                      <p:to>
                                        <p:strVal val="visible"/>
                                      </p:to>
                                    </p:set>
                                    <p:animEffect transition="in" filter="fade">
                                      <p:cBhvr>
                                        <p:cTn id="65" dur="2000"/>
                                        <p:tgtEl>
                                          <p:spTgt spid="2">
                                            <p:graphicEl>
                                              <a:dgm id="{85DCC134-A01D-4878-881A-368733CBDD31}"/>
                                            </p:graphicEl>
                                          </p:spTgt>
                                        </p:tgtEl>
                                      </p:cBhvr>
                                    </p:animEffect>
                                    <p:anim calcmode="lin" valueType="num">
                                      <p:cBhvr>
                                        <p:cTn id="66" dur="2000" fill="hold"/>
                                        <p:tgtEl>
                                          <p:spTgt spid="2">
                                            <p:graphicEl>
                                              <a:dgm id="{85DCC134-A01D-4878-881A-368733CBDD31}"/>
                                            </p:graphicEl>
                                          </p:spTgt>
                                        </p:tgtEl>
                                        <p:attrNameLst>
                                          <p:attrName>ppt_x</p:attrName>
                                        </p:attrNameLst>
                                      </p:cBhvr>
                                      <p:tavLst>
                                        <p:tav tm="0">
                                          <p:val>
                                            <p:strVal val="#ppt_x"/>
                                          </p:val>
                                        </p:tav>
                                        <p:tav tm="100000">
                                          <p:val>
                                            <p:strVal val="#ppt_x"/>
                                          </p:val>
                                        </p:tav>
                                      </p:tavLst>
                                    </p:anim>
                                    <p:anim calcmode="lin" valueType="num">
                                      <p:cBhvr>
                                        <p:cTn id="67" dur="2000" fill="hold"/>
                                        <p:tgtEl>
                                          <p:spTgt spid="2">
                                            <p:graphicEl>
                                              <a:dgm id="{85DCC134-A01D-4878-881A-368733CBDD31}"/>
                                            </p:graphic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
                                            <p:graphicEl>
                                              <a:dgm id="{79F20589-856B-41E8-BAA5-66B28E0B94D6}"/>
                                            </p:graphicEl>
                                          </p:spTgt>
                                        </p:tgtEl>
                                        <p:attrNameLst>
                                          <p:attrName>style.visibility</p:attrName>
                                        </p:attrNameLst>
                                      </p:cBhvr>
                                      <p:to>
                                        <p:strVal val="visible"/>
                                      </p:to>
                                    </p:set>
                                    <p:animEffect transition="in" filter="fade">
                                      <p:cBhvr>
                                        <p:cTn id="70" dur="2000"/>
                                        <p:tgtEl>
                                          <p:spTgt spid="2">
                                            <p:graphicEl>
                                              <a:dgm id="{79F20589-856B-41E8-BAA5-66B28E0B94D6}"/>
                                            </p:graphicEl>
                                          </p:spTgt>
                                        </p:tgtEl>
                                      </p:cBhvr>
                                    </p:animEffect>
                                    <p:anim calcmode="lin" valueType="num">
                                      <p:cBhvr>
                                        <p:cTn id="71" dur="2000" fill="hold"/>
                                        <p:tgtEl>
                                          <p:spTgt spid="2">
                                            <p:graphicEl>
                                              <a:dgm id="{79F20589-856B-41E8-BAA5-66B28E0B94D6}"/>
                                            </p:graphicEl>
                                          </p:spTgt>
                                        </p:tgtEl>
                                        <p:attrNameLst>
                                          <p:attrName>ppt_x</p:attrName>
                                        </p:attrNameLst>
                                      </p:cBhvr>
                                      <p:tavLst>
                                        <p:tav tm="0">
                                          <p:val>
                                            <p:strVal val="#ppt_x"/>
                                          </p:val>
                                        </p:tav>
                                        <p:tav tm="100000">
                                          <p:val>
                                            <p:strVal val="#ppt_x"/>
                                          </p:val>
                                        </p:tav>
                                      </p:tavLst>
                                    </p:anim>
                                    <p:anim calcmode="lin" valueType="num">
                                      <p:cBhvr>
                                        <p:cTn id="72" dur="2000" fill="hold"/>
                                        <p:tgtEl>
                                          <p:spTgt spid="2">
                                            <p:graphicEl>
                                              <a:dgm id="{79F20589-856B-41E8-BAA5-66B28E0B94D6}"/>
                                            </p:graphicEl>
                                          </p:spTgt>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
                                            <p:graphicEl>
                                              <a:dgm id="{49A8D76F-2F8D-4AF5-8265-323CA9477A6A}"/>
                                            </p:graphicEl>
                                          </p:spTgt>
                                        </p:tgtEl>
                                        <p:attrNameLst>
                                          <p:attrName>style.visibility</p:attrName>
                                        </p:attrNameLst>
                                      </p:cBhvr>
                                      <p:to>
                                        <p:strVal val="visible"/>
                                      </p:to>
                                    </p:set>
                                    <p:animEffect transition="in" filter="fade">
                                      <p:cBhvr>
                                        <p:cTn id="75" dur="2000"/>
                                        <p:tgtEl>
                                          <p:spTgt spid="2">
                                            <p:graphicEl>
                                              <a:dgm id="{49A8D76F-2F8D-4AF5-8265-323CA9477A6A}"/>
                                            </p:graphicEl>
                                          </p:spTgt>
                                        </p:tgtEl>
                                      </p:cBhvr>
                                    </p:animEffect>
                                    <p:anim calcmode="lin" valueType="num">
                                      <p:cBhvr>
                                        <p:cTn id="76" dur="2000" fill="hold"/>
                                        <p:tgtEl>
                                          <p:spTgt spid="2">
                                            <p:graphicEl>
                                              <a:dgm id="{49A8D76F-2F8D-4AF5-8265-323CA9477A6A}"/>
                                            </p:graphicEl>
                                          </p:spTgt>
                                        </p:tgtEl>
                                        <p:attrNameLst>
                                          <p:attrName>ppt_x</p:attrName>
                                        </p:attrNameLst>
                                      </p:cBhvr>
                                      <p:tavLst>
                                        <p:tav tm="0">
                                          <p:val>
                                            <p:strVal val="#ppt_x"/>
                                          </p:val>
                                        </p:tav>
                                        <p:tav tm="100000">
                                          <p:val>
                                            <p:strVal val="#ppt_x"/>
                                          </p:val>
                                        </p:tav>
                                      </p:tavLst>
                                    </p:anim>
                                    <p:anim calcmode="lin" valueType="num">
                                      <p:cBhvr>
                                        <p:cTn id="77" dur="2000" fill="hold"/>
                                        <p:tgtEl>
                                          <p:spTgt spid="2">
                                            <p:graphicEl>
                                              <a:dgm id="{49A8D76F-2F8D-4AF5-8265-323CA9477A6A}"/>
                                            </p:graphic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
                                            <p:graphicEl>
                                              <a:dgm id="{045F8B53-00BD-4635-9962-CE32C1D822A7}"/>
                                            </p:graphicEl>
                                          </p:spTgt>
                                        </p:tgtEl>
                                        <p:attrNameLst>
                                          <p:attrName>style.visibility</p:attrName>
                                        </p:attrNameLst>
                                      </p:cBhvr>
                                      <p:to>
                                        <p:strVal val="visible"/>
                                      </p:to>
                                    </p:set>
                                    <p:animEffect transition="in" filter="fade">
                                      <p:cBhvr>
                                        <p:cTn id="82" dur="2000"/>
                                        <p:tgtEl>
                                          <p:spTgt spid="2">
                                            <p:graphicEl>
                                              <a:dgm id="{045F8B53-00BD-4635-9962-CE32C1D822A7}"/>
                                            </p:graphicEl>
                                          </p:spTgt>
                                        </p:tgtEl>
                                      </p:cBhvr>
                                    </p:animEffect>
                                    <p:anim calcmode="lin" valueType="num">
                                      <p:cBhvr>
                                        <p:cTn id="83" dur="2000" fill="hold"/>
                                        <p:tgtEl>
                                          <p:spTgt spid="2">
                                            <p:graphicEl>
                                              <a:dgm id="{045F8B53-00BD-4635-9962-CE32C1D822A7}"/>
                                            </p:graphicEl>
                                          </p:spTgt>
                                        </p:tgtEl>
                                        <p:attrNameLst>
                                          <p:attrName>ppt_x</p:attrName>
                                        </p:attrNameLst>
                                      </p:cBhvr>
                                      <p:tavLst>
                                        <p:tav tm="0">
                                          <p:val>
                                            <p:strVal val="#ppt_x"/>
                                          </p:val>
                                        </p:tav>
                                        <p:tav tm="100000">
                                          <p:val>
                                            <p:strVal val="#ppt_x"/>
                                          </p:val>
                                        </p:tav>
                                      </p:tavLst>
                                    </p:anim>
                                    <p:anim calcmode="lin" valueType="num">
                                      <p:cBhvr>
                                        <p:cTn id="84" dur="2000" fill="hold"/>
                                        <p:tgtEl>
                                          <p:spTgt spid="2">
                                            <p:graphicEl>
                                              <a:dgm id="{045F8B53-00BD-4635-9962-CE32C1D822A7}"/>
                                            </p:graphic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circle(in)">
                                      <p:cBhvr>
                                        <p:cTn id="8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xmlns="" val="2466276115"/>
              </p:ext>
            </p:extLst>
          </p:nvPr>
        </p:nvGraphicFramePr>
        <p:xfrm>
          <a:off x="1187624" y="681594"/>
          <a:ext cx="7032104" cy="6080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Rectángulo"/>
          <p:cNvSpPr/>
          <p:nvPr/>
        </p:nvSpPr>
        <p:spPr>
          <a:xfrm>
            <a:off x="899594" y="1"/>
            <a:ext cx="7237879" cy="646331"/>
          </a:xfrm>
          <a:prstGeom prst="rect">
            <a:avLst/>
          </a:prstGeom>
          <a:solidFill>
            <a:schemeClr val="tx1"/>
          </a:solidFill>
          <a:ln>
            <a:solidFill>
              <a:srgbClr val="FF0000"/>
            </a:solidFill>
          </a:ln>
        </p:spPr>
        <p:txBody>
          <a:bodyPr wrap="none" lIns="91440" tIns="45720" rIns="91440" bIns="45720">
            <a:spAutoFit/>
          </a:bodyPr>
          <a:lstStyle/>
          <a:p>
            <a:pPr algn="ctr"/>
            <a:r>
              <a:rPr lang="es-ES" sz="3600" b="1" dirty="0">
                <a:ln w="17780" cmpd="sng">
                  <a:solidFill>
                    <a:srgbClr val="93A299">
                      <a:tint val="3000"/>
                    </a:srgbClr>
                  </a:solidFill>
                  <a:prstDash val="solid"/>
                  <a:miter lim="800000"/>
                </a:ln>
                <a:gradFill>
                  <a:gsLst>
                    <a:gs pos="10000">
                      <a:srgbClr val="93A299">
                        <a:tint val="63000"/>
                        <a:sat val="105000"/>
                      </a:srgbClr>
                    </a:gs>
                    <a:gs pos="90000">
                      <a:srgbClr val="93A299">
                        <a:shade val="50000"/>
                        <a:satMod val="100000"/>
                      </a:srgbClr>
                    </a:gs>
                  </a:gsLst>
                  <a:lin ang="5400000"/>
                </a:gradFill>
                <a:effectLst>
                  <a:outerShdw blurRad="55000" dist="50800" dir="5400000" algn="tl">
                    <a:srgbClr val="000000">
                      <a:alpha val="33000"/>
                    </a:srgbClr>
                  </a:outerShdw>
                </a:effectLst>
                <a:ea typeface="ＭＳ Ｐゴシック"/>
              </a:rPr>
              <a:t>Una situación peculiar y posible</a:t>
            </a:r>
          </a:p>
        </p:txBody>
      </p:sp>
      <p:sp>
        <p:nvSpPr>
          <p:cNvPr id="4" name="3 Flecha derecha"/>
          <p:cNvSpPr/>
          <p:nvPr/>
        </p:nvSpPr>
        <p:spPr>
          <a:xfrm>
            <a:off x="4518531" y="1340769"/>
            <a:ext cx="485517" cy="50405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FF0000"/>
              </a:solidFill>
            </a:endParaRPr>
          </a:p>
        </p:txBody>
      </p:sp>
      <p:sp>
        <p:nvSpPr>
          <p:cNvPr id="5" name="4 Flecha abajo"/>
          <p:cNvSpPr/>
          <p:nvPr/>
        </p:nvSpPr>
        <p:spPr>
          <a:xfrm>
            <a:off x="6023075" y="2348881"/>
            <a:ext cx="504056" cy="50405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FFFFFF"/>
              </a:solidFill>
            </a:endParaRPr>
          </a:p>
        </p:txBody>
      </p:sp>
      <p:sp>
        <p:nvSpPr>
          <p:cNvPr id="8" name="7 Rectángulo redondeado"/>
          <p:cNvSpPr/>
          <p:nvPr/>
        </p:nvSpPr>
        <p:spPr>
          <a:xfrm>
            <a:off x="107504" y="4509121"/>
            <a:ext cx="3684067" cy="2232248"/>
          </a:xfrm>
          <a:prstGeom prst="roundRect">
            <a:avLst/>
          </a:prstGeom>
          <a:solidFill>
            <a:srgbClr val="CC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dirty="0">
                <a:solidFill>
                  <a:srgbClr val="292934"/>
                </a:solidFill>
                <a:latin typeface="Berlin Sans FB" panose="020E0602020502020306" pitchFamily="34" charset="0"/>
              </a:rPr>
              <a:t>El silencio opuesto a actos o a una interrogación </a:t>
            </a:r>
            <a:r>
              <a:rPr lang="es-AR" sz="2000" b="1" dirty="0">
                <a:solidFill>
                  <a:srgbClr val="292934"/>
                </a:solidFill>
                <a:latin typeface="Berlin Sans FB" panose="020E0602020502020306" pitchFamily="34" charset="0"/>
              </a:rPr>
              <a:t>NO</a:t>
            </a:r>
            <a:r>
              <a:rPr lang="es-AR" sz="2000" dirty="0">
                <a:solidFill>
                  <a:srgbClr val="292934"/>
                </a:solidFill>
                <a:latin typeface="Berlin Sans FB" panose="020E0602020502020306" pitchFamily="34" charset="0"/>
              </a:rPr>
              <a:t> es considerado como una manifestación de voluntad </a:t>
            </a:r>
            <a:r>
              <a:rPr lang="es-AR" sz="2000" b="1" dirty="0">
                <a:solidFill>
                  <a:srgbClr val="292934"/>
                </a:solidFill>
                <a:latin typeface="Berlin Sans FB" panose="020E0602020502020306" pitchFamily="34" charset="0"/>
              </a:rPr>
              <a:t>EXCEPTO</a:t>
            </a:r>
            <a:r>
              <a:rPr lang="es-AR" sz="2000" dirty="0">
                <a:solidFill>
                  <a:srgbClr val="292934"/>
                </a:solidFill>
                <a:latin typeface="Berlin Sans FB" panose="020E0602020502020306" pitchFamily="34" charset="0"/>
              </a:rPr>
              <a:t> en los casos en que haya un </a:t>
            </a:r>
            <a:r>
              <a:rPr lang="es-AR" sz="2000" b="1" dirty="0">
                <a:solidFill>
                  <a:srgbClr val="292934"/>
                </a:solidFill>
                <a:latin typeface="Berlin Sans FB" panose="020E0602020502020306" pitchFamily="34" charset="0"/>
              </a:rPr>
              <a:t>DEBER</a:t>
            </a:r>
            <a:r>
              <a:rPr lang="es-AR" sz="2000" dirty="0">
                <a:solidFill>
                  <a:srgbClr val="292934"/>
                </a:solidFill>
                <a:latin typeface="Berlin Sans FB" panose="020E0602020502020306" pitchFamily="34" charset="0"/>
              </a:rPr>
              <a:t> de expedirse que puede resultar de la ley</a:t>
            </a:r>
          </a:p>
        </p:txBody>
      </p:sp>
      <p:sp>
        <p:nvSpPr>
          <p:cNvPr id="9" name="8 Flecha a la derecha con bandas"/>
          <p:cNvSpPr/>
          <p:nvPr/>
        </p:nvSpPr>
        <p:spPr>
          <a:xfrm>
            <a:off x="3791570" y="5229201"/>
            <a:ext cx="1212479" cy="1008112"/>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FFFFFF"/>
              </a:solidFill>
            </a:endParaRPr>
          </a:p>
        </p:txBody>
      </p:sp>
      <p:sp>
        <p:nvSpPr>
          <p:cNvPr id="10" name="9 Flecha izquierda"/>
          <p:cNvSpPr/>
          <p:nvPr/>
        </p:nvSpPr>
        <p:spPr>
          <a:xfrm>
            <a:off x="4397810" y="3484663"/>
            <a:ext cx="606239" cy="504056"/>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FFFFFF"/>
              </a:solidFill>
            </a:endParaRPr>
          </a:p>
        </p:txBody>
      </p:sp>
    </p:spTree>
    <p:extLst>
      <p:ext uri="{BB962C8B-B14F-4D97-AF65-F5344CB8AC3E}">
        <p14:creationId xmlns:p14="http://schemas.microsoft.com/office/powerpoint/2010/main" xmlns="" val="1735476089"/>
      </p:ext>
    </p:extLst>
  </p:cSld>
  <p:clrMapOvr>
    <a:masterClrMapping/>
  </p:clrMapOvr>
  <mc:AlternateContent xmlns:mc="http://schemas.openxmlformats.org/markup-compatibility/2006">
    <mc:Choice xmlns:p14="http://schemas.microsoft.com/office/powerpoint/2010/main" xmlns="" Requires="p14">
      <p:transition spd="slow" p14:dur="2000">
        <p14:pan dir="u"/>
      </p:transition>
    </mc:Choice>
    <mc:Fallback>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3 Título"/>
          <p:cNvSpPr>
            <a:spLocks noGrp="1"/>
          </p:cNvSpPr>
          <p:nvPr>
            <p:ph type="title"/>
          </p:nvPr>
        </p:nvSpPr>
        <p:spPr>
          <a:xfrm rot="19140000">
            <a:off x="473879" y="1382532"/>
            <a:ext cx="6279544" cy="1089427"/>
          </a:xfrm>
        </p:spPr>
        <p:txBody>
          <a:bodyPr/>
          <a:lstStyle/>
          <a:p>
            <a:pPr algn="ctr"/>
            <a:r>
              <a:rPr lang="es-AR" sz="4000" dirty="0">
                <a:latin typeface="Algerian" panose="04020705040A02060702" pitchFamily="82" charset="0"/>
              </a:rPr>
              <a:t>1.- CONVENIO REGULADOR</a:t>
            </a:r>
          </a:p>
        </p:txBody>
      </p:sp>
      <p:pic>
        <p:nvPicPr>
          <p:cNvPr id="8" name="7 Marcador de contenido"/>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338926" y="3410059"/>
            <a:ext cx="3193514" cy="2755245"/>
          </a:xfrm>
        </p:spPr>
      </p:pic>
      <p:sp>
        <p:nvSpPr>
          <p:cNvPr id="7" name="6 Marcador de texto"/>
          <p:cNvSpPr>
            <a:spLocks noGrp="1"/>
          </p:cNvSpPr>
          <p:nvPr>
            <p:ph type="body" sz="half" idx="2"/>
          </p:nvPr>
        </p:nvSpPr>
        <p:spPr/>
        <p:txBody>
          <a:bodyPr/>
          <a:lstStyle/>
          <a:p>
            <a:pPr algn="ctr"/>
            <a:r>
              <a:rPr lang="es-AR" sz="3200" dirty="0"/>
              <a:t>Art. 439</a:t>
            </a:r>
          </a:p>
        </p:txBody>
      </p:sp>
    </p:spTree>
    <p:extLst>
      <p:ext uri="{BB962C8B-B14F-4D97-AF65-F5344CB8AC3E}">
        <p14:creationId xmlns:p14="http://schemas.microsoft.com/office/powerpoint/2010/main" xmlns="" val="353705759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395536" y="332656"/>
            <a:ext cx="8424936" cy="6740307"/>
          </a:xfrm>
          <a:prstGeom prst="rect">
            <a:avLst/>
          </a:prstGeom>
        </p:spPr>
        <p:txBody>
          <a:bodyPr wrap="square">
            <a:spAutoFit/>
          </a:bodyPr>
          <a:lstStyle/>
          <a:p>
            <a:pPr marL="285750" indent="-285750">
              <a:buFontTx/>
              <a:buBlip>
                <a:blip r:embed="rId2"/>
              </a:buBlip>
            </a:pPr>
            <a:r>
              <a:rPr lang="es-AR" sz="3600" dirty="0">
                <a:solidFill>
                  <a:prstClr val="black"/>
                </a:solidFill>
                <a:latin typeface="Arial Narrow" panose="020B0606020202030204" pitchFamily="34" charset="0"/>
              </a:rPr>
              <a:t>No confundir “propuesta” con “convenio regulador”</a:t>
            </a:r>
          </a:p>
          <a:p>
            <a:endParaRPr lang="es-AR" sz="3600" dirty="0">
              <a:solidFill>
                <a:prstClr val="black"/>
              </a:solidFill>
              <a:latin typeface="Arial Narrow" panose="020B0606020202030204" pitchFamily="34" charset="0"/>
            </a:endParaRPr>
          </a:p>
          <a:p>
            <a:pPr marL="285750" indent="-285750">
              <a:buFontTx/>
              <a:buBlip>
                <a:blip r:embed="rId2"/>
              </a:buBlip>
            </a:pPr>
            <a:r>
              <a:rPr lang="es-AR" sz="3600" dirty="0">
                <a:solidFill>
                  <a:prstClr val="black"/>
                </a:solidFill>
                <a:latin typeface="Arial Narrow" panose="020B0606020202030204" pitchFamily="34" charset="0"/>
              </a:rPr>
              <a:t>Obligatoriedad de propuesta (438) con la finalidad de arribar a un convenio</a:t>
            </a:r>
          </a:p>
          <a:p>
            <a:endParaRPr lang="es-AR" sz="3600" dirty="0">
              <a:solidFill>
                <a:prstClr val="black"/>
              </a:solidFill>
              <a:latin typeface="Arial Narrow" panose="020B0606020202030204" pitchFamily="34" charset="0"/>
            </a:endParaRPr>
          </a:p>
          <a:p>
            <a:pPr marL="285750" indent="-285750">
              <a:buFontTx/>
              <a:buBlip>
                <a:blip r:embed="rId2"/>
              </a:buBlip>
            </a:pPr>
            <a:r>
              <a:rPr lang="es-AR" sz="3600" dirty="0">
                <a:solidFill>
                  <a:prstClr val="black"/>
                </a:solidFill>
                <a:latin typeface="Arial Narrow" panose="020B0606020202030204" pitchFamily="34" charset="0"/>
              </a:rPr>
              <a:t>La propuesta es condición de proponibilidad de la petición</a:t>
            </a:r>
          </a:p>
          <a:p>
            <a:endParaRPr lang="es-AR" sz="3600" dirty="0">
              <a:solidFill>
                <a:prstClr val="black"/>
              </a:solidFill>
              <a:latin typeface="Arial Narrow" panose="020B0606020202030204" pitchFamily="34" charset="0"/>
            </a:endParaRPr>
          </a:p>
          <a:p>
            <a:pPr marL="285750" indent="-285750">
              <a:buFontTx/>
              <a:buBlip>
                <a:blip r:embed="rId2"/>
              </a:buBlip>
            </a:pPr>
            <a:r>
              <a:rPr lang="es-AR" sz="3600" dirty="0">
                <a:solidFill>
                  <a:prstClr val="black"/>
                </a:solidFill>
                <a:latin typeface="Arial Narrow" panose="020B0606020202030204" pitchFamily="34" charset="0"/>
              </a:rPr>
              <a:t>NO es obligatorio proponer sobre TODOS  los efectos. </a:t>
            </a:r>
            <a:r>
              <a:rPr lang="es-AR" sz="3600" dirty="0" err="1">
                <a:solidFill>
                  <a:prstClr val="black"/>
                </a:solidFill>
                <a:latin typeface="Arial Narrow" panose="020B0606020202030204" pitchFamily="34" charset="0"/>
              </a:rPr>
              <a:t>Ej</a:t>
            </a:r>
            <a:r>
              <a:rPr lang="es-AR" sz="3600" dirty="0">
                <a:solidFill>
                  <a:prstClr val="black"/>
                </a:solidFill>
                <a:latin typeface="Arial Narrow" panose="020B0606020202030204" pitchFamily="34" charset="0"/>
              </a:rPr>
              <a:t>: partición en todo tiempo (496) y se admite que el convenio sea total o parcial (439)</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1520" y="116632"/>
            <a:ext cx="8712968" cy="67413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94429513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1" y="188640"/>
            <a:ext cx="7520940" cy="725760"/>
          </a:xfrm>
        </p:spPr>
        <p:txBody>
          <a:bodyPr/>
          <a:lstStyle/>
          <a:p>
            <a:pPr algn="ctr"/>
            <a:r>
              <a:rPr lang="es-AR" dirty="0"/>
              <a:t>1.- convenio regulador</a:t>
            </a:r>
          </a:p>
        </p:txBody>
      </p:sp>
      <p:sp>
        <p:nvSpPr>
          <p:cNvPr id="3" name="2 Marcador de contenido"/>
          <p:cNvSpPr>
            <a:spLocks noGrp="1"/>
          </p:cNvSpPr>
          <p:nvPr>
            <p:ph idx="1"/>
          </p:nvPr>
        </p:nvSpPr>
        <p:spPr>
          <a:xfrm>
            <a:off x="179512" y="980728"/>
            <a:ext cx="8784976" cy="3960440"/>
          </a:xfrm>
          <a:ln w="76200">
            <a:solidFill>
              <a:schemeClr val="accent1">
                <a:lumMod val="60000"/>
                <a:lumOff val="40000"/>
              </a:schemeClr>
            </a:solidFill>
          </a:ln>
        </p:spPr>
        <p:txBody>
          <a:bodyPr>
            <a:noAutofit/>
          </a:bodyPr>
          <a:lstStyle/>
          <a:p>
            <a:pPr algn="just"/>
            <a:r>
              <a:rPr lang="es-AR" sz="2800" dirty="0"/>
              <a:t>Art. 439: “El convenio regulador </a:t>
            </a:r>
            <a:r>
              <a:rPr lang="es-AR" sz="2800" dirty="0">
                <a:solidFill>
                  <a:srgbClr val="FF0000"/>
                </a:solidFill>
                <a:effectLst>
                  <a:outerShdw blurRad="38100" dist="38100" dir="2700000" algn="tl">
                    <a:srgbClr val="000000">
                      <a:alpha val="43137"/>
                    </a:srgbClr>
                  </a:outerShdw>
                </a:effectLst>
              </a:rPr>
              <a:t>debe</a:t>
            </a:r>
            <a:r>
              <a:rPr lang="es-AR" sz="2800" dirty="0"/>
              <a:t> contener las cuestiones relativas a la </a:t>
            </a:r>
            <a:r>
              <a:rPr lang="es-AR" sz="2800" u="sng" dirty="0"/>
              <a:t>atribución de la vivienda</a:t>
            </a:r>
            <a:r>
              <a:rPr lang="es-AR" sz="2800" dirty="0"/>
              <a:t>, la </a:t>
            </a:r>
            <a:r>
              <a:rPr lang="es-AR" sz="2800" u="sng" dirty="0"/>
              <a:t>distribución de los bienes</a:t>
            </a:r>
            <a:r>
              <a:rPr lang="es-AR" sz="2800" dirty="0"/>
              <a:t>, y las </a:t>
            </a:r>
            <a:r>
              <a:rPr lang="es-AR" sz="2800" u="sng" dirty="0"/>
              <a:t>eventuales compensaciones económicas</a:t>
            </a:r>
            <a:r>
              <a:rPr lang="es-AR" sz="2800" dirty="0"/>
              <a:t> entre los cónyuges; al </a:t>
            </a:r>
            <a:r>
              <a:rPr lang="es-AR" sz="2800" dirty="0">
                <a:solidFill>
                  <a:srgbClr val="00FF00"/>
                </a:solidFill>
                <a:effectLst>
                  <a:outerShdw blurRad="38100" dist="38100" dir="2700000" algn="tl">
                    <a:srgbClr val="000000">
                      <a:alpha val="43137"/>
                    </a:srgbClr>
                  </a:outerShdw>
                </a:effectLst>
              </a:rPr>
              <a:t>ejercicio de la responsabilidad parental</a:t>
            </a:r>
            <a:r>
              <a:rPr lang="es-AR" sz="2800" dirty="0"/>
              <a:t>, </a:t>
            </a:r>
            <a:r>
              <a:rPr lang="es-AR" sz="2800" dirty="0">
                <a:solidFill>
                  <a:srgbClr val="FF0000"/>
                </a:solidFill>
                <a:effectLst>
                  <a:outerShdw blurRad="38100" dist="38100" dir="2700000" algn="tl">
                    <a:srgbClr val="000000">
                      <a:alpha val="43137"/>
                    </a:srgbClr>
                  </a:outerShdw>
                </a:effectLst>
              </a:rPr>
              <a:t>en especial</a:t>
            </a:r>
            <a:r>
              <a:rPr lang="es-AR" sz="2800" dirty="0"/>
              <a:t> la </a:t>
            </a:r>
            <a:r>
              <a:rPr lang="es-AR" sz="2800" dirty="0">
                <a:solidFill>
                  <a:srgbClr val="00FF00"/>
                </a:solidFill>
                <a:effectLst>
                  <a:outerShdw blurRad="38100" dist="38100" dir="2700000" algn="tl">
                    <a:srgbClr val="000000">
                      <a:alpha val="43137"/>
                    </a:srgbClr>
                  </a:outerShdw>
                </a:effectLst>
              </a:rPr>
              <a:t>prestación alimentaria</a:t>
            </a:r>
            <a:r>
              <a:rPr lang="es-AR" sz="2800" dirty="0"/>
              <a:t>…</a:t>
            </a:r>
          </a:p>
          <a:p>
            <a:pPr algn="just"/>
            <a:r>
              <a:rPr lang="es-AR" sz="2800" dirty="0">
                <a:effectLst>
                  <a:outerShdw blurRad="38100" dist="38100" dir="2700000" algn="tl">
                    <a:srgbClr val="000000">
                      <a:alpha val="43137"/>
                    </a:srgbClr>
                  </a:outerShdw>
                </a:effectLst>
              </a:rPr>
              <a:t>   Lo dispuesto en el párrafo anterior no impide que se propongan otras cuestiones de interés de los cónyuges”</a:t>
            </a:r>
          </a:p>
        </p:txBody>
      </p:sp>
      <p:sp>
        <p:nvSpPr>
          <p:cNvPr id="4" name="3 Rectángulo"/>
          <p:cNvSpPr/>
          <p:nvPr/>
        </p:nvSpPr>
        <p:spPr>
          <a:xfrm>
            <a:off x="725445" y="5661249"/>
            <a:ext cx="7693132" cy="646331"/>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s-ES" sz="3600" b="1" cap="all" dirty="0">
                <a:ln w="9000" cmpd="sng">
                  <a:solidFill>
                    <a:srgbClr val="C4652D">
                      <a:shade val="50000"/>
                      <a:satMod val="120000"/>
                    </a:srgbClr>
                  </a:solidFill>
                  <a:prstDash val="solid"/>
                </a:ln>
                <a:gradFill>
                  <a:gsLst>
                    <a:gs pos="0">
                      <a:srgbClr val="C4652D">
                        <a:shade val="20000"/>
                        <a:satMod val="245000"/>
                      </a:srgbClr>
                    </a:gs>
                    <a:gs pos="43000">
                      <a:srgbClr val="C4652D">
                        <a:satMod val="255000"/>
                      </a:srgbClr>
                    </a:gs>
                    <a:gs pos="48000">
                      <a:srgbClr val="C4652D">
                        <a:shade val="85000"/>
                        <a:satMod val="255000"/>
                      </a:srgbClr>
                    </a:gs>
                    <a:gs pos="100000">
                      <a:srgbClr val="C4652D">
                        <a:shade val="20000"/>
                        <a:satMod val="245000"/>
                      </a:srgbClr>
                    </a:gs>
                  </a:gsLst>
                  <a:lin ang="5400000"/>
                </a:gradFill>
                <a:effectLst>
                  <a:reflection blurRad="12700" stA="28000" endPos="45000" dist="1000" dir="5400000" sy="-100000" algn="bl" rotWithShape="0"/>
                </a:effectLst>
                <a:latin typeface="Algerian" panose="04020705040A02060702" pitchFamily="82" charset="0"/>
              </a:rPr>
              <a:t>La </a:t>
            </a:r>
            <a:r>
              <a:rPr lang="es-ES" sz="3600" b="1" cap="all" dirty="0" err="1">
                <a:ln w="9000" cmpd="sng">
                  <a:solidFill>
                    <a:srgbClr val="C4652D">
                      <a:shade val="50000"/>
                      <a:satMod val="120000"/>
                    </a:srgbClr>
                  </a:solidFill>
                  <a:prstDash val="solid"/>
                </a:ln>
                <a:gradFill>
                  <a:gsLst>
                    <a:gs pos="0">
                      <a:srgbClr val="C4652D">
                        <a:shade val="20000"/>
                        <a:satMod val="245000"/>
                      </a:srgbClr>
                    </a:gs>
                    <a:gs pos="43000">
                      <a:srgbClr val="C4652D">
                        <a:satMod val="255000"/>
                      </a:srgbClr>
                    </a:gs>
                    <a:gs pos="48000">
                      <a:srgbClr val="C4652D">
                        <a:shade val="85000"/>
                        <a:satMod val="255000"/>
                      </a:srgbClr>
                    </a:gs>
                    <a:gs pos="100000">
                      <a:srgbClr val="C4652D">
                        <a:shade val="20000"/>
                        <a:satMod val="245000"/>
                      </a:srgbClr>
                    </a:gs>
                  </a:gsLst>
                  <a:lin ang="5400000"/>
                </a:gradFill>
                <a:effectLst>
                  <a:reflection blurRad="12700" stA="28000" endPos="45000" dist="1000" dir="5400000" sy="-100000" algn="bl" rotWithShape="0"/>
                </a:effectLst>
                <a:latin typeface="Algerian" panose="04020705040A02060702" pitchFamily="82" charset="0"/>
              </a:rPr>
              <a:t>enumeracion</a:t>
            </a:r>
            <a:r>
              <a:rPr lang="es-ES" sz="3600" b="1" cap="all" dirty="0">
                <a:ln w="9000" cmpd="sng">
                  <a:solidFill>
                    <a:srgbClr val="C4652D">
                      <a:shade val="50000"/>
                      <a:satMod val="120000"/>
                    </a:srgbClr>
                  </a:solidFill>
                  <a:prstDash val="solid"/>
                </a:ln>
                <a:gradFill>
                  <a:gsLst>
                    <a:gs pos="0">
                      <a:srgbClr val="C4652D">
                        <a:shade val="20000"/>
                        <a:satMod val="245000"/>
                      </a:srgbClr>
                    </a:gs>
                    <a:gs pos="43000">
                      <a:srgbClr val="C4652D">
                        <a:satMod val="255000"/>
                      </a:srgbClr>
                    </a:gs>
                    <a:gs pos="48000">
                      <a:srgbClr val="C4652D">
                        <a:shade val="85000"/>
                        <a:satMod val="255000"/>
                      </a:srgbClr>
                    </a:gs>
                    <a:gs pos="100000">
                      <a:srgbClr val="C4652D">
                        <a:shade val="20000"/>
                        <a:satMod val="245000"/>
                      </a:srgbClr>
                    </a:gs>
                  </a:gsLst>
                  <a:lin ang="5400000"/>
                </a:gradFill>
                <a:effectLst>
                  <a:reflection blurRad="12700" stA="28000" endPos="45000" dist="1000" dir="5400000" sy="-100000" algn="bl" rotWithShape="0"/>
                </a:effectLst>
                <a:latin typeface="Algerian" panose="04020705040A02060702" pitchFamily="82" charset="0"/>
              </a:rPr>
              <a:t> es enunciativa</a:t>
            </a:r>
          </a:p>
        </p:txBody>
      </p:sp>
    </p:spTree>
    <p:extLst>
      <p:ext uri="{BB962C8B-B14F-4D97-AF65-F5344CB8AC3E}">
        <p14:creationId xmlns:p14="http://schemas.microsoft.com/office/powerpoint/2010/main" xmlns="" val="89687282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395536" y="116632"/>
            <a:ext cx="8424862" cy="4752975"/>
          </a:xfrm>
          <a:ln w="28575">
            <a:solidFill>
              <a:srgbClr val="00B0F0"/>
            </a:solidFill>
          </a:ln>
        </p:spPr>
        <p:txBody>
          <a:bodyPr>
            <a:normAutofit fontScale="92500" lnSpcReduction="10000"/>
          </a:bodyPr>
          <a:lstStyle/>
          <a:p>
            <a:pPr marL="457200" indent="-457200">
              <a:buBlip>
                <a:blip r:embed="rId2"/>
              </a:buBlip>
            </a:pPr>
            <a:r>
              <a:rPr lang="es-AR" sz="2800" b="0" dirty="0">
                <a:latin typeface="Berlin Sans FB" panose="020E0602020502020306" pitchFamily="34" charset="0"/>
              </a:rPr>
              <a:t>RESPONSABILIDAD PARENTAL (Art. 655) Plan de </a:t>
            </a:r>
            <a:r>
              <a:rPr lang="es-AR" sz="2800" b="0" dirty="0" err="1">
                <a:latin typeface="Berlin Sans FB" panose="020E0602020502020306" pitchFamily="34" charset="0"/>
              </a:rPr>
              <a:t>parentalidad</a:t>
            </a:r>
            <a:r>
              <a:rPr lang="es-AR" sz="2800" b="0" dirty="0">
                <a:latin typeface="Berlin Sans FB" panose="020E0602020502020306" pitchFamily="34" charset="0"/>
              </a:rPr>
              <a:t>  “</a:t>
            </a:r>
            <a:r>
              <a:rPr lang="es-AR" sz="2800" b="0" i="1" u="sng" dirty="0">
                <a:solidFill>
                  <a:srgbClr val="FF0000"/>
                </a:solidFill>
                <a:latin typeface="Berlin Sans FB" panose="020E0602020502020306" pitchFamily="34" charset="0"/>
              </a:rPr>
              <a:t>los progenitores </a:t>
            </a:r>
            <a:r>
              <a:rPr lang="es-AR" sz="2800" i="1" u="sng" dirty="0">
                <a:solidFill>
                  <a:srgbClr val="FF0000"/>
                </a:solidFill>
                <a:effectLst>
                  <a:outerShdw blurRad="38100" dist="38100" dir="2700000" algn="tl">
                    <a:srgbClr val="000000">
                      <a:alpha val="43137"/>
                    </a:srgbClr>
                  </a:outerShdw>
                </a:effectLst>
                <a:latin typeface="Berlin Sans FB" panose="020E0602020502020306" pitchFamily="34" charset="0"/>
              </a:rPr>
              <a:t>pueden</a:t>
            </a:r>
            <a:r>
              <a:rPr lang="es-AR" sz="2800" b="0" i="1" u="sng" dirty="0">
                <a:solidFill>
                  <a:srgbClr val="FF0000"/>
                </a:solidFill>
                <a:latin typeface="Berlin Sans FB" panose="020E0602020502020306" pitchFamily="34" charset="0"/>
              </a:rPr>
              <a:t> presentar un plan de </a:t>
            </a:r>
            <a:r>
              <a:rPr lang="es-AR" sz="2800" b="0" i="1" u="sng" dirty="0" err="1">
                <a:solidFill>
                  <a:srgbClr val="FF0000"/>
                </a:solidFill>
                <a:latin typeface="Berlin Sans FB" panose="020E0602020502020306" pitchFamily="34" charset="0"/>
              </a:rPr>
              <a:t>parentalidad</a:t>
            </a:r>
            <a:r>
              <a:rPr lang="es-AR" sz="2800" b="0" i="1" u="sng" dirty="0">
                <a:latin typeface="Berlin Sans FB" panose="020E0602020502020306" pitchFamily="34" charset="0"/>
              </a:rPr>
              <a:t> </a:t>
            </a:r>
            <a:r>
              <a:rPr lang="es-AR" sz="2800" b="0" dirty="0">
                <a:latin typeface="Berlin Sans FB" panose="020E0602020502020306" pitchFamily="34" charset="0"/>
              </a:rPr>
              <a:t>” y Art. 656 “</a:t>
            </a:r>
            <a:r>
              <a:rPr lang="es-AR" sz="2800" b="0" i="1" u="sng" dirty="0">
                <a:solidFill>
                  <a:srgbClr val="FF33CC"/>
                </a:solidFill>
                <a:latin typeface="Berlin Sans FB" panose="020E0602020502020306" pitchFamily="34" charset="0"/>
              </a:rPr>
              <a:t>el juez </a:t>
            </a:r>
            <a:r>
              <a:rPr lang="es-AR" sz="2800" i="1" u="sng" dirty="0">
                <a:solidFill>
                  <a:srgbClr val="FF33CC"/>
                </a:solidFill>
                <a:latin typeface="Berlin Sans FB" panose="020E0602020502020306" pitchFamily="34" charset="0"/>
              </a:rPr>
              <a:t>debe</a:t>
            </a:r>
            <a:r>
              <a:rPr lang="es-AR" sz="2800" b="0" i="1" u="sng" dirty="0">
                <a:solidFill>
                  <a:srgbClr val="FF33CC"/>
                </a:solidFill>
                <a:latin typeface="Berlin Sans FB" panose="020E0602020502020306" pitchFamily="34" charset="0"/>
              </a:rPr>
              <a:t> fijar régimen de cuidado y priorizar la modalidad </a:t>
            </a:r>
            <a:r>
              <a:rPr lang="es-AR" sz="2800" b="0" i="1" u="sng" dirty="0">
                <a:solidFill>
                  <a:srgbClr val="FF33CC"/>
                </a:solidFill>
                <a:effectLst>
                  <a:outerShdw blurRad="38100" dist="38100" dir="2700000" algn="tl">
                    <a:srgbClr val="000000">
                      <a:alpha val="43137"/>
                    </a:srgbClr>
                  </a:outerShdw>
                </a:effectLst>
                <a:latin typeface="Berlin Sans FB" panose="020E0602020502020306" pitchFamily="34" charset="0"/>
              </a:rPr>
              <a:t>compartida indistinta</a:t>
            </a:r>
            <a:r>
              <a:rPr lang="es-AR" sz="2800" b="0" dirty="0">
                <a:latin typeface="Berlin Sans FB" panose="020E0602020502020306" pitchFamily="34" charset="0"/>
              </a:rPr>
              <a:t>”</a:t>
            </a:r>
          </a:p>
          <a:p>
            <a:pPr marL="457200" indent="-457200">
              <a:buBlip>
                <a:blip r:embed="rId2"/>
              </a:buBlip>
            </a:pPr>
            <a:r>
              <a:rPr lang="es-AR" sz="2800" b="0" dirty="0">
                <a:latin typeface="Berlin Sans FB" panose="020E0602020502020306" pitchFamily="34" charset="0"/>
              </a:rPr>
              <a:t>ALIMENTOS (Hijos art. 658, 662, 663 o Ex cónyuge Art. 432, última parte)</a:t>
            </a:r>
          </a:p>
          <a:p>
            <a:pPr marL="457200" indent="-457200">
              <a:buBlip>
                <a:blip r:embed="rId2"/>
              </a:buBlip>
            </a:pPr>
            <a:r>
              <a:rPr lang="es-AR" sz="2800" b="0" dirty="0">
                <a:latin typeface="Berlin Sans FB" panose="020E0602020502020306" pitchFamily="34" charset="0"/>
              </a:rPr>
              <a:t>ATRIBUCION DE LA VIVIENDA</a:t>
            </a:r>
          </a:p>
          <a:p>
            <a:pPr marL="457200" indent="-457200">
              <a:buBlip>
                <a:blip r:embed="rId2"/>
              </a:buBlip>
            </a:pPr>
            <a:r>
              <a:rPr lang="es-AR" sz="2800" b="0" dirty="0">
                <a:latin typeface="Berlin Sans FB" panose="020E0602020502020306" pitchFamily="34" charset="0"/>
              </a:rPr>
              <a:t>COMPENSACIONES ECONÓMICAS</a:t>
            </a:r>
          </a:p>
          <a:p>
            <a:pPr marL="457200" indent="-457200">
              <a:buBlip>
                <a:blip r:embed="rId2"/>
              </a:buBlip>
            </a:pPr>
            <a:r>
              <a:rPr lang="es-AR" sz="2800" b="0" dirty="0">
                <a:latin typeface="Berlin Sans FB" panose="020E0602020502020306" pitchFamily="34" charset="0"/>
              </a:rPr>
              <a:t>DISTRIBUCIÓN DE BIENES </a:t>
            </a:r>
          </a:p>
          <a:p>
            <a:pPr marL="457200" indent="-457200">
              <a:buBlip>
                <a:blip r:embed="rId2"/>
              </a:buBlip>
            </a:pPr>
            <a:r>
              <a:rPr lang="es-AR" sz="2800" b="0" dirty="0">
                <a:latin typeface="Berlin Sans FB" panose="020E0602020502020306" pitchFamily="34" charset="0"/>
              </a:rPr>
              <a:t>Otros… </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92280" y="5073724"/>
            <a:ext cx="1876053" cy="17728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4 Rectángulo"/>
          <p:cNvSpPr/>
          <p:nvPr/>
        </p:nvSpPr>
        <p:spPr>
          <a:xfrm>
            <a:off x="251520" y="5073724"/>
            <a:ext cx="6624736" cy="1815882"/>
          </a:xfrm>
          <a:prstGeom prst="rect">
            <a:avLst/>
          </a:prstGeom>
          <a:ln w="57150">
            <a:solidFill>
              <a:schemeClr val="tx1"/>
            </a:solidFill>
          </a:ln>
        </p:spPr>
        <p:txBody>
          <a:bodyPr wrap="square">
            <a:spAutoFit/>
          </a:bodyPr>
          <a:lstStyle/>
          <a:p>
            <a:pPr algn="just"/>
            <a:r>
              <a:rPr lang="es-AR" sz="2800" b="1" dirty="0">
                <a:solidFill>
                  <a:prstClr val="black"/>
                </a:solidFill>
                <a:effectLst>
                  <a:outerShdw blurRad="38100" dist="38100" dir="2700000" algn="tl">
                    <a:srgbClr val="000000">
                      <a:alpha val="43137"/>
                    </a:srgbClr>
                  </a:outerShdw>
                </a:effectLst>
                <a:latin typeface="Arial Narrow" panose="020B0606020202030204" pitchFamily="34" charset="0"/>
              </a:rPr>
              <a:t>Art 709 Principio de OFICIOCIDAD</a:t>
            </a:r>
            <a:r>
              <a:rPr lang="es-AR" sz="2800" dirty="0">
                <a:solidFill>
                  <a:prstClr val="black"/>
                </a:solidFill>
                <a:latin typeface="Arial Narrow" panose="020B0606020202030204" pitchFamily="34" charset="0"/>
              </a:rPr>
              <a:t> que no procede en asuntos de naturaleza económica.</a:t>
            </a:r>
          </a:p>
          <a:p>
            <a:pPr algn="just"/>
            <a:r>
              <a:rPr lang="es-AR" sz="2800" u="sng" dirty="0">
                <a:solidFill>
                  <a:srgbClr val="FFFF00"/>
                </a:solidFill>
                <a:effectLst>
                  <a:outerShdw blurRad="38100" dist="38100" dir="2700000" algn="tl">
                    <a:srgbClr val="000000">
                      <a:alpha val="43137"/>
                    </a:srgbClr>
                  </a:outerShdw>
                </a:effectLst>
                <a:latin typeface="Arial Narrow" panose="020B0606020202030204" pitchFamily="34" charset="0"/>
              </a:rPr>
              <a:t>Impulso a cargo del juez</a:t>
            </a:r>
            <a:r>
              <a:rPr lang="es-AR" sz="2800" dirty="0">
                <a:solidFill>
                  <a:prstClr val="black"/>
                </a:solidFill>
                <a:latin typeface="Arial Narrow" panose="020B0606020202030204" pitchFamily="34" charset="0"/>
              </a:rPr>
              <a:t>, quien </a:t>
            </a:r>
            <a:r>
              <a:rPr lang="es-AR" sz="2800" dirty="0">
                <a:solidFill>
                  <a:srgbClr val="00B0F0"/>
                </a:solidFill>
                <a:effectLst>
                  <a:outerShdw blurRad="38100" dist="38100" dir="2700000" algn="tl">
                    <a:srgbClr val="000000">
                      <a:alpha val="43137"/>
                    </a:srgbClr>
                  </a:outerShdw>
                </a:effectLst>
                <a:latin typeface="Arial Narrow" panose="020B0606020202030204" pitchFamily="34" charset="0"/>
              </a:rPr>
              <a:t>puede ordenar pruebas</a:t>
            </a:r>
            <a:r>
              <a:rPr lang="es-AR" sz="2800" dirty="0">
                <a:solidFill>
                  <a:prstClr val="black"/>
                </a:solidFill>
                <a:latin typeface="Arial Narrow" panose="020B0606020202030204" pitchFamily="34" charset="0"/>
              </a:rPr>
              <a:t> oficiosamente</a:t>
            </a:r>
            <a:endParaRPr lang="es-AR" dirty="0">
              <a:solidFill>
                <a:prstClr val="black"/>
              </a:solidFill>
              <a:latin typeface="Arial Narrow" panose="020B0606020202030204" pitchFamily="34" charset="0"/>
            </a:endParaRPr>
          </a:p>
        </p:txBody>
      </p:sp>
    </p:spTree>
    <p:extLst>
      <p:ext uri="{BB962C8B-B14F-4D97-AF65-F5344CB8AC3E}">
        <p14:creationId xmlns:p14="http://schemas.microsoft.com/office/powerpoint/2010/main" xmlns="" val="297147022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627784" y="4293096"/>
            <a:ext cx="4536504" cy="2564904"/>
          </a:xfrm>
          <a:prstGeom prst="rect">
            <a:avLst/>
          </a:prstGeom>
        </p:spPr>
      </p:pic>
      <p:graphicFrame>
        <p:nvGraphicFramePr>
          <p:cNvPr id="3" name="2 Diagrama"/>
          <p:cNvGraphicFramePr/>
          <p:nvPr>
            <p:extLst/>
          </p:nvPr>
        </p:nvGraphicFramePr>
        <p:xfrm>
          <a:off x="0" y="244872"/>
          <a:ext cx="9144000" cy="5056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Rectángulo"/>
          <p:cNvSpPr/>
          <p:nvPr/>
        </p:nvSpPr>
        <p:spPr>
          <a:xfrm>
            <a:off x="2" y="5903894"/>
            <a:ext cx="9143999" cy="954107"/>
          </a:xfrm>
          <a:prstGeom prst="rect">
            <a:avLst/>
          </a:prstGeom>
        </p:spPr>
        <p:style>
          <a:lnRef idx="2">
            <a:schemeClr val="accent4"/>
          </a:lnRef>
          <a:fillRef idx="1">
            <a:schemeClr val="lt1"/>
          </a:fillRef>
          <a:effectRef idx="0">
            <a:schemeClr val="accent4"/>
          </a:effectRef>
          <a:fontRef idx="minor">
            <a:schemeClr val="dk1"/>
          </a:fontRef>
        </p:style>
        <p:txBody>
          <a:bodyPr wrap="square" lIns="91440" tIns="45720" rIns="91440" bIns="45720">
            <a:spAutoFit/>
          </a:bodyPr>
          <a:lstStyle/>
          <a:p>
            <a:pPr algn="ctr"/>
            <a:r>
              <a:rPr lang="es-ES" sz="2800" b="1" dirty="0">
                <a:ln w="31550" cmpd="sng">
                  <a:gradFill>
                    <a:gsLst>
                      <a:gs pos="70000">
                        <a:srgbClr val="79463D">
                          <a:shade val="50000"/>
                          <a:satMod val="190000"/>
                        </a:srgbClr>
                      </a:gs>
                      <a:gs pos="0">
                        <a:srgbClr val="79463D">
                          <a:tint val="77000"/>
                          <a:satMod val="180000"/>
                        </a:srgbClr>
                      </a:gs>
                    </a:gsLst>
                    <a:lin ang="5400000"/>
                  </a:gradFill>
                  <a:prstDash val="solid"/>
                </a:ln>
                <a:solidFill>
                  <a:srgbClr val="79463D">
                    <a:tint val="15000"/>
                    <a:satMod val="200000"/>
                  </a:srgbClr>
                </a:solidFill>
                <a:effectLst>
                  <a:outerShdw blurRad="50800" dist="40000" dir="5400000" algn="tl" rotWithShape="0">
                    <a:srgbClr val="000000">
                      <a:shade val="5000"/>
                      <a:satMod val="120000"/>
                      <a:alpha val="33000"/>
                    </a:srgbClr>
                  </a:outerShdw>
                </a:effectLst>
              </a:rPr>
              <a:t>Puede NO homologar pero DEBE dictar sentencia de divorcio</a:t>
            </a:r>
          </a:p>
        </p:txBody>
      </p:sp>
    </p:spTree>
    <p:extLst>
      <p:ext uri="{BB962C8B-B14F-4D97-AF65-F5344CB8AC3E}">
        <p14:creationId xmlns:p14="http://schemas.microsoft.com/office/powerpoint/2010/main" xmlns="" val="3571450325"/>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sz="quarter"/>
          </p:nvPr>
        </p:nvSpPr>
        <p:spPr/>
        <p:txBody>
          <a:bodyPr/>
          <a:lstStyle/>
          <a:p>
            <a:pPr>
              <a:defRPr/>
            </a:pPr>
            <a:r>
              <a:rPr lang="es-AR" b="1">
                <a:ea typeface="ＭＳ Ｐゴシック" pitchFamily="34" charset="-128"/>
              </a:rPr>
              <a:t>Familias homoparentales</a:t>
            </a:r>
          </a:p>
        </p:txBody>
      </p:sp>
      <p:pic>
        <p:nvPicPr>
          <p:cNvPr id="220163" name="Picture 2" descr="C:\Users\User\AppData\Local\Microsoft\Windows\Temporary Internet Files\Content.Outlook\GOQZ0H1K\hola.jpg"/>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a:off x="363538" y="1600200"/>
            <a:ext cx="3779837" cy="3757613"/>
          </a:xfrm>
          <a:ln w="57150">
            <a:solidFill>
              <a:schemeClr val="tx1"/>
            </a:solidFill>
          </a:ln>
        </p:spPr>
      </p:pic>
      <p:pic>
        <p:nvPicPr>
          <p:cNvPr id="220164" name="Picture 2" descr="C:\Users\marisa herrera\AppData\Local\Microsoft\Windows\Temporary Internet Files\Content.Outlook\H4GNI248\PRe-elton02 jpg_687088226 (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0" y="1428750"/>
            <a:ext cx="3475038" cy="4373563"/>
          </a:xfrm>
          <a:prstGeom prst="rect">
            <a:avLst/>
          </a:prstGeom>
          <a:noFill/>
          <a:ln w="57150">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05798604"/>
      </p:ext>
    </p:extLst>
  </p:cSld>
  <p:clrMapOvr>
    <a:masterClrMapping/>
  </p:clrMapOvr>
  <p:transition spd="med">
    <p:wheel spokes="8"/>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5004048" y="1600200"/>
            <a:ext cx="3888432" cy="4480560"/>
          </a:xfrm>
        </p:spPr>
        <p:txBody>
          <a:bodyPr/>
          <a:lstStyle/>
          <a:p>
            <a:pPr marL="457200" indent="-457200">
              <a:buFont typeface="Wingdings" panose="05000000000000000000" pitchFamily="2" charset="2"/>
              <a:buChar char="v"/>
            </a:pPr>
            <a:r>
              <a:rPr lang="es-AR" b="0" dirty="0">
                <a:latin typeface="Berlin Sans FB" panose="020E0602020502020306" pitchFamily="34" charset="0"/>
              </a:rPr>
              <a:t>REVISADOS  VARIACIÓN </a:t>
            </a:r>
            <a:r>
              <a:rPr lang="es-AR" b="0" dirty="0">
                <a:effectLst>
                  <a:outerShdw blurRad="38100" dist="38100" dir="2700000" algn="tl">
                    <a:srgbClr val="000000">
                      <a:alpha val="43137"/>
                    </a:srgbClr>
                  </a:outerShdw>
                </a:effectLst>
                <a:latin typeface="Berlin Sans FB" panose="020E0602020502020306" pitchFamily="34" charset="0"/>
              </a:rPr>
              <a:t>RELEVANTE</a:t>
            </a:r>
            <a:r>
              <a:rPr lang="es-AR" b="0" dirty="0">
                <a:latin typeface="Berlin Sans FB" panose="020E0602020502020306" pitchFamily="34" charset="0"/>
              </a:rPr>
              <a:t> DE CIRCUNSTANCIAS</a:t>
            </a:r>
          </a:p>
          <a:p>
            <a:endParaRPr lang="es-AR" dirty="0"/>
          </a:p>
        </p:txBody>
      </p:sp>
      <p:sp>
        <p:nvSpPr>
          <p:cNvPr id="3" name="2 Marcador de texto"/>
          <p:cNvSpPr>
            <a:spLocks noGrp="1"/>
          </p:cNvSpPr>
          <p:nvPr>
            <p:ph type="body" sz="half" idx="2"/>
          </p:nvPr>
        </p:nvSpPr>
        <p:spPr>
          <a:xfrm>
            <a:off x="251520" y="1600200"/>
            <a:ext cx="4824536" cy="4480560"/>
          </a:xfrm>
        </p:spPr>
        <p:txBody>
          <a:bodyPr>
            <a:noAutofit/>
          </a:bodyPr>
          <a:lstStyle/>
          <a:p>
            <a:pPr marL="457200" indent="-457200">
              <a:buFont typeface="Wingdings" panose="05000000000000000000" pitchFamily="2" charset="2"/>
              <a:buChar char="v"/>
            </a:pPr>
            <a:r>
              <a:rPr lang="es-AR" sz="3200" b="0" dirty="0">
                <a:latin typeface="Berlin Sans FB" panose="020E0602020502020306" pitchFamily="34" charset="0"/>
              </a:rPr>
              <a:t>CONVENIR GARANTÍAS</a:t>
            </a:r>
          </a:p>
          <a:p>
            <a:pPr marL="457200" indent="-457200">
              <a:buFont typeface="Wingdings" panose="05000000000000000000" pitchFamily="2" charset="2"/>
              <a:buChar char="v"/>
            </a:pPr>
            <a:r>
              <a:rPr lang="es-AR" sz="3200" b="0" dirty="0">
                <a:latin typeface="Berlin Sans FB" panose="020E0602020502020306" pitchFamily="34" charset="0"/>
              </a:rPr>
              <a:t>A PEDIDO DE PARTE</a:t>
            </a:r>
          </a:p>
          <a:p>
            <a:pPr marL="457200" indent="-457200">
              <a:buFont typeface="Wingdings" panose="05000000000000000000" pitchFamily="2" charset="2"/>
              <a:buChar char="v"/>
            </a:pPr>
            <a:r>
              <a:rPr lang="es-AR" sz="3200" b="0" dirty="0">
                <a:latin typeface="Berlin Sans FB" panose="020E0602020502020306" pitchFamily="34" charset="0"/>
              </a:rPr>
              <a:t>DE OFICIO</a:t>
            </a:r>
          </a:p>
          <a:p>
            <a:pPr marL="457200" indent="-457200">
              <a:buFont typeface="Wingdings" panose="05000000000000000000" pitchFamily="2" charset="2"/>
              <a:buChar char="v"/>
            </a:pPr>
            <a:endParaRPr lang="es-AR" sz="3200" b="0" dirty="0">
              <a:latin typeface="Berlin Sans FB" panose="020E0602020502020306" pitchFamily="34" charset="0"/>
            </a:endParaRPr>
          </a:p>
          <a:p>
            <a:pPr algn="ctr"/>
            <a:r>
              <a:rPr lang="es-AR" sz="3200" b="0" dirty="0">
                <a:latin typeface="Berlin Sans FB" panose="020E0602020502020306" pitchFamily="34" charset="0"/>
              </a:rPr>
              <a:t>GARANTÍAS </a:t>
            </a:r>
          </a:p>
          <a:p>
            <a:pPr algn="ctr"/>
            <a:endParaRPr lang="es-AR" sz="3200" b="0" dirty="0">
              <a:latin typeface="Berlin Sans FB" panose="020E0602020502020306" pitchFamily="34" charset="0"/>
            </a:endParaRPr>
          </a:p>
          <a:p>
            <a:pPr algn="ctr"/>
            <a:r>
              <a:rPr lang="es-AR" sz="3200" b="0" dirty="0">
                <a:latin typeface="Berlin Sans FB" panose="020E0602020502020306" pitchFamily="34" charset="0"/>
              </a:rPr>
              <a:t>PERSONALES    REALES</a:t>
            </a:r>
          </a:p>
        </p:txBody>
      </p:sp>
      <p:sp>
        <p:nvSpPr>
          <p:cNvPr id="4" name="3 Título"/>
          <p:cNvSpPr>
            <a:spLocks noGrp="1"/>
          </p:cNvSpPr>
          <p:nvPr>
            <p:ph type="title"/>
          </p:nvPr>
        </p:nvSpPr>
        <p:spPr>
          <a:xfrm>
            <a:off x="457200" y="152718"/>
            <a:ext cx="8147248" cy="828010"/>
          </a:xfrm>
          <a:solidFill>
            <a:srgbClr val="FF0000"/>
          </a:solidFill>
        </p:spPr>
        <p:txBody>
          <a:bodyPr/>
          <a:lstStyle/>
          <a:p>
            <a:pPr algn="ctr"/>
            <a:r>
              <a:rPr lang="es-AR" dirty="0">
                <a:solidFill>
                  <a:schemeClr val="tx1">
                    <a:lumMod val="85000"/>
                    <a:lumOff val="15000"/>
                  </a:schemeClr>
                </a:solidFill>
                <a:latin typeface="Algerian" panose="04020705040A02060702" pitchFamily="82" charset="0"/>
              </a:rPr>
              <a:t>Eficacia y modificación (Art. 440)</a:t>
            </a:r>
          </a:p>
        </p:txBody>
      </p:sp>
      <p:pic>
        <p:nvPicPr>
          <p:cNvPr id="8" name="7 Imagen"/>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72200" y="3789040"/>
            <a:ext cx="2209800" cy="2873486"/>
          </a:xfrm>
          <a:prstGeom prst="rect">
            <a:avLst/>
          </a:prstGeom>
        </p:spPr>
      </p:pic>
      <p:sp>
        <p:nvSpPr>
          <p:cNvPr id="9" name="8 Flecha abajo"/>
          <p:cNvSpPr/>
          <p:nvPr/>
        </p:nvSpPr>
        <p:spPr>
          <a:xfrm>
            <a:off x="2411760" y="5013176"/>
            <a:ext cx="576064" cy="6052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rgbClr val="FFFFFF"/>
              </a:solidFill>
            </a:endParaRPr>
          </a:p>
        </p:txBody>
      </p:sp>
    </p:spTree>
    <p:extLst>
      <p:ext uri="{BB962C8B-B14F-4D97-AF65-F5344CB8AC3E}">
        <p14:creationId xmlns:p14="http://schemas.microsoft.com/office/powerpoint/2010/main" xmlns="" val="3813609656"/>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3 Título"/>
          <p:cNvSpPr>
            <a:spLocks noGrp="1"/>
          </p:cNvSpPr>
          <p:nvPr>
            <p:ph type="title"/>
          </p:nvPr>
        </p:nvSpPr>
        <p:spPr>
          <a:xfrm rot="19140000">
            <a:off x="739785" y="1455359"/>
            <a:ext cx="5580173" cy="1089427"/>
          </a:xfrm>
        </p:spPr>
        <p:txBody>
          <a:bodyPr/>
          <a:lstStyle/>
          <a:p>
            <a:pPr algn="ctr"/>
            <a:r>
              <a:rPr lang="es-AR" sz="3600" dirty="0">
                <a:latin typeface="Algerian" panose="04020705040A02060702" pitchFamily="82" charset="0"/>
              </a:rPr>
              <a:t>2.- Compensación económica</a:t>
            </a:r>
          </a:p>
        </p:txBody>
      </p:sp>
      <p:pic>
        <p:nvPicPr>
          <p:cNvPr id="6" name="5 Marcador de contenido"/>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508104" y="2060848"/>
            <a:ext cx="3343275" cy="1371600"/>
          </a:xfrm>
        </p:spPr>
      </p:pic>
      <p:sp>
        <p:nvSpPr>
          <p:cNvPr id="3" name="2 Marcador de texto"/>
          <p:cNvSpPr>
            <a:spLocks noGrp="1"/>
          </p:cNvSpPr>
          <p:nvPr>
            <p:ph type="body" sz="half" idx="2"/>
          </p:nvPr>
        </p:nvSpPr>
        <p:spPr/>
        <p:txBody>
          <a:bodyPr>
            <a:normAutofit/>
          </a:bodyPr>
          <a:lstStyle/>
          <a:p>
            <a:pPr algn="ctr"/>
            <a:r>
              <a:rPr lang="es-AR" sz="2400" b="0" dirty="0">
                <a:latin typeface="Berlin Sans FB" panose="020E0602020502020306" pitchFamily="34" charset="0"/>
              </a:rPr>
              <a:t>Art. 441 </a:t>
            </a:r>
          </a:p>
          <a:p>
            <a:endParaRPr lang="es-AR" sz="2400" b="0" dirty="0">
              <a:latin typeface="Berlin Sans FB" panose="020E0602020502020306" pitchFamily="34" charset="0"/>
            </a:endParaRPr>
          </a:p>
        </p:txBody>
      </p:sp>
      <p:pic>
        <p:nvPicPr>
          <p:cNvPr id="9" name="8 Imagen"/>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51920" y="3645024"/>
            <a:ext cx="2022152" cy="2978075"/>
          </a:xfrm>
          <a:prstGeom prst="rect">
            <a:avLst/>
          </a:prstGeom>
        </p:spPr>
      </p:pic>
      <p:pic>
        <p:nvPicPr>
          <p:cNvPr id="717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12160" y="3645023"/>
            <a:ext cx="2876600" cy="29780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291582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16632"/>
            <a:ext cx="8568952" cy="5016758"/>
          </a:xfrm>
          <a:prstGeom prst="rect">
            <a:avLst/>
          </a:prstGeom>
        </p:spPr>
        <p:txBody>
          <a:bodyPr wrap="square">
            <a:spAutoFit/>
          </a:bodyPr>
          <a:lstStyle/>
          <a:p>
            <a:pPr algn="ctr"/>
            <a:r>
              <a:rPr lang="es-AR" sz="4000" dirty="0">
                <a:solidFill>
                  <a:prstClr val="black"/>
                </a:solidFill>
                <a:latin typeface="Berlin Sans FB" panose="020E0602020502020306" pitchFamily="34" charset="0"/>
              </a:rPr>
              <a:t>Artículo 441: </a:t>
            </a:r>
          </a:p>
          <a:p>
            <a:pPr algn="ctr"/>
            <a:r>
              <a:rPr lang="es-AR" sz="4000" dirty="0">
                <a:solidFill>
                  <a:prstClr val="black"/>
                </a:solidFill>
                <a:latin typeface="Berlin Sans FB" panose="020E0602020502020306" pitchFamily="34" charset="0"/>
              </a:rPr>
              <a:t> “El cónyuge a quien el divorcio produce un desequilibrio manifiesto que signifique un empeoramiento de su situación y que tiene por causa adecuada el vínculo matrimonial y su ruptura, tiene derecho a una compensación.” </a:t>
            </a:r>
          </a:p>
        </p:txBody>
      </p:sp>
      <p:sp>
        <p:nvSpPr>
          <p:cNvPr id="3" name="2 Rectángulo"/>
          <p:cNvSpPr/>
          <p:nvPr/>
        </p:nvSpPr>
        <p:spPr>
          <a:xfrm>
            <a:off x="342260" y="5123195"/>
            <a:ext cx="8531502" cy="156966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marL="457200" indent="-457200" algn="ctr">
              <a:buClr>
                <a:srgbClr val="F0EA00"/>
              </a:buClr>
              <a:buFont typeface="Wingdings" panose="05000000000000000000" pitchFamily="2" charset="2"/>
              <a:buChar char="Ø"/>
            </a:pPr>
            <a:r>
              <a:rPr lang="es-ES" sz="3200" dirty="0">
                <a:ln w="50800"/>
                <a:solidFill>
                  <a:prstClr val="black"/>
                </a:solidFill>
                <a:latin typeface="Berlin Sans FB" panose="020E0602020502020306" pitchFamily="34" charset="0"/>
              </a:rPr>
              <a:t>Puede ser acordada en el Convenio Regulador</a:t>
            </a:r>
          </a:p>
          <a:p>
            <a:pPr marL="457200" indent="-457200" algn="ctr">
              <a:buClr>
                <a:srgbClr val="F0EA00"/>
              </a:buClr>
              <a:buFont typeface="Wingdings" panose="05000000000000000000" pitchFamily="2" charset="2"/>
              <a:buChar char="Ø"/>
            </a:pPr>
            <a:r>
              <a:rPr lang="es-ES" sz="3200" dirty="0">
                <a:ln w="50800"/>
                <a:solidFill>
                  <a:prstClr val="black"/>
                </a:solidFill>
                <a:latin typeface="Berlin Sans FB" panose="020E0602020502020306" pitchFamily="34" charset="0"/>
              </a:rPr>
              <a:t>Cuantía, forma de pago (único, renta), plazo</a:t>
            </a:r>
          </a:p>
          <a:p>
            <a:pPr marL="457200" indent="-457200" algn="ctr">
              <a:buClr>
                <a:srgbClr val="F0EA00"/>
              </a:buClr>
              <a:buFont typeface="Wingdings" panose="05000000000000000000" pitchFamily="2" charset="2"/>
              <a:buChar char="Ø"/>
            </a:pPr>
            <a:r>
              <a:rPr lang="es-ES" sz="3200" dirty="0">
                <a:ln w="50800"/>
                <a:solidFill>
                  <a:prstClr val="black"/>
                </a:solidFill>
                <a:latin typeface="Berlin Sans FB" panose="020E0602020502020306" pitchFamily="34" charset="0"/>
              </a:rPr>
              <a:t>Conforme pautas art. 442.  </a:t>
            </a:r>
            <a:r>
              <a:rPr lang="es-ES" sz="3200" b="1" dirty="0">
                <a:ln w="50800"/>
                <a:solidFill>
                  <a:srgbClr val="F0EA00"/>
                </a:solidFill>
                <a:effectLst>
                  <a:outerShdw blurRad="38100" dist="38100" dir="2700000" algn="tl">
                    <a:srgbClr val="000000">
                      <a:alpha val="43137"/>
                    </a:srgbClr>
                  </a:outerShdw>
                </a:effectLst>
                <a:latin typeface="Algerian" panose="04020705040A02060702" pitchFamily="82" charset="0"/>
              </a:rPr>
              <a:t>INMODIFICABLE</a:t>
            </a:r>
            <a:r>
              <a:rPr lang="es-ES" sz="3200" b="1" dirty="0">
                <a:ln w="50800"/>
                <a:solidFill>
                  <a:srgbClr val="F0EA00"/>
                </a:solidFill>
                <a:effectLst>
                  <a:outerShdw blurRad="38100" dist="38100" dir="2700000" algn="tl">
                    <a:srgbClr val="000000">
                      <a:alpha val="43137"/>
                    </a:srgbClr>
                  </a:outerShdw>
                </a:effectLst>
                <a:latin typeface="Berlin Sans FB" panose="020E0602020502020306" pitchFamily="34" charset="0"/>
              </a:rPr>
              <a:t> </a:t>
            </a:r>
          </a:p>
        </p:txBody>
      </p:sp>
    </p:spTree>
    <p:extLst>
      <p:ext uri="{BB962C8B-B14F-4D97-AF65-F5344CB8AC3E}">
        <p14:creationId xmlns:p14="http://schemas.microsoft.com/office/powerpoint/2010/main" xmlns="" val="1291856491"/>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2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2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675"/>
            <a:ext cx="7239000" cy="1092200"/>
          </a:xfrm>
        </p:spPr>
        <p:txBody>
          <a:bodyPr rtlCol="0">
            <a:normAutofit fontScale="90000"/>
          </a:bodyPr>
          <a:lstStyle/>
          <a:p>
            <a:pPr algn="ctr">
              <a:defRPr/>
            </a:pPr>
            <a:r>
              <a:rPr lang="es-AR" dirty="0">
                <a:solidFill>
                  <a:srgbClr val="7030A0"/>
                </a:solidFill>
              </a:rPr>
              <a:t>Un fallo que muestra la necesidad de su recepción.</a:t>
            </a:r>
          </a:p>
        </p:txBody>
      </p:sp>
      <p:sp>
        <p:nvSpPr>
          <p:cNvPr id="3" name="2 Marcador de contenido"/>
          <p:cNvSpPr>
            <a:spLocks noGrp="1"/>
          </p:cNvSpPr>
          <p:nvPr>
            <p:ph idx="1"/>
          </p:nvPr>
        </p:nvSpPr>
        <p:spPr>
          <a:xfrm>
            <a:off x="250825" y="1628774"/>
            <a:ext cx="8065591" cy="4680545"/>
          </a:xfrm>
        </p:spPr>
        <p:txBody>
          <a:bodyPr rtlCol="0">
            <a:normAutofit fontScale="85000" lnSpcReduction="20000"/>
          </a:bodyPr>
          <a:lstStyle/>
          <a:p>
            <a:pPr marL="274320" indent="-274320" algn="just" eaLnBrk="1" fontAlgn="auto" hangingPunct="1">
              <a:spcAft>
                <a:spcPts val="0"/>
              </a:spcAft>
              <a:buFont typeface="Arial" pitchFamily="34" charset="0"/>
              <a:buChar char="•"/>
              <a:defRPr/>
            </a:pPr>
            <a:r>
              <a:rPr lang="en-US" sz="2800" dirty="0"/>
              <a:t>Antes de casarse la esposa tenía empleo (ingreso, cobertura de salud y posibilidad de jubilarse);</a:t>
            </a:r>
          </a:p>
          <a:p>
            <a:pPr marL="274320" indent="-274320" algn="just" eaLnBrk="1" fontAlgn="auto" hangingPunct="1">
              <a:spcAft>
                <a:spcPts val="0"/>
              </a:spcAft>
              <a:buFont typeface="Arial" pitchFamily="34" charset="0"/>
              <a:buChar char="•"/>
              <a:defRPr/>
            </a:pPr>
            <a:r>
              <a:rPr lang="en-US" sz="2800" dirty="0"/>
              <a:t>Deja su trabajo para atender a los hijos y esposo;</a:t>
            </a:r>
          </a:p>
          <a:p>
            <a:pPr marL="274320" indent="-274320" algn="just" eaLnBrk="1" fontAlgn="auto" hangingPunct="1">
              <a:spcAft>
                <a:spcPts val="0"/>
              </a:spcAft>
              <a:buFont typeface="Arial" pitchFamily="34" charset="0"/>
              <a:buChar char="•"/>
              <a:defRPr/>
            </a:pPr>
            <a:r>
              <a:rPr lang="en-US" sz="2800" dirty="0"/>
              <a:t>Durante el matrimonio el esposo solventó todos los gastos de los hijos y de ella, que padecía una enfermedad neurológica ;</a:t>
            </a:r>
          </a:p>
          <a:p>
            <a:pPr marL="274320" indent="-274320" algn="just" eaLnBrk="1" fontAlgn="auto" hangingPunct="1">
              <a:spcAft>
                <a:spcPts val="0"/>
              </a:spcAft>
              <a:buFont typeface="Arial" pitchFamily="34" charset="0"/>
              <a:buChar char="•"/>
              <a:defRPr/>
            </a:pPr>
            <a:r>
              <a:rPr lang="en-US" sz="2800" dirty="0"/>
              <a:t>El esposo </a:t>
            </a:r>
            <a:r>
              <a:rPr lang="en-US" sz="2800" dirty="0" err="1"/>
              <a:t>demandó</a:t>
            </a:r>
            <a:r>
              <a:rPr lang="en-US" sz="2800" dirty="0"/>
              <a:t> el </a:t>
            </a:r>
            <a:r>
              <a:rPr lang="en-US" sz="2800" dirty="0" err="1"/>
              <a:t>divorcio</a:t>
            </a:r>
            <a:r>
              <a:rPr lang="en-US" sz="2800" dirty="0"/>
              <a:t> </a:t>
            </a:r>
            <a:r>
              <a:rPr lang="en-US" sz="2800" dirty="0" err="1"/>
              <a:t>vincular</a:t>
            </a:r>
            <a:r>
              <a:rPr lang="en-US" sz="2800" dirty="0"/>
              <a:t> por separación de hecho, ella reconvino por divorcio subjetivo (abandono, adulterio e injurias) con el objeto de </a:t>
            </a:r>
            <a:r>
              <a:rPr lang="en-US" sz="2800" dirty="0" err="1"/>
              <a:t>obtener</a:t>
            </a:r>
            <a:r>
              <a:rPr lang="en-US" sz="2800" dirty="0"/>
              <a:t> </a:t>
            </a:r>
            <a:r>
              <a:rPr lang="en-US" sz="2800" dirty="0" err="1"/>
              <a:t>alimentos</a:t>
            </a:r>
            <a:r>
              <a:rPr lang="en-US" sz="2800" dirty="0"/>
              <a:t>;</a:t>
            </a:r>
          </a:p>
          <a:p>
            <a:pPr marL="274320" indent="-274320" algn="just">
              <a:defRPr/>
            </a:pPr>
            <a:r>
              <a:rPr lang="en-US" sz="2800" dirty="0"/>
              <a:t>El esposo </a:t>
            </a:r>
            <a:r>
              <a:rPr lang="en-US" sz="2800" dirty="0" err="1"/>
              <a:t>planteó</a:t>
            </a:r>
            <a:r>
              <a:rPr lang="en-US" sz="2800" dirty="0"/>
              <a:t> la </a:t>
            </a:r>
            <a:r>
              <a:rPr lang="en-US" sz="2800" i="1" dirty="0" err="1"/>
              <a:t>reconventio</a:t>
            </a:r>
            <a:r>
              <a:rPr lang="en-US" sz="2800" i="1" dirty="0"/>
              <a:t> </a:t>
            </a:r>
            <a:r>
              <a:rPr lang="en-US" sz="2800" i="1" dirty="0" err="1"/>
              <a:t>reconventionis</a:t>
            </a:r>
            <a:r>
              <a:rPr lang="en-US" sz="2800" i="1" dirty="0"/>
              <a:t> </a:t>
            </a:r>
            <a:r>
              <a:rPr lang="en-US" sz="2800" dirty="0"/>
              <a:t>por la causal de </a:t>
            </a:r>
            <a:r>
              <a:rPr lang="en-US" sz="2800" dirty="0" err="1"/>
              <a:t>injurias</a:t>
            </a:r>
            <a:r>
              <a:rPr lang="en-US" sz="2800" dirty="0"/>
              <a:t>.</a:t>
            </a:r>
          </a:p>
          <a:p>
            <a:pPr marL="274320" indent="-274320" algn="just">
              <a:defRPr/>
            </a:pPr>
            <a:r>
              <a:rPr lang="en-US" sz="2800" dirty="0"/>
              <a:t>Se </a:t>
            </a:r>
            <a:r>
              <a:rPr lang="en-US" sz="2800" dirty="0" err="1"/>
              <a:t>dictó</a:t>
            </a:r>
            <a:r>
              <a:rPr lang="en-US" sz="2800" dirty="0"/>
              <a:t> </a:t>
            </a:r>
            <a:r>
              <a:rPr lang="en-US" sz="2800" dirty="0" err="1"/>
              <a:t>sentencia</a:t>
            </a:r>
            <a:r>
              <a:rPr lang="en-US" sz="2800" dirty="0"/>
              <a:t> de </a:t>
            </a:r>
            <a:r>
              <a:rPr lang="en-US" sz="2800" dirty="0" err="1"/>
              <a:t>divorcio</a:t>
            </a:r>
            <a:r>
              <a:rPr lang="en-US" sz="2800" dirty="0"/>
              <a:t> por la causal </a:t>
            </a:r>
            <a:r>
              <a:rPr lang="en-US" sz="2800" dirty="0" err="1"/>
              <a:t>objetiva</a:t>
            </a:r>
            <a:endParaRPr lang="en-US" sz="2800" dirty="0"/>
          </a:p>
          <a:p>
            <a:pPr marL="274320" indent="-274320" algn="just">
              <a:defRPr/>
            </a:pPr>
            <a:r>
              <a:rPr lang="en-US" sz="2800" dirty="0"/>
              <a:t>La </a:t>
            </a:r>
            <a:r>
              <a:rPr lang="en-US" sz="2800" dirty="0" err="1"/>
              <a:t>esposa</a:t>
            </a:r>
            <a:r>
              <a:rPr lang="en-US" sz="2800" dirty="0"/>
              <a:t> </a:t>
            </a:r>
            <a:r>
              <a:rPr lang="en-US" sz="2800" dirty="0" err="1"/>
              <a:t>interpuso</a:t>
            </a:r>
            <a:r>
              <a:rPr lang="en-US" sz="2800" dirty="0"/>
              <a:t> </a:t>
            </a:r>
            <a:r>
              <a:rPr lang="en-US" sz="2800" dirty="0" err="1"/>
              <a:t>recurso</a:t>
            </a:r>
            <a:r>
              <a:rPr lang="en-US" sz="2800" dirty="0"/>
              <a:t> </a:t>
            </a:r>
            <a:r>
              <a:rPr lang="en-US" sz="2800" dirty="0" err="1"/>
              <a:t>extraordinario</a:t>
            </a:r>
            <a:r>
              <a:rPr lang="en-US" sz="2800" dirty="0"/>
              <a:t> de </a:t>
            </a:r>
            <a:r>
              <a:rPr lang="en-US" sz="2800" dirty="0" err="1"/>
              <a:t>inaplicabilidad</a:t>
            </a:r>
            <a:r>
              <a:rPr lang="en-US" sz="2800" dirty="0"/>
              <a:t> de </a:t>
            </a:r>
            <a:r>
              <a:rPr lang="en-US" sz="2800" dirty="0" err="1"/>
              <a:t>ley</a:t>
            </a:r>
            <a:r>
              <a:rPr lang="en-US" sz="2800" dirty="0"/>
              <a:t> </a:t>
            </a:r>
            <a:r>
              <a:rPr lang="en-US" sz="2800" dirty="0" err="1"/>
              <a:t>que</a:t>
            </a:r>
            <a:r>
              <a:rPr lang="en-US" sz="2800" dirty="0"/>
              <a:t> </a:t>
            </a:r>
            <a:r>
              <a:rPr lang="en-US" sz="2800" dirty="0" err="1"/>
              <a:t>fue</a:t>
            </a:r>
            <a:r>
              <a:rPr lang="en-US" sz="2800" dirty="0"/>
              <a:t> </a:t>
            </a:r>
            <a:r>
              <a:rPr lang="en-US" sz="2800" dirty="0" err="1"/>
              <a:t>rechazado</a:t>
            </a:r>
            <a:r>
              <a:rPr lang="en-US" sz="2800" dirty="0"/>
              <a:t> </a:t>
            </a:r>
            <a:endParaRPr lang="es-AR" sz="2800" dirty="0"/>
          </a:p>
          <a:p>
            <a:pPr marL="274320" indent="-274320" eaLnBrk="1" fontAlgn="auto" hangingPunct="1">
              <a:spcAft>
                <a:spcPts val="0"/>
              </a:spcAft>
              <a:buFont typeface="Arial" pitchFamily="34" charset="0"/>
              <a:buChar char="•"/>
              <a:defRPr/>
            </a:pPr>
            <a:endParaRPr lang="es-AR" dirty="0"/>
          </a:p>
        </p:txBody>
      </p:sp>
    </p:spTree>
    <p:extLst>
      <p:ext uri="{BB962C8B-B14F-4D97-AF65-F5344CB8AC3E}">
        <p14:creationId xmlns:p14="http://schemas.microsoft.com/office/powerpoint/2010/main" xmlns="" val="275518307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107950" y="476250"/>
            <a:ext cx="8728075" cy="1439863"/>
          </a:xfrm>
        </p:spPr>
        <p:txBody>
          <a:bodyPr rtlCol="0">
            <a:normAutofit fontScale="90000"/>
          </a:bodyPr>
          <a:lstStyle/>
          <a:p>
            <a:pPr algn="ctr">
              <a:defRPr/>
            </a:pPr>
            <a:r>
              <a:rPr lang="en-US" dirty="0">
                <a:solidFill>
                  <a:schemeClr val="tx1">
                    <a:lumMod val="85000"/>
                    <a:lumOff val="15000"/>
                  </a:schemeClr>
                </a:solidFill>
              </a:rPr>
              <a:t/>
            </a:r>
            <a:br>
              <a:rPr lang="en-US" dirty="0">
                <a:solidFill>
                  <a:schemeClr val="tx1">
                    <a:lumMod val="85000"/>
                    <a:lumOff val="15000"/>
                  </a:schemeClr>
                </a:solidFill>
              </a:rPr>
            </a:br>
            <a:r>
              <a:rPr lang="en-US" dirty="0">
                <a:solidFill>
                  <a:schemeClr val="tx1">
                    <a:lumMod val="85000"/>
                    <a:lumOff val="15000"/>
                  </a:schemeClr>
                </a:solidFill>
              </a:rPr>
              <a:t/>
            </a:r>
            <a:br>
              <a:rPr lang="en-US" dirty="0">
                <a:solidFill>
                  <a:schemeClr val="tx1">
                    <a:lumMod val="85000"/>
                    <a:lumOff val="15000"/>
                  </a:schemeClr>
                </a:solidFill>
              </a:rPr>
            </a:br>
            <a:r>
              <a:rPr lang="en-US" dirty="0">
                <a:solidFill>
                  <a:schemeClr val="tx1">
                    <a:lumMod val="85000"/>
                    <a:lumOff val="15000"/>
                  </a:schemeClr>
                </a:solidFill>
              </a:rPr>
              <a:t/>
            </a:r>
            <a:br>
              <a:rPr lang="en-US" dirty="0">
                <a:solidFill>
                  <a:schemeClr val="tx1">
                    <a:lumMod val="85000"/>
                    <a:lumOff val="15000"/>
                  </a:schemeClr>
                </a:solidFill>
              </a:rPr>
            </a:br>
            <a:r>
              <a:rPr lang="en-US" sz="4400" spc="0" dirty="0">
                <a:solidFill>
                  <a:srgbClr val="7030A0"/>
                </a:solidFill>
                <a:latin typeface="+mn-lt"/>
                <a:ea typeface="+mn-ea"/>
                <a:cs typeface="+mn-cs"/>
              </a:rPr>
              <a:t>SCBA </a:t>
            </a:r>
            <a:r>
              <a:rPr lang="es-ES" sz="4400" spc="0" dirty="0">
                <a:solidFill>
                  <a:srgbClr val="7030A0"/>
                </a:solidFill>
                <a:latin typeface="+mn-lt"/>
                <a:ea typeface="+mn-ea"/>
                <a:cs typeface="+mn-cs"/>
              </a:rPr>
              <a:t>causa C. 98.408, 25.11.2009.</a:t>
            </a:r>
            <a:br>
              <a:rPr lang="es-ES" sz="4400" spc="0" dirty="0">
                <a:solidFill>
                  <a:srgbClr val="7030A0"/>
                </a:solidFill>
                <a:latin typeface="+mn-lt"/>
                <a:ea typeface="+mn-ea"/>
                <a:cs typeface="+mn-cs"/>
              </a:rPr>
            </a:br>
            <a:r>
              <a:rPr lang="es-ES" sz="4400" spc="0" dirty="0">
                <a:solidFill>
                  <a:srgbClr val="7030A0"/>
                </a:solidFill>
                <a:latin typeface="+mn-lt"/>
                <a:ea typeface="+mn-ea"/>
                <a:cs typeface="+mn-cs"/>
              </a:rPr>
              <a:t> Voto Dr. De </a:t>
            </a:r>
            <a:r>
              <a:rPr lang="es-ES" sz="4400" spc="0" dirty="0" err="1">
                <a:solidFill>
                  <a:srgbClr val="7030A0"/>
                </a:solidFill>
                <a:latin typeface="+mn-lt"/>
                <a:ea typeface="+mn-ea"/>
                <a:cs typeface="+mn-cs"/>
              </a:rPr>
              <a:t>Lázzari</a:t>
            </a:r>
            <a:r>
              <a:rPr lang="es-ES" sz="4400" spc="0" dirty="0">
                <a:solidFill>
                  <a:srgbClr val="7030A0"/>
                </a:solidFill>
                <a:latin typeface="+mn-lt"/>
                <a:ea typeface="+mn-ea"/>
                <a:cs typeface="+mn-cs"/>
              </a:rPr>
              <a:t>.</a:t>
            </a:r>
            <a:r>
              <a:rPr lang="en-US" sz="4400" dirty="0">
                <a:solidFill>
                  <a:srgbClr val="7030A0"/>
                </a:solidFill>
                <a:latin typeface="+mn-lt"/>
              </a:rPr>
              <a:t/>
            </a:r>
            <a:br>
              <a:rPr lang="en-US" sz="4400" dirty="0">
                <a:solidFill>
                  <a:srgbClr val="7030A0"/>
                </a:solidFill>
                <a:latin typeface="+mn-lt"/>
              </a:rPr>
            </a:br>
            <a:r>
              <a:rPr lang="en-US" dirty="0">
                <a:solidFill>
                  <a:schemeClr val="tx1">
                    <a:lumMod val="85000"/>
                    <a:lumOff val="15000"/>
                  </a:schemeClr>
                </a:solidFill>
              </a:rPr>
              <a:t/>
            </a:r>
            <a:br>
              <a:rPr lang="en-US" dirty="0">
                <a:solidFill>
                  <a:schemeClr val="tx1">
                    <a:lumMod val="85000"/>
                    <a:lumOff val="15000"/>
                  </a:schemeClr>
                </a:solidFill>
              </a:rPr>
            </a:br>
            <a:r>
              <a:rPr lang="en-US" dirty="0">
                <a:solidFill>
                  <a:schemeClr val="tx1">
                    <a:lumMod val="85000"/>
                    <a:lumOff val="15000"/>
                  </a:schemeClr>
                </a:solidFill>
              </a:rPr>
              <a:t/>
            </a:r>
            <a:br>
              <a:rPr lang="en-US" dirty="0">
                <a:solidFill>
                  <a:schemeClr val="tx1">
                    <a:lumMod val="85000"/>
                    <a:lumOff val="15000"/>
                  </a:schemeClr>
                </a:solidFill>
              </a:rPr>
            </a:br>
            <a:endParaRPr lang="es-AR" dirty="0">
              <a:solidFill>
                <a:schemeClr val="tx2">
                  <a:lumMod val="75000"/>
                </a:schemeClr>
              </a:solidFill>
            </a:endParaRPr>
          </a:p>
        </p:txBody>
      </p:sp>
      <p:sp>
        <p:nvSpPr>
          <p:cNvPr id="3" name="2 Marcador de contenido"/>
          <p:cNvSpPr>
            <a:spLocks noGrp="1"/>
          </p:cNvSpPr>
          <p:nvPr>
            <p:ph idx="1"/>
          </p:nvPr>
        </p:nvSpPr>
        <p:spPr>
          <a:xfrm>
            <a:off x="323528" y="2060848"/>
            <a:ext cx="7992888" cy="4484687"/>
          </a:xfrm>
        </p:spPr>
        <p:txBody>
          <a:bodyPr rtlCol="0">
            <a:normAutofit fontScale="25000" lnSpcReduction="20000"/>
          </a:bodyPr>
          <a:lstStyle/>
          <a:p>
            <a:pPr marL="0" indent="0" algn="just" eaLnBrk="1" fontAlgn="auto" hangingPunct="1">
              <a:spcAft>
                <a:spcPts val="0"/>
              </a:spcAft>
              <a:buFont typeface="Arial" pitchFamily="34" charset="0"/>
              <a:buNone/>
              <a:defRPr/>
            </a:pPr>
            <a:endParaRPr lang="es-ES" sz="9600" dirty="0"/>
          </a:p>
          <a:p>
            <a:pPr marL="0" indent="0" algn="just" eaLnBrk="1" fontAlgn="auto" hangingPunct="1">
              <a:lnSpc>
                <a:spcPct val="120000"/>
              </a:lnSpc>
              <a:spcAft>
                <a:spcPts val="0"/>
              </a:spcAft>
              <a:buFont typeface="Arial" pitchFamily="34" charset="0"/>
              <a:buNone/>
              <a:defRPr/>
            </a:pPr>
            <a:r>
              <a:rPr lang="es-ES" sz="9600" i="1" dirty="0"/>
              <a:t>“Considero necesario poner de resalto, en función del principio con arreglo al cual se efectivice </a:t>
            </a:r>
            <a:r>
              <a:rPr lang="es-ES" sz="9600" b="1" i="1" u="sng" dirty="0"/>
              <a:t>la igualdad y equilibrio entre hombre y mujer en las relaciones familiares</a:t>
            </a:r>
            <a:r>
              <a:rPr lang="es-ES" sz="9600" i="1" dirty="0"/>
              <a:t> así como del principio de cumplimiento de </a:t>
            </a:r>
            <a:r>
              <a:rPr lang="es-ES" sz="9600" i="1" u="sng" dirty="0"/>
              <a:t>las obligaciones internacionales, con base en los tratados internacionales</a:t>
            </a:r>
            <a:r>
              <a:rPr lang="es-ES" sz="9600" i="1" dirty="0"/>
              <a:t> que tras la reforma tienen jerarquía constitucional (….), que se han abierto paso en la moderna doctrina las denominadas </a:t>
            </a:r>
            <a:r>
              <a:rPr lang="es-ES" sz="9600" i="1" u="sng" dirty="0"/>
              <a:t>compensaciones económicas consistentes en contemplar una pensión por desequilibrio como una prestación pecuniaria a favor del cónyuge que realizó sacrificios patrimoniales directos o indirectos a causa de la relación matrimonial</a:t>
            </a:r>
            <a:r>
              <a:rPr lang="es-ES" sz="9600" i="1" dirty="0"/>
              <a:t>.”</a:t>
            </a:r>
            <a:endParaRPr lang="es-AR" sz="9600" dirty="0"/>
          </a:p>
          <a:p>
            <a:pPr marL="274320" indent="-274320" eaLnBrk="1" fontAlgn="auto" hangingPunct="1">
              <a:spcAft>
                <a:spcPts val="0"/>
              </a:spcAft>
              <a:buFont typeface="Arial" pitchFamily="34" charset="0"/>
              <a:buChar char="•"/>
              <a:defRPr/>
            </a:pPr>
            <a:endParaRPr lang="es-AR" dirty="0"/>
          </a:p>
        </p:txBody>
      </p:sp>
    </p:spTree>
    <p:extLst>
      <p:ext uri="{BB962C8B-B14F-4D97-AF65-F5344CB8AC3E}">
        <p14:creationId xmlns:p14="http://schemas.microsoft.com/office/powerpoint/2010/main" xmlns="" val="306784174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7650" name="1 Título"/>
          <p:cNvSpPr>
            <a:spLocks noGrp="1"/>
          </p:cNvSpPr>
          <p:nvPr>
            <p:ph type="title"/>
          </p:nvPr>
        </p:nvSpPr>
        <p:spPr>
          <a:xfrm>
            <a:off x="827088" y="-171450"/>
            <a:ext cx="6781800" cy="1600200"/>
          </a:xfrm>
        </p:spPr>
        <p:txBody>
          <a:bodyPr/>
          <a:lstStyle/>
          <a:p>
            <a:pPr algn="ctr" eaLnBrk="1" hangingPunct="1"/>
            <a:r>
              <a:rPr lang="en-US" altLang="es-AR" dirty="0">
                <a:solidFill>
                  <a:srgbClr val="7030A0"/>
                </a:solidFill>
              </a:rPr>
              <a:t>Naturaleza Jurídica</a:t>
            </a:r>
            <a:endParaRPr lang="es-AR" altLang="es-AR" dirty="0">
              <a:solidFill>
                <a:srgbClr val="7030A0"/>
              </a:solidFill>
            </a:endParaRPr>
          </a:p>
        </p:txBody>
      </p:sp>
      <p:sp>
        <p:nvSpPr>
          <p:cNvPr id="27651" name="2 Marcador de contenido"/>
          <p:cNvSpPr>
            <a:spLocks noGrp="1"/>
          </p:cNvSpPr>
          <p:nvPr>
            <p:ph idx="1"/>
          </p:nvPr>
        </p:nvSpPr>
        <p:spPr>
          <a:xfrm>
            <a:off x="250825" y="1412875"/>
            <a:ext cx="8065591" cy="4824413"/>
          </a:xfrm>
        </p:spPr>
        <p:txBody>
          <a:bodyPr/>
          <a:lstStyle/>
          <a:p>
            <a:pPr algn="just" eaLnBrk="1" hangingPunct="1"/>
            <a:r>
              <a:rPr lang="es-ES_tradnl" altLang="es-AR" sz="2800" dirty="0"/>
              <a:t>“</a:t>
            </a:r>
            <a:r>
              <a:rPr lang="es-ES" altLang="es-AR" sz="2800" i="1" dirty="0"/>
              <a:t>Esta figura presenta alguna semejanza con otras instituciones del derecho civil, como </a:t>
            </a:r>
            <a:r>
              <a:rPr lang="es-ES" altLang="es-AR" sz="2800" i="1" u="sng" dirty="0"/>
              <a:t>los alimentos</a:t>
            </a:r>
            <a:r>
              <a:rPr lang="es-ES" altLang="es-AR" sz="2800" i="1" dirty="0"/>
              <a:t>, la </a:t>
            </a:r>
            <a:r>
              <a:rPr lang="es-ES" altLang="es-AR" sz="2800" i="1" u="sng" dirty="0"/>
              <a:t>indemnización por daños y perjuicios</a:t>
            </a:r>
            <a:r>
              <a:rPr lang="es-ES" altLang="es-AR" sz="2800" i="1" dirty="0"/>
              <a:t>, o el </a:t>
            </a:r>
            <a:r>
              <a:rPr lang="es-ES" altLang="es-AR" sz="2800" i="1" u="sng" dirty="0"/>
              <a:t>enriquecimiento sin causa</a:t>
            </a:r>
            <a:r>
              <a:rPr lang="es-ES" altLang="es-AR" sz="2800" i="1" dirty="0"/>
              <a:t>, pero su especificidad exige diferenciarla de ellas. Aunque comparte algunos elementos del esquema alimentario (se fija según las necesidades del beneficiario y los recursos del otro), su finalidad y la forma de cumplimiento es diferente. Se aleja de todo contenido asistencial y de la noción de culpa/inocencia como elemento determinante de su asignación. </a:t>
            </a:r>
            <a:r>
              <a:rPr lang="es-ES" altLang="es-AR" sz="2800" dirty="0"/>
              <a:t>(Fundamentos)</a:t>
            </a:r>
            <a:endParaRPr lang="es-AR" altLang="es-AR" sz="2800" dirty="0"/>
          </a:p>
        </p:txBody>
      </p:sp>
    </p:spTree>
    <p:extLst>
      <p:ext uri="{BB962C8B-B14F-4D97-AF65-F5344CB8AC3E}">
        <p14:creationId xmlns:p14="http://schemas.microsoft.com/office/powerpoint/2010/main" xmlns="" val="395410337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65760"/>
            <a:ext cx="8784976" cy="6087576"/>
          </a:xfrm>
        </p:spPr>
        <p:txBody>
          <a:bodyPr/>
          <a:lstStyle/>
          <a:p>
            <a:pPr algn="ctr"/>
            <a:r>
              <a:rPr lang="es-AR" dirty="0">
                <a:latin typeface="Berlin Sans FB" panose="020E0602020502020306" pitchFamily="34" charset="0"/>
              </a:rPr>
              <a:t>INSTITUCIÓN SUI GENERIS</a:t>
            </a:r>
            <a:br>
              <a:rPr lang="es-AR" dirty="0">
                <a:latin typeface="Berlin Sans FB" panose="020E0602020502020306" pitchFamily="34" charset="0"/>
              </a:rPr>
            </a:br>
            <a:r>
              <a:rPr lang="es-AR" dirty="0">
                <a:latin typeface="Berlin Sans FB" panose="020E0602020502020306" pitchFamily="34" charset="0"/>
              </a:rPr>
              <a:t/>
            </a:r>
            <a:br>
              <a:rPr lang="es-AR" dirty="0">
                <a:latin typeface="Berlin Sans FB" panose="020E0602020502020306" pitchFamily="34" charset="0"/>
              </a:rPr>
            </a:br>
            <a:r>
              <a:rPr lang="es-AR" i="1" dirty="0">
                <a:latin typeface="Berlin Sans FB" panose="020E0602020502020306" pitchFamily="34" charset="0"/>
              </a:rPr>
              <a:t>Derecho reconocido por el ordenamiento jurídico como efecto propio de la finalización del proyecto de vida en común (divorcio o nulidad) que alcanza a las uniones convivenciales.</a:t>
            </a:r>
            <a:br>
              <a:rPr lang="es-AR" i="1" dirty="0">
                <a:latin typeface="Berlin Sans FB" panose="020E0602020502020306" pitchFamily="34" charset="0"/>
              </a:rPr>
            </a:br>
            <a:r>
              <a:rPr lang="es-AR" dirty="0">
                <a:latin typeface="Berlin Sans FB" panose="020E0602020502020306" pitchFamily="34" charset="0"/>
              </a:rPr>
              <a:t>Se funda en un </a:t>
            </a:r>
            <a:r>
              <a:rPr lang="es-AR" i="1" dirty="0">
                <a:solidFill>
                  <a:srgbClr val="FF0000"/>
                </a:solidFill>
                <a:effectLst>
                  <a:outerShdw blurRad="38100" dist="38100" dir="2700000" algn="tl">
                    <a:srgbClr val="000000">
                      <a:alpha val="43137"/>
                    </a:srgbClr>
                  </a:outerShdw>
                </a:effectLst>
                <a:latin typeface="Berlin Sans FB" panose="020E0602020502020306" pitchFamily="34" charset="0"/>
              </a:rPr>
              <a:t>desequilibrio</a:t>
            </a:r>
            <a:r>
              <a:rPr lang="es-AR" dirty="0">
                <a:latin typeface="Berlin Sans FB" panose="020E0602020502020306" pitchFamily="34" charset="0"/>
              </a:rPr>
              <a:t> que provoca empeoramiento de un cónyuge con causa en el matrimonio y su ruptura</a:t>
            </a:r>
            <a:br>
              <a:rPr lang="es-AR" dirty="0">
                <a:latin typeface="Berlin Sans FB" panose="020E0602020502020306" pitchFamily="34" charset="0"/>
              </a:rPr>
            </a:br>
            <a:r>
              <a:rPr lang="es-AR" i="1" dirty="0">
                <a:solidFill>
                  <a:srgbClr val="002060"/>
                </a:solidFill>
                <a:effectLst>
                  <a:outerShdw blurRad="38100" dist="38100" dir="2700000" algn="tl">
                    <a:srgbClr val="000000">
                      <a:alpha val="43137"/>
                    </a:srgbClr>
                  </a:outerShdw>
                </a:effectLst>
                <a:latin typeface="Berlin Sans FB" panose="020E0602020502020306" pitchFamily="34" charset="0"/>
              </a:rPr>
              <a:t>independiente del régimen</a:t>
            </a:r>
            <a:r>
              <a:rPr lang="es-AR" dirty="0">
                <a:latin typeface="Berlin Sans FB" panose="020E0602020502020306" pitchFamily="34" charset="0"/>
              </a:rPr>
              <a:t> patrimonial que rigió durante el matrimonio</a:t>
            </a:r>
            <a:br>
              <a:rPr lang="es-AR" dirty="0">
                <a:latin typeface="Berlin Sans FB" panose="020E0602020502020306" pitchFamily="34" charset="0"/>
              </a:rPr>
            </a:br>
            <a:r>
              <a:rPr lang="es-AR" dirty="0">
                <a:latin typeface="Berlin Sans FB" panose="020E0602020502020306" pitchFamily="34" charset="0"/>
              </a:rPr>
              <a:t>su finalidad es </a:t>
            </a:r>
            <a:r>
              <a:rPr lang="es-AR" i="1" dirty="0">
                <a:solidFill>
                  <a:srgbClr val="F0EA00"/>
                </a:solidFill>
                <a:effectLst>
                  <a:outerShdw blurRad="38100" dist="38100" dir="2700000" algn="tl">
                    <a:srgbClr val="000000">
                      <a:alpha val="43137"/>
                    </a:srgbClr>
                  </a:outerShdw>
                </a:effectLst>
                <a:latin typeface="Berlin Sans FB" panose="020E0602020502020306" pitchFamily="34" charset="0"/>
              </a:rPr>
              <a:t>favorecer el </a:t>
            </a:r>
            <a:r>
              <a:rPr lang="es-AR" i="1" dirty="0" err="1">
                <a:solidFill>
                  <a:srgbClr val="F0EA00"/>
                </a:solidFill>
                <a:effectLst>
                  <a:outerShdw blurRad="38100" dist="38100" dir="2700000" algn="tl">
                    <a:srgbClr val="000000">
                      <a:alpha val="43137"/>
                    </a:srgbClr>
                  </a:outerShdw>
                </a:effectLst>
                <a:latin typeface="Berlin Sans FB" panose="020E0602020502020306" pitchFamily="34" charset="0"/>
              </a:rPr>
              <a:t>autovalimiento</a:t>
            </a:r>
            <a:r>
              <a:rPr lang="es-AR" i="1" dirty="0">
                <a:solidFill>
                  <a:srgbClr val="F0EA00"/>
                </a:solidFill>
                <a:effectLst>
                  <a:outerShdw blurRad="38100" dist="38100" dir="2700000" algn="tl">
                    <a:srgbClr val="000000">
                      <a:alpha val="43137"/>
                    </a:srgbClr>
                  </a:outerShdw>
                </a:effectLst>
                <a:latin typeface="Berlin Sans FB" panose="020E0602020502020306" pitchFamily="34" charset="0"/>
              </a:rPr>
              <a:t> y la autonomía</a:t>
            </a:r>
            <a:r>
              <a:rPr lang="es-AR" dirty="0">
                <a:latin typeface="Berlin Sans FB" panose="020E0602020502020306" pitchFamily="34" charset="0"/>
              </a:rPr>
              <a:t> en el desarrollo del plan de vida</a:t>
            </a:r>
          </a:p>
        </p:txBody>
      </p:sp>
    </p:spTree>
    <p:extLst>
      <p:ext uri="{BB962C8B-B14F-4D97-AF65-F5344CB8AC3E}">
        <p14:creationId xmlns:p14="http://schemas.microsoft.com/office/powerpoint/2010/main" xmlns="" val="1008070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4339" name="Rectangle 3"/>
          <p:cNvSpPr>
            <a:spLocks noChangeArrowheads="1"/>
          </p:cNvSpPr>
          <p:nvPr/>
        </p:nvSpPr>
        <p:spPr bwMode="auto">
          <a:xfrm>
            <a:off x="179512" y="2349500"/>
            <a:ext cx="8136905" cy="42780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fontAlgn="base">
              <a:spcBef>
                <a:spcPct val="0"/>
              </a:spcBef>
              <a:spcAft>
                <a:spcPct val="0"/>
              </a:spcAft>
              <a:defRPr/>
            </a:pPr>
            <a:r>
              <a:rPr lang="es-ES" sz="3000" dirty="0">
                <a:solidFill>
                  <a:srgbClr val="2F2B20"/>
                </a:solidFill>
                <a:latin typeface="Baskerville Old Face" pitchFamily="18" charset="0"/>
                <a:ea typeface="ＭＳ Ｐゴシック"/>
              </a:rPr>
              <a:t>a. el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estado patrimonial</a:t>
            </a:r>
            <a:r>
              <a:rPr lang="es-ES" sz="3000" dirty="0">
                <a:solidFill>
                  <a:srgbClr val="2F2B20"/>
                </a:solidFill>
                <a:latin typeface="Baskerville Old Face" pitchFamily="18" charset="0"/>
                <a:ea typeface="ＭＳ Ｐゴシック"/>
              </a:rPr>
              <a:t> de cada uno de los cónyuges al inicio y a la finalización de la vida matrimonial;</a:t>
            </a:r>
          </a:p>
          <a:p>
            <a:pPr algn="just" fontAlgn="base">
              <a:spcBef>
                <a:spcPct val="0"/>
              </a:spcBef>
              <a:spcAft>
                <a:spcPct val="0"/>
              </a:spcAft>
              <a:defRPr/>
            </a:pPr>
            <a:r>
              <a:rPr lang="es-ES" sz="3000" dirty="0">
                <a:solidFill>
                  <a:srgbClr val="2F2B20"/>
                </a:solidFill>
                <a:latin typeface="Baskerville Old Face" pitchFamily="18" charset="0"/>
                <a:ea typeface="ＭＳ Ｐゴシック"/>
              </a:rPr>
              <a:t>b. la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dedicación</a:t>
            </a:r>
            <a:r>
              <a:rPr lang="es-ES" sz="3000" dirty="0">
                <a:solidFill>
                  <a:srgbClr val="2F2B20"/>
                </a:solidFill>
                <a:latin typeface="Baskerville Old Face" pitchFamily="18" charset="0"/>
                <a:ea typeface="ＭＳ Ｐゴシック"/>
              </a:rPr>
              <a:t> que cada cónyuge brindó a la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familia</a:t>
            </a:r>
            <a:r>
              <a:rPr lang="es-ES" sz="3000" dirty="0">
                <a:solidFill>
                  <a:srgbClr val="2F2B20"/>
                </a:solidFill>
                <a:latin typeface="Baskerville Old Face" pitchFamily="18" charset="0"/>
                <a:ea typeface="ＭＳ Ｐゴシック"/>
              </a:rPr>
              <a:t> y a la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crianza</a:t>
            </a:r>
            <a:r>
              <a:rPr lang="es-ES" sz="3000" dirty="0">
                <a:solidFill>
                  <a:srgbClr val="2F2B20"/>
                </a:solidFill>
                <a:latin typeface="Baskerville Old Face" pitchFamily="18" charset="0"/>
                <a:ea typeface="ＭＳ Ｐゴシック"/>
              </a:rPr>
              <a:t> y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educación de los hijos</a:t>
            </a:r>
            <a:r>
              <a:rPr lang="es-ES" sz="3000" dirty="0">
                <a:solidFill>
                  <a:srgbClr val="2F2B20"/>
                </a:solidFill>
                <a:latin typeface="Baskerville Old Face" pitchFamily="18" charset="0"/>
                <a:ea typeface="ＭＳ Ｐゴシック"/>
              </a:rPr>
              <a:t> durante la convivencia y la que debe prestar con posterioridad al divorcio;</a:t>
            </a:r>
          </a:p>
          <a:p>
            <a:pPr algn="just" fontAlgn="base">
              <a:spcBef>
                <a:spcPct val="0"/>
              </a:spcBef>
              <a:spcAft>
                <a:spcPct val="0"/>
              </a:spcAft>
              <a:defRPr/>
            </a:pPr>
            <a:r>
              <a:rPr lang="es-ES" sz="3000" dirty="0">
                <a:solidFill>
                  <a:srgbClr val="2F2B20"/>
                </a:solidFill>
                <a:latin typeface="Baskerville Old Face" pitchFamily="18" charset="0"/>
                <a:ea typeface="ＭＳ Ｐゴシック"/>
              </a:rPr>
              <a:t>c. la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edad y el estado de salud</a:t>
            </a:r>
            <a:r>
              <a:rPr lang="es-ES" sz="3000" dirty="0">
                <a:solidFill>
                  <a:srgbClr val="2F2B20"/>
                </a:solidFill>
                <a:latin typeface="Baskerville Old Face" pitchFamily="18" charset="0"/>
                <a:ea typeface="ＭＳ Ｐゴシック"/>
              </a:rPr>
              <a:t> de los cónyuges y de los hijos;</a:t>
            </a:r>
          </a:p>
          <a:p>
            <a:pPr fontAlgn="base">
              <a:spcBef>
                <a:spcPct val="0"/>
              </a:spcBef>
              <a:spcAft>
                <a:spcPct val="0"/>
              </a:spcAft>
              <a:defRPr/>
            </a:pPr>
            <a:endParaRPr lang="es-ES" sz="3200" dirty="0">
              <a:solidFill>
                <a:srgbClr val="2F2B20"/>
              </a:solidFill>
              <a:latin typeface="Baskerville Old Face" pitchFamily="18" charset="0"/>
              <a:ea typeface="ＭＳ Ｐゴシック"/>
            </a:endParaRPr>
          </a:p>
        </p:txBody>
      </p:sp>
      <p:sp>
        <p:nvSpPr>
          <p:cNvPr id="18435" name="Rectangle 4"/>
          <p:cNvSpPr>
            <a:spLocks noChangeArrowheads="1"/>
          </p:cNvSpPr>
          <p:nvPr/>
        </p:nvSpPr>
        <p:spPr bwMode="auto">
          <a:xfrm>
            <a:off x="20638" y="303213"/>
            <a:ext cx="8295779" cy="131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algn="ctr" eaLnBrk="1" fontAlgn="base" hangingPunct="1">
              <a:spcBef>
                <a:spcPct val="0"/>
              </a:spcBef>
              <a:spcAft>
                <a:spcPct val="0"/>
              </a:spcAft>
              <a:buClrTx/>
              <a:buFontTx/>
              <a:buNone/>
            </a:pPr>
            <a:r>
              <a:rPr lang="es-ES" altLang="es-AR" sz="4000" dirty="0">
                <a:solidFill>
                  <a:srgbClr val="7030A0"/>
                </a:solidFill>
                <a:latin typeface="Cooper Black" pitchFamily="18" charset="0"/>
                <a:ea typeface="ＭＳ Ｐゴシック"/>
              </a:rPr>
              <a:t>Circunstancias a tener en cuenta para la fijación judicial</a:t>
            </a:r>
          </a:p>
        </p:txBody>
      </p:sp>
      <p:sp>
        <p:nvSpPr>
          <p:cNvPr id="18436" name="Rectangle 5"/>
          <p:cNvSpPr>
            <a:spLocks noChangeArrowheads="1"/>
          </p:cNvSpPr>
          <p:nvPr/>
        </p:nvSpPr>
        <p:spPr bwMode="auto">
          <a:xfrm>
            <a:off x="0" y="1614488"/>
            <a:ext cx="359886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2800" b="1">
                <a:solidFill>
                  <a:srgbClr val="2F2B20"/>
                </a:solidFill>
                <a:latin typeface="Arial" charset="0"/>
                <a:ea typeface="ＭＳ Ｐゴシック"/>
              </a:rPr>
              <a:t>ARTÍCULO 442.</a:t>
            </a:r>
          </a:p>
        </p:txBody>
      </p:sp>
    </p:spTree>
    <p:extLst>
      <p:ext uri="{BB962C8B-B14F-4D97-AF65-F5344CB8AC3E}">
        <p14:creationId xmlns:p14="http://schemas.microsoft.com/office/powerpoint/2010/main" xmlns="" val="345731049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250825" y="476250"/>
            <a:ext cx="8137599" cy="63401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fontAlgn="base">
              <a:spcBef>
                <a:spcPct val="0"/>
              </a:spcBef>
              <a:spcAft>
                <a:spcPct val="0"/>
              </a:spcAft>
              <a:defRPr/>
            </a:pPr>
            <a:r>
              <a:rPr lang="es-ES" sz="2900" dirty="0">
                <a:solidFill>
                  <a:srgbClr val="2F2B20"/>
                </a:solidFill>
                <a:latin typeface="Baskerville Old Face" pitchFamily="18" charset="0"/>
                <a:ea typeface="ＭＳ Ｐゴシック"/>
              </a:rPr>
              <a:t>d. la </a:t>
            </a:r>
            <a:r>
              <a:rPr lang="es-ES" sz="2900" u="sng" dirty="0">
                <a:solidFill>
                  <a:srgbClr val="2F2B20"/>
                </a:solidFill>
                <a:effectLst>
                  <a:outerShdw blurRad="38100" dist="38100" dir="2700000" algn="tl">
                    <a:srgbClr val="C0C0C0"/>
                  </a:outerShdw>
                </a:effectLst>
                <a:latin typeface="Baskerville Old Face" pitchFamily="18" charset="0"/>
                <a:ea typeface="ＭＳ Ｐゴシック"/>
              </a:rPr>
              <a:t>capacitación laboral</a:t>
            </a:r>
            <a:r>
              <a:rPr lang="es-ES" sz="2900" dirty="0">
                <a:solidFill>
                  <a:srgbClr val="2F2B20"/>
                </a:solidFill>
                <a:latin typeface="Baskerville Old Face" pitchFamily="18" charset="0"/>
                <a:ea typeface="ＭＳ Ｐゴシック"/>
              </a:rPr>
              <a:t> y la posibilidad de acceder a un empleo del cónyuge que solicita la compensación económica;</a:t>
            </a:r>
          </a:p>
          <a:p>
            <a:pPr algn="just" fontAlgn="base">
              <a:spcBef>
                <a:spcPct val="0"/>
              </a:spcBef>
              <a:spcAft>
                <a:spcPct val="0"/>
              </a:spcAft>
              <a:defRPr/>
            </a:pPr>
            <a:r>
              <a:rPr lang="es-ES" sz="2900" dirty="0">
                <a:solidFill>
                  <a:srgbClr val="2F2B20"/>
                </a:solidFill>
                <a:latin typeface="Baskerville Old Face" pitchFamily="18" charset="0"/>
                <a:ea typeface="ＭＳ Ｐゴシック"/>
              </a:rPr>
              <a:t>e. la </a:t>
            </a:r>
            <a:r>
              <a:rPr lang="es-ES" sz="2900" u="sng" dirty="0">
                <a:solidFill>
                  <a:srgbClr val="2F2B20"/>
                </a:solidFill>
                <a:effectLst>
                  <a:outerShdw blurRad="38100" dist="38100" dir="2700000" algn="tl">
                    <a:srgbClr val="C0C0C0"/>
                  </a:outerShdw>
                </a:effectLst>
                <a:latin typeface="Baskerville Old Face" pitchFamily="18" charset="0"/>
                <a:ea typeface="ＭＳ Ｐゴシック"/>
              </a:rPr>
              <a:t>colaboración</a:t>
            </a:r>
            <a:r>
              <a:rPr lang="es-ES" sz="2900" dirty="0">
                <a:solidFill>
                  <a:srgbClr val="2F2B20"/>
                </a:solidFill>
                <a:latin typeface="Baskerville Old Face" pitchFamily="18" charset="0"/>
                <a:ea typeface="ＭＳ Ｐゴシック"/>
              </a:rPr>
              <a:t> prestada a las</a:t>
            </a:r>
            <a:r>
              <a:rPr lang="es-ES" sz="2900" dirty="0">
                <a:solidFill>
                  <a:srgbClr val="2F2B20"/>
                </a:solidFill>
                <a:latin typeface="Arial" charset="0"/>
                <a:ea typeface="ＭＳ Ｐゴシック"/>
              </a:rPr>
              <a:t> </a:t>
            </a:r>
            <a:r>
              <a:rPr lang="es-ES" sz="2900" dirty="0">
                <a:solidFill>
                  <a:srgbClr val="2F2B20"/>
                </a:solidFill>
                <a:latin typeface="Baskerville Old Face" pitchFamily="18" charset="0"/>
                <a:ea typeface="ＭＳ Ｐゴシック"/>
              </a:rPr>
              <a:t>actividades mercantiles, industriales o profesionales del </a:t>
            </a:r>
            <a:r>
              <a:rPr lang="es-ES" sz="2900" u="sng" dirty="0">
                <a:solidFill>
                  <a:srgbClr val="2F2B20"/>
                </a:solidFill>
                <a:effectLst>
                  <a:outerShdw blurRad="38100" dist="38100" dir="2700000" algn="tl">
                    <a:srgbClr val="C0C0C0"/>
                  </a:outerShdw>
                </a:effectLst>
                <a:latin typeface="Baskerville Old Face" pitchFamily="18" charset="0"/>
                <a:ea typeface="ＭＳ Ｐゴシック"/>
              </a:rPr>
              <a:t>otro cónyuge</a:t>
            </a:r>
            <a:r>
              <a:rPr lang="es-ES" sz="2900" dirty="0">
                <a:solidFill>
                  <a:srgbClr val="2F2B20"/>
                </a:solidFill>
                <a:latin typeface="Baskerville Old Face" pitchFamily="18" charset="0"/>
                <a:ea typeface="ＭＳ Ｐゴシック"/>
              </a:rPr>
              <a:t>;</a:t>
            </a:r>
          </a:p>
          <a:p>
            <a:pPr algn="just" fontAlgn="base">
              <a:spcBef>
                <a:spcPct val="0"/>
              </a:spcBef>
              <a:spcAft>
                <a:spcPct val="0"/>
              </a:spcAft>
              <a:defRPr/>
            </a:pPr>
            <a:r>
              <a:rPr lang="es-ES" sz="2900" dirty="0">
                <a:solidFill>
                  <a:srgbClr val="2F2B20"/>
                </a:solidFill>
                <a:latin typeface="Baskerville Old Face" pitchFamily="18" charset="0"/>
                <a:ea typeface="ＭＳ Ｐゴシック"/>
              </a:rPr>
              <a:t>f. la </a:t>
            </a:r>
            <a:r>
              <a:rPr lang="es-ES" sz="2900" u="sng" dirty="0">
                <a:solidFill>
                  <a:srgbClr val="2F2B20"/>
                </a:solidFill>
                <a:effectLst>
                  <a:outerShdw blurRad="38100" dist="38100" dir="2700000" algn="tl">
                    <a:srgbClr val="C0C0C0"/>
                  </a:outerShdw>
                </a:effectLst>
                <a:latin typeface="Baskerville Old Face" pitchFamily="18" charset="0"/>
                <a:ea typeface="ＭＳ Ｐゴシック"/>
              </a:rPr>
              <a:t>atribución de la vivienda familiar</a:t>
            </a:r>
            <a:r>
              <a:rPr lang="es-ES" sz="2900" dirty="0">
                <a:solidFill>
                  <a:srgbClr val="2F2B20"/>
                </a:solidFill>
                <a:latin typeface="Baskerville Old Face" pitchFamily="18" charset="0"/>
                <a:ea typeface="ＭＳ Ｐゴシック"/>
              </a:rPr>
              <a:t>, y si recae sobre un bien ganancial, un bien propio, o un inmueble arrendado. En este último caso, quién abona el canon locativo.</a:t>
            </a:r>
          </a:p>
          <a:p>
            <a:pPr algn="just" fontAlgn="base">
              <a:spcBef>
                <a:spcPct val="0"/>
              </a:spcBef>
              <a:spcAft>
                <a:spcPct val="0"/>
              </a:spcAft>
              <a:defRPr/>
            </a:pPr>
            <a:r>
              <a:rPr lang="es-ES" sz="2900" b="1" u="sng" dirty="0">
                <a:solidFill>
                  <a:srgbClr val="0070C0"/>
                </a:solidFill>
                <a:latin typeface="Baskerville Old Face" pitchFamily="18" charset="0"/>
                <a:ea typeface="ＭＳ Ｐゴシック"/>
              </a:rPr>
              <a:t>La acción para reclamar la compensación económica caduca a los SEIS MESES de haberse dictado la sentencia de divorcio.</a:t>
            </a:r>
          </a:p>
        </p:txBody>
      </p:sp>
    </p:spTree>
    <p:extLst>
      <p:ext uri="{BB962C8B-B14F-4D97-AF65-F5344CB8AC3E}">
        <p14:creationId xmlns:p14="http://schemas.microsoft.com/office/powerpoint/2010/main" xmlns="" val="85802378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3 Título"/>
          <p:cNvSpPr>
            <a:spLocks noGrp="1"/>
          </p:cNvSpPr>
          <p:nvPr>
            <p:ph type="title"/>
          </p:nvPr>
        </p:nvSpPr>
        <p:spPr>
          <a:xfrm rot="19140000">
            <a:off x="739785" y="1455359"/>
            <a:ext cx="5580173" cy="1089427"/>
          </a:xfrm>
        </p:spPr>
        <p:txBody>
          <a:bodyPr/>
          <a:lstStyle/>
          <a:p>
            <a:pPr algn="ctr"/>
            <a:r>
              <a:rPr lang="es-AR" sz="3600" dirty="0">
                <a:latin typeface="Algerian" panose="04020705040A02060702" pitchFamily="82" charset="0"/>
              </a:rPr>
              <a:t>3.- atribución del uso de la vivienda</a:t>
            </a:r>
          </a:p>
        </p:txBody>
      </p:sp>
      <p:sp>
        <p:nvSpPr>
          <p:cNvPr id="3" name="2 Marcador de texto"/>
          <p:cNvSpPr>
            <a:spLocks noGrp="1"/>
          </p:cNvSpPr>
          <p:nvPr>
            <p:ph type="body" sz="half" idx="2"/>
          </p:nvPr>
        </p:nvSpPr>
        <p:spPr/>
        <p:txBody>
          <a:bodyPr>
            <a:normAutofit/>
          </a:bodyPr>
          <a:lstStyle/>
          <a:p>
            <a:pPr algn="ctr"/>
            <a:r>
              <a:rPr lang="es-AR" sz="2400" b="0" dirty="0">
                <a:latin typeface="Berlin Sans FB" panose="020E0602020502020306" pitchFamily="34" charset="0"/>
              </a:rPr>
              <a:t>Art. 443 </a:t>
            </a:r>
          </a:p>
          <a:p>
            <a:endParaRPr lang="es-AR" sz="2400" b="0" dirty="0">
              <a:latin typeface="Berlin Sans FB" panose="020E0602020502020306" pitchFamily="34" charset="0"/>
            </a:endParaRPr>
          </a:p>
        </p:txBody>
      </p:sp>
      <p:pic>
        <p:nvPicPr>
          <p:cNvPr id="10243" name="Picture 3"/>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5581650" y="3209925"/>
            <a:ext cx="2143125" cy="2143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94884308"/>
      </p:ext>
    </p:extLst>
  </p:cSld>
  <p:clrMapOvr>
    <a:masterClrMapping/>
  </p:clrMapOvr>
  <mc:AlternateContent xmlns:mc="http://schemas.openxmlformats.org/markup-compatibility/2006">
    <mc:Choice xmlns:p14="http://schemas.microsoft.com/office/powerpoint/2010/main" xmlns="" Requires="p14">
      <p:transition spd="slow" p14:dur="20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tx1"/>
          </a:solidFill>
        </p:spPr>
        <p:txBody>
          <a:bodyPr/>
          <a:lstStyle/>
          <a:p>
            <a:pPr algn="ctr"/>
            <a:r>
              <a:rPr lang="es-AR" b="1" dirty="0"/>
              <a:t>Bloque de la Constitucionalidad Federal</a:t>
            </a:r>
          </a:p>
        </p:txBody>
      </p:sp>
      <p:graphicFrame>
        <p:nvGraphicFramePr>
          <p:cNvPr id="5" name="Marcador de contenido 4"/>
          <p:cNvGraphicFramePr>
            <a:graphicFrameLocks noGrp="1"/>
          </p:cNvGraphicFramePr>
          <p:nvPr>
            <p:ph idx="1"/>
            <p:extLst/>
          </p:nvPr>
        </p:nvGraphicFramePr>
        <p:xfrm>
          <a:off x="457200" y="1882775"/>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número de diapositiva 3"/>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13</a:t>
            </a:fld>
            <a:endParaRPr lang="es-AR">
              <a:solidFill>
                <a:srgbClr val="FFFFFF"/>
              </a:solidFill>
            </a:endParaRPr>
          </a:p>
        </p:txBody>
      </p:sp>
      <p:sp>
        <p:nvSpPr>
          <p:cNvPr id="6" name="Flecha abajo 5"/>
          <p:cNvSpPr/>
          <p:nvPr/>
        </p:nvSpPr>
        <p:spPr>
          <a:xfrm>
            <a:off x="-17140" y="6206628"/>
            <a:ext cx="2232248" cy="6513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s-AR">
              <a:solidFill>
                <a:prstClr val="white"/>
              </a:solidFill>
            </a:endParaRPr>
          </a:p>
        </p:txBody>
      </p:sp>
      <p:sp>
        <p:nvSpPr>
          <p:cNvPr id="3" name="Marcador de fecha 2"/>
          <p:cNvSpPr>
            <a:spLocks noGrp="1"/>
          </p:cNvSpPr>
          <p:nvPr>
            <p:ph type="dt" sz="half" idx="10"/>
          </p:nvPr>
        </p:nvSpPr>
        <p:spPr/>
        <p:txBody>
          <a:bodyPr/>
          <a:lstStyle/>
          <a:p>
            <a:pPr>
              <a:defRPr/>
            </a:pPr>
            <a:fld id="{F9B358A2-386F-4389-AA5C-DE66F3DE64AC}" type="datetime12">
              <a:rPr lang="es-AR" smtClean="0">
                <a:solidFill>
                  <a:srgbClr val="FFFFFF"/>
                </a:solidFill>
              </a:rPr>
              <a:pPr>
                <a:defRPr/>
              </a:pPr>
              <a:t>2:21 p. m.</a:t>
            </a:fld>
            <a:endParaRPr lang="es-AR">
              <a:solidFill>
                <a:srgbClr val="FFFFFF"/>
              </a:solidFill>
            </a:endParaRPr>
          </a:p>
        </p:txBody>
      </p:sp>
    </p:spTree>
    <p:extLst>
      <p:ext uri="{BB962C8B-B14F-4D97-AF65-F5344CB8AC3E}">
        <p14:creationId xmlns:p14="http://schemas.microsoft.com/office/powerpoint/2010/main" xmlns="" val="8919906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3794" name="Rectangle 6"/>
          <p:cNvSpPr>
            <a:spLocks noChangeArrowheads="1"/>
          </p:cNvSpPr>
          <p:nvPr/>
        </p:nvSpPr>
        <p:spPr bwMode="auto">
          <a:xfrm>
            <a:off x="95250" y="404813"/>
            <a:ext cx="9182322"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4000" dirty="0">
                <a:solidFill>
                  <a:srgbClr val="7030A0"/>
                </a:solidFill>
                <a:latin typeface="Cooper Black" pitchFamily="18" charset="0"/>
                <a:ea typeface="ＭＳ Ｐゴシック"/>
              </a:rPr>
              <a:t>Atribución del Uso de la Vivienda</a:t>
            </a:r>
          </a:p>
        </p:txBody>
      </p:sp>
      <p:sp>
        <p:nvSpPr>
          <p:cNvPr id="33796" name="Rectangle 7"/>
          <p:cNvSpPr>
            <a:spLocks noChangeArrowheads="1"/>
          </p:cNvSpPr>
          <p:nvPr/>
        </p:nvSpPr>
        <p:spPr bwMode="auto">
          <a:xfrm>
            <a:off x="179388" y="1268413"/>
            <a:ext cx="3598862"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2800" b="1">
                <a:solidFill>
                  <a:srgbClr val="2F2B20"/>
                </a:solidFill>
                <a:latin typeface="Arial" charset="0"/>
                <a:ea typeface="ＭＳ Ｐゴシック"/>
              </a:rPr>
              <a:t>ARTÍCULO 443.</a:t>
            </a:r>
          </a:p>
        </p:txBody>
      </p:sp>
      <p:sp>
        <p:nvSpPr>
          <p:cNvPr id="33797" name="Rectangle 5"/>
          <p:cNvSpPr>
            <a:spLocks noChangeArrowheads="1"/>
          </p:cNvSpPr>
          <p:nvPr/>
        </p:nvSpPr>
        <p:spPr bwMode="auto">
          <a:xfrm>
            <a:off x="0" y="1916113"/>
            <a:ext cx="9144000" cy="2528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3200">
                <a:solidFill>
                  <a:srgbClr val="2F2B20"/>
                </a:solidFill>
                <a:latin typeface="Baskerville Old Face" pitchFamily="18" charset="0"/>
                <a:ea typeface="ＭＳ Ｐゴシック"/>
              </a:rPr>
              <a:t>Sin importar si el inmueble es propio o ganancial, cualquiera de los cónyuges puede pedir atribuirse la vivienda familiar. </a:t>
            </a:r>
          </a:p>
          <a:p>
            <a:pPr eaLnBrk="1" fontAlgn="base" hangingPunct="1">
              <a:spcBef>
                <a:spcPct val="0"/>
              </a:spcBef>
              <a:spcAft>
                <a:spcPct val="0"/>
              </a:spcAft>
              <a:buClrTx/>
              <a:buFontTx/>
              <a:buNone/>
            </a:pPr>
            <a:r>
              <a:rPr lang="es-ES" altLang="es-AR" sz="3200">
                <a:solidFill>
                  <a:srgbClr val="2F2B20"/>
                </a:solidFill>
                <a:latin typeface="Baskerville Old Face" pitchFamily="18" charset="0"/>
                <a:ea typeface="ＭＳ Ｐゴシック"/>
              </a:rPr>
              <a:t>El juez determina la procedencia, el plazo de duración</a:t>
            </a:r>
          </a:p>
          <a:p>
            <a:pPr eaLnBrk="1" fontAlgn="base" hangingPunct="1">
              <a:spcBef>
                <a:spcPct val="0"/>
              </a:spcBef>
              <a:spcAft>
                <a:spcPct val="0"/>
              </a:spcAft>
              <a:buClrTx/>
              <a:buFontTx/>
              <a:buNone/>
            </a:pPr>
            <a:r>
              <a:rPr lang="es-ES" altLang="es-AR" sz="3200">
                <a:solidFill>
                  <a:srgbClr val="2F2B20"/>
                </a:solidFill>
                <a:latin typeface="Baskerville Old Face" pitchFamily="18" charset="0"/>
                <a:ea typeface="ＭＳ Ｐゴシック"/>
              </a:rPr>
              <a:t>y efectos del derecho sobre distintas pautas:</a:t>
            </a:r>
          </a:p>
        </p:txBody>
      </p:sp>
    </p:spTree>
    <p:extLst>
      <p:ext uri="{BB962C8B-B14F-4D97-AF65-F5344CB8AC3E}">
        <p14:creationId xmlns:p14="http://schemas.microsoft.com/office/powerpoint/2010/main" xmlns="" val="286130796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7173" name="Rectangle 5"/>
          <p:cNvSpPr>
            <a:spLocks noChangeArrowheads="1"/>
          </p:cNvSpPr>
          <p:nvPr/>
        </p:nvSpPr>
        <p:spPr bwMode="auto">
          <a:xfrm>
            <a:off x="107504" y="549275"/>
            <a:ext cx="8712968" cy="4708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514350" indent="-514350" fontAlgn="base">
              <a:spcBef>
                <a:spcPct val="0"/>
              </a:spcBef>
              <a:spcAft>
                <a:spcPct val="0"/>
              </a:spcAft>
              <a:buFontTx/>
              <a:buAutoNum type="alphaLcPeriod"/>
              <a:defRPr/>
            </a:pPr>
            <a:r>
              <a:rPr lang="es-ES" sz="3000" dirty="0">
                <a:solidFill>
                  <a:srgbClr val="2F2B20"/>
                </a:solidFill>
                <a:latin typeface="Baskerville Old Face" pitchFamily="18" charset="0"/>
                <a:ea typeface="ＭＳ Ｐゴシック"/>
              </a:rPr>
              <a:t>la persona a quien se atribuye el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cuidado de los hijos</a:t>
            </a:r>
            <a:r>
              <a:rPr lang="es-ES" sz="3000" dirty="0">
                <a:solidFill>
                  <a:srgbClr val="2F2B20"/>
                </a:solidFill>
                <a:latin typeface="Baskerville Old Face" pitchFamily="18" charset="0"/>
                <a:ea typeface="ＭＳ Ｐゴシック"/>
              </a:rPr>
              <a:t>;</a:t>
            </a:r>
          </a:p>
          <a:p>
            <a:pPr fontAlgn="base">
              <a:spcBef>
                <a:spcPct val="0"/>
              </a:spcBef>
              <a:spcAft>
                <a:spcPct val="0"/>
              </a:spcAft>
              <a:defRPr/>
            </a:pPr>
            <a:endParaRPr lang="es-ES" sz="3000" dirty="0">
              <a:solidFill>
                <a:srgbClr val="2F2B20"/>
              </a:solidFill>
              <a:latin typeface="Baskerville Old Face" pitchFamily="18" charset="0"/>
              <a:ea typeface="ＭＳ Ｐゴシック"/>
            </a:endParaRPr>
          </a:p>
          <a:p>
            <a:pPr fontAlgn="base">
              <a:spcBef>
                <a:spcPct val="0"/>
              </a:spcBef>
              <a:spcAft>
                <a:spcPct val="0"/>
              </a:spcAft>
              <a:defRPr/>
            </a:pPr>
            <a:r>
              <a:rPr lang="es-ES" sz="3000" dirty="0">
                <a:solidFill>
                  <a:srgbClr val="2F2B20"/>
                </a:solidFill>
                <a:latin typeface="Baskerville Old Face" pitchFamily="18" charset="0"/>
                <a:ea typeface="ＭＳ Ｐゴシック"/>
              </a:rPr>
              <a:t>b. la persona que está en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situación económica más desventajosa</a:t>
            </a:r>
            <a:r>
              <a:rPr lang="es-ES" sz="3000" dirty="0">
                <a:solidFill>
                  <a:srgbClr val="2F2B20"/>
                </a:solidFill>
                <a:latin typeface="Baskerville Old Face" pitchFamily="18" charset="0"/>
                <a:ea typeface="ＭＳ Ｐゴシック"/>
              </a:rPr>
              <a:t> para proveerse de una vivienda por sus propios medios;</a:t>
            </a:r>
          </a:p>
          <a:p>
            <a:pPr fontAlgn="base">
              <a:spcBef>
                <a:spcPct val="0"/>
              </a:spcBef>
              <a:spcAft>
                <a:spcPct val="0"/>
              </a:spcAft>
              <a:defRPr/>
            </a:pPr>
            <a:endParaRPr lang="es-ES" sz="3000" dirty="0">
              <a:solidFill>
                <a:srgbClr val="2F2B20"/>
              </a:solidFill>
              <a:latin typeface="Baskerville Old Face" pitchFamily="18" charset="0"/>
              <a:ea typeface="ＭＳ Ｐゴシック"/>
            </a:endParaRPr>
          </a:p>
          <a:p>
            <a:pPr fontAlgn="base">
              <a:spcBef>
                <a:spcPct val="0"/>
              </a:spcBef>
              <a:spcAft>
                <a:spcPct val="0"/>
              </a:spcAft>
              <a:defRPr/>
            </a:pPr>
            <a:r>
              <a:rPr lang="es-ES" sz="3000" dirty="0">
                <a:solidFill>
                  <a:srgbClr val="2F2B20"/>
                </a:solidFill>
                <a:latin typeface="Baskerville Old Face" pitchFamily="18" charset="0"/>
                <a:ea typeface="ＭＳ Ｐゴシック"/>
              </a:rPr>
              <a:t>c. el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estado de salud y edad</a:t>
            </a:r>
            <a:r>
              <a:rPr lang="es-ES" sz="3000" dirty="0">
                <a:solidFill>
                  <a:srgbClr val="2F2B20"/>
                </a:solidFill>
                <a:latin typeface="Baskerville Old Face" pitchFamily="18" charset="0"/>
                <a:ea typeface="ＭＳ Ｐゴシック"/>
              </a:rPr>
              <a:t> de los cónyuges;</a:t>
            </a:r>
          </a:p>
          <a:p>
            <a:pPr fontAlgn="base">
              <a:spcBef>
                <a:spcPct val="0"/>
              </a:spcBef>
              <a:spcAft>
                <a:spcPct val="0"/>
              </a:spcAft>
              <a:defRPr/>
            </a:pPr>
            <a:endParaRPr lang="es-ES" sz="3000" dirty="0">
              <a:solidFill>
                <a:srgbClr val="2F2B20"/>
              </a:solidFill>
              <a:latin typeface="Baskerville Old Face" pitchFamily="18" charset="0"/>
              <a:ea typeface="ＭＳ Ｐゴシック"/>
            </a:endParaRPr>
          </a:p>
          <a:p>
            <a:pPr fontAlgn="base">
              <a:spcBef>
                <a:spcPct val="0"/>
              </a:spcBef>
              <a:spcAft>
                <a:spcPct val="0"/>
              </a:spcAft>
              <a:defRPr/>
            </a:pPr>
            <a:r>
              <a:rPr lang="es-ES" sz="3000" dirty="0">
                <a:solidFill>
                  <a:srgbClr val="2F2B20"/>
                </a:solidFill>
                <a:latin typeface="Baskerville Old Face" pitchFamily="18" charset="0"/>
                <a:ea typeface="ＭＳ Ｐゴシック"/>
              </a:rPr>
              <a:t>d. los </a:t>
            </a:r>
            <a:r>
              <a:rPr lang="es-ES" sz="3000" u="sng" dirty="0">
                <a:solidFill>
                  <a:srgbClr val="2F2B20"/>
                </a:solidFill>
                <a:effectLst>
                  <a:outerShdw blurRad="38100" dist="38100" dir="2700000" algn="tl">
                    <a:srgbClr val="C0C0C0"/>
                  </a:outerShdw>
                </a:effectLst>
                <a:latin typeface="Baskerville Old Face" pitchFamily="18" charset="0"/>
                <a:ea typeface="ＭＳ Ｐゴシック"/>
              </a:rPr>
              <a:t>intereses de otras personas</a:t>
            </a:r>
            <a:r>
              <a:rPr lang="es-ES" sz="3000" dirty="0">
                <a:solidFill>
                  <a:srgbClr val="2F2B20"/>
                </a:solidFill>
                <a:latin typeface="Baskerville Old Face" pitchFamily="18" charset="0"/>
                <a:ea typeface="ＭＳ Ｐゴシック"/>
              </a:rPr>
              <a:t> que integran el grupo familiar.</a:t>
            </a:r>
          </a:p>
        </p:txBody>
      </p:sp>
    </p:spTree>
    <p:extLst>
      <p:ext uri="{BB962C8B-B14F-4D97-AF65-F5344CB8AC3E}">
        <p14:creationId xmlns:p14="http://schemas.microsoft.com/office/powerpoint/2010/main" xmlns="" val="86073795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5842" name="Rectangle 7"/>
          <p:cNvSpPr>
            <a:spLocks noChangeArrowheads="1"/>
          </p:cNvSpPr>
          <p:nvPr/>
        </p:nvSpPr>
        <p:spPr bwMode="auto">
          <a:xfrm>
            <a:off x="180975" y="1557338"/>
            <a:ext cx="359886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2800" b="1">
                <a:solidFill>
                  <a:srgbClr val="2F2B20"/>
                </a:solidFill>
                <a:latin typeface="Arial" charset="0"/>
                <a:ea typeface="ＭＳ Ｐゴシック"/>
              </a:rPr>
              <a:t>ARTÍCULO 444.-</a:t>
            </a:r>
          </a:p>
        </p:txBody>
      </p:sp>
      <p:sp>
        <p:nvSpPr>
          <p:cNvPr id="35844" name="Rectangle 6"/>
          <p:cNvSpPr>
            <a:spLocks noChangeArrowheads="1"/>
          </p:cNvSpPr>
          <p:nvPr/>
        </p:nvSpPr>
        <p:spPr bwMode="auto">
          <a:xfrm>
            <a:off x="100013" y="284163"/>
            <a:ext cx="9059862" cy="131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algn="ctr" eaLnBrk="1" fontAlgn="base" hangingPunct="1">
              <a:spcBef>
                <a:spcPct val="0"/>
              </a:spcBef>
              <a:spcAft>
                <a:spcPct val="0"/>
              </a:spcAft>
              <a:buClrTx/>
              <a:buFontTx/>
              <a:buNone/>
            </a:pPr>
            <a:r>
              <a:rPr lang="es-ES" altLang="es-AR" sz="4000" dirty="0">
                <a:solidFill>
                  <a:srgbClr val="7030A0"/>
                </a:solidFill>
                <a:latin typeface="Cooper Black" pitchFamily="18" charset="0"/>
                <a:ea typeface="ＭＳ Ｐゴシック"/>
              </a:rPr>
              <a:t>Efectos de la atribución</a:t>
            </a:r>
          </a:p>
          <a:p>
            <a:pPr algn="ctr" eaLnBrk="1" fontAlgn="base" hangingPunct="1">
              <a:spcBef>
                <a:spcPct val="0"/>
              </a:spcBef>
              <a:spcAft>
                <a:spcPct val="0"/>
              </a:spcAft>
              <a:buClrTx/>
              <a:buFontTx/>
              <a:buNone/>
            </a:pPr>
            <a:r>
              <a:rPr lang="es-ES" altLang="es-AR" sz="4000" dirty="0">
                <a:solidFill>
                  <a:srgbClr val="7030A0"/>
                </a:solidFill>
                <a:latin typeface="Cooper Black" pitchFamily="18" charset="0"/>
                <a:ea typeface="ＭＳ Ｐゴシック"/>
              </a:rPr>
              <a:t>de la Vivienda</a:t>
            </a:r>
          </a:p>
        </p:txBody>
      </p:sp>
      <p:sp>
        <p:nvSpPr>
          <p:cNvPr id="35845" name="Rectangle 5"/>
          <p:cNvSpPr>
            <a:spLocks noChangeArrowheads="1"/>
          </p:cNvSpPr>
          <p:nvPr/>
        </p:nvSpPr>
        <p:spPr bwMode="auto">
          <a:xfrm>
            <a:off x="180975" y="2060575"/>
            <a:ext cx="8279457" cy="53860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algn="just" eaLnBrk="1" fontAlgn="base" hangingPunct="1">
              <a:spcBef>
                <a:spcPct val="0"/>
              </a:spcBef>
              <a:spcAft>
                <a:spcPct val="0"/>
              </a:spcAft>
              <a:buClrTx/>
              <a:buFontTx/>
              <a:buNone/>
            </a:pPr>
            <a:r>
              <a:rPr lang="es-ES" altLang="es-AR" sz="2800" dirty="0">
                <a:solidFill>
                  <a:srgbClr val="2F2B20"/>
                </a:solidFill>
                <a:latin typeface="Baskerville Old Face" pitchFamily="18" charset="0"/>
                <a:ea typeface="ＭＳ Ｐゴシック"/>
              </a:rPr>
              <a:t>A petición de parte, se podrá establecer:</a:t>
            </a:r>
          </a:p>
          <a:p>
            <a:pPr algn="just" eaLnBrk="1" fontAlgn="base" hangingPunct="1">
              <a:spcBef>
                <a:spcPct val="0"/>
              </a:spcBef>
              <a:spcAft>
                <a:spcPct val="0"/>
              </a:spcAft>
              <a:buClrTx/>
              <a:buFontTx/>
              <a:buChar char="-"/>
            </a:pPr>
            <a:r>
              <a:rPr lang="es-ES" altLang="es-AR" sz="2800" dirty="0">
                <a:solidFill>
                  <a:srgbClr val="2F2B20"/>
                </a:solidFill>
                <a:latin typeface="Baskerville Old Face" pitchFamily="18" charset="0"/>
                <a:ea typeface="ＭＳ Ｐゴシック"/>
              </a:rPr>
              <a:t> una renta compensatoria por el uso del inmueble a favor del cónyuge a quien no se atribuye la vivienda;</a:t>
            </a:r>
          </a:p>
          <a:p>
            <a:pPr algn="just" eaLnBrk="1" fontAlgn="base" hangingPunct="1">
              <a:spcBef>
                <a:spcPct val="0"/>
              </a:spcBef>
              <a:spcAft>
                <a:spcPct val="0"/>
              </a:spcAft>
              <a:buClrTx/>
              <a:buFontTx/>
              <a:buChar char="-"/>
            </a:pPr>
            <a:r>
              <a:rPr lang="es-ES" altLang="es-AR" sz="2800" dirty="0">
                <a:solidFill>
                  <a:srgbClr val="2F2B20"/>
                </a:solidFill>
                <a:latin typeface="Baskerville Old Face" pitchFamily="18" charset="0"/>
                <a:ea typeface="ＭＳ Ｐゴシック"/>
              </a:rPr>
              <a:t> que el inmueble no sea enajenado sin el acuerdo expreso de ambos;</a:t>
            </a:r>
          </a:p>
          <a:p>
            <a:pPr algn="just" eaLnBrk="1" fontAlgn="base" hangingPunct="1">
              <a:spcBef>
                <a:spcPct val="0"/>
              </a:spcBef>
              <a:spcAft>
                <a:spcPct val="0"/>
              </a:spcAft>
              <a:buClrTx/>
              <a:buFontTx/>
              <a:buChar char="-"/>
            </a:pPr>
            <a:r>
              <a:rPr lang="es-ES" altLang="es-AR" sz="2800" dirty="0">
                <a:solidFill>
                  <a:srgbClr val="2F2B20"/>
                </a:solidFill>
                <a:latin typeface="Baskerville Old Face" pitchFamily="18" charset="0"/>
                <a:ea typeface="ＭＳ Ｐゴシック"/>
              </a:rPr>
              <a:t> que el inmueble ganancial o propio en condominio de los cónyuges no sea partido ni liquidado.</a:t>
            </a:r>
          </a:p>
          <a:p>
            <a:pPr algn="just" eaLnBrk="1" fontAlgn="base" hangingPunct="1">
              <a:spcBef>
                <a:spcPct val="0"/>
              </a:spcBef>
              <a:spcAft>
                <a:spcPct val="0"/>
              </a:spcAft>
              <a:buClrTx/>
              <a:buFontTx/>
              <a:buNone/>
            </a:pPr>
            <a:r>
              <a:rPr lang="es-ES" altLang="es-AR" sz="3200" dirty="0">
                <a:solidFill>
                  <a:srgbClr val="2F2B20"/>
                </a:solidFill>
                <a:latin typeface="Baskerville Old Face" pitchFamily="18" charset="0"/>
                <a:ea typeface="ＭＳ Ｐゴシック"/>
              </a:rPr>
              <a:t> </a:t>
            </a:r>
            <a:r>
              <a:rPr lang="es-ES" altLang="es-AR" sz="2800" b="1" dirty="0">
                <a:solidFill>
                  <a:srgbClr val="2F2B20"/>
                </a:solidFill>
                <a:latin typeface="Baskerville Old Face" pitchFamily="18" charset="0"/>
                <a:ea typeface="ＭＳ Ｐゴシック"/>
              </a:rPr>
              <a:t>La decisión produce efectos frente a terceros a partir de su inscripción registral.</a:t>
            </a:r>
          </a:p>
          <a:p>
            <a:pPr eaLnBrk="1" fontAlgn="base" hangingPunct="1">
              <a:spcBef>
                <a:spcPct val="0"/>
              </a:spcBef>
              <a:spcAft>
                <a:spcPct val="0"/>
              </a:spcAft>
              <a:buClrTx/>
              <a:buFontTx/>
              <a:buNone/>
            </a:pPr>
            <a:endParaRPr lang="es-ES" altLang="es-AR" sz="3200" b="1" dirty="0">
              <a:solidFill>
                <a:srgbClr val="2F2B20"/>
              </a:solidFill>
              <a:latin typeface="Baskerville Old Face" pitchFamily="18" charset="0"/>
              <a:ea typeface="ＭＳ Ｐゴシック"/>
            </a:endParaRPr>
          </a:p>
        </p:txBody>
      </p:sp>
    </p:spTree>
    <p:extLst>
      <p:ext uri="{BB962C8B-B14F-4D97-AF65-F5344CB8AC3E}">
        <p14:creationId xmlns:p14="http://schemas.microsoft.com/office/powerpoint/2010/main" xmlns="" val="142831290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6866" name="Rectangle 8"/>
          <p:cNvSpPr>
            <a:spLocks noChangeArrowheads="1"/>
          </p:cNvSpPr>
          <p:nvPr/>
        </p:nvSpPr>
        <p:spPr bwMode="auto">
          <a:xfrm>
            <a:off x="323850" y="2636838"/>
            <a:ext cx="7992566" cy="332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algn="just" eaLnBrk="1" fontAlgn="base" hangingPunct="1">
              <a:spcBef>
                <a:spcPct val="0"/>
              </a:spcBef>
              <a:spcAft>
                <a:spcPct val="0"/>
              </a:spcAft>
              <a:buClrTx/>
              <a:buFontTx/>
              <a:buNone/>
            </a:pPr>
            <a:r>
              <a:rPr lang="es-ES" altLang="es-AR" sz="3500" dirty="0">
                <a:solidFill>
                  <a:srgbClr val="2F2B20"/>
                </a:solidFill>
                <a:latin typeface="Baskerville Old Face" pitchFamily="18" charset="0"/>
                <a:ea typeface="ＭＳ Ｐゴシック"/>
              </a:rPr>
              <a:t>El cónyuge no locatario tiene derecho a continuar en la locación hasta el vencimiento del contrato, manteniéndose el obligado al pago y las garantías que primitivamente se constituyeron en el contrato.</a:t>
            </a:r>
          </a:p>
        </p:txBody>
      </p:sp>
      <p:sp>
        <p:nvSpPr>
          <p:cNvPr id="36867" name="Rectangle 9"/>
          <p:cNvSpPr>
            <a:spLocks noChangeArrowheads="1"/>
          </p:cNvSpPr>
          <p:nvPr/>
        </p:nvSpPr>
        <p:spPr bwMode="auto">
          <a:xfrm>
            <a:off x="180975" y="1124744"/>
            <a:ext cx="4967089"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eaLnBrk="1" fontAlgn="base" hangingPunct="1">
              <a:spcBef>
                <a:spcPct val="0"/>
              </a:spcBef>
              <a:spcAft>
                <a:spcPct val="0"/>
              </a:spcAft>
              <a:buClrTx/>
              <a:buFontTx/>
              <a:buNone/>
            </a:pPr>
            <a:r>
              <a:rPr lang="es-ES" altLang="es-AR" sz="2800" b="1" dirty="0">
                <a:solidFill>
                  <a:srgbClr val="7030A0"/>
                </a:solidFill>
                <a:latin typeface="Arial" charset="0"/>
                <a:ea typeface="ＭＳ Ｐゴシック"/>
              </a:rPr>
              <a:t>En caso de locación…</a:t>
            </a:r>
          </a:p>
        </p:txBody>
      </p:sp>
    </p:spTree>
    <p:extLst>
      <p:ext uri="{BB962C8B-B14F-4D97-AF65-F5344CB8AC3E}">
        <p14:creationId xmlns:p14="http://schemas.microsoft.com/office/powerpoint/2010/main" xmlns="" val="204000371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3 Título"/>
          <p:cNvSpPr>
            <a:spLocks noGrp="1"/>
          </p:cNvSpPr>
          <p:nvPr>
            <p:ph type="title"/>
          </p:nvPr>
        </p:nvSpPr>
        <p:spPr>
          <a:xfrm rot="19140000">
            <a:off x="739785" y="1455359"/>
            <a:ext cx="5580173" cy="1089427"/>
          </a:xfrm>
        </p:spPr>
        <p:txBody>
          <a:bodyPr/>
          <a:lstStyle/>
          <a:p>
            <a:pPr algn="ctr"/>
            <a:r>
              <a:rPr lang="es-AR" sz="3600" dirty="0">
                <a:latin typeface="Algerian" panose="04020705040A02060702" pitchFamily="82" charset="0"/>
              </a:rPr>
              <a:t>4.- ALIMENTOS</a:t>
            </a:r>
          </a:p>
        </p:txBody>
      </p:sp>
      <p:sp>
        <p:nvSpPr>
          <p:cNvPr id="3" name="2 Marcador de texto"/>
          <p:cNvSpPr>
            <a:spLocks noGrp="1"/>
          </p:cNvSpPr>
          <p:nvPr>
            <p:ph type="body" sz="half" idx="2"/>
          </p:nvPr>
        </p:nvSpPr>
        <p:spPr/>
        <p:txBody>
          <a:bodyPr>
            <a:normAutofit/>
          </a:bodyPr>
          <a:lstStyle/>
          <a:p>
            <a:pPr algn="ctr"/>
            <a:r>
              <a:rPr lang="es-AR" sz="2400" b="0" dirty="0">
                <a:latin typeface="Berlin Sans FB" panose="020E0602020502020306" pitchFamily="34" charset="0"/>
              </a:rPr>
              <a:t>Art. 432. </a:t>
            </a:r>
          </a:p>
          <a:p>
            <a:endParaRPr lang="es-AR" sz="2400" b="0" dirty="0">
              <a:latin typeface="Berlin Sans FB" panose="020E0602020502020306" pitchFamily="34" charset="0"/>
            </a:endParaRPr>
          </a:p>
        </p:txBody>
      </p:sp>
      <p:pic>
        <p:nvPicPr>
          <p:cNvPr id="7" name="Marcador de contenido 6"/>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499992" y="3797316"/>
            <a:ext cx="2400449" cy="1350253"/>
          </a:xfrm>
        </p:spPr>
      </p:pic>
    </p:spTree>
    <p:extLst>
      <p:ext uri="{BB962C8B-B14F-4D97-AF65-F5344CB8AC3E}">
        <p14:creationId xmlns:p14="http://schemas.microsoft.com/office/powerpoint/2010/main" xmlns="" val="1128456437"/>
      </p:ext>
    </p:extLst>
  </p:cSld>
  <p:clrMapOvr>
    <a:masterClrMapping/>
  </p:clrMapOvr>
  <mc:AlternateContent xmlns:mc="http://schemas.openxmlformats.org/markup-compatibility/2006">
    <mc:Choice xmlns:p14="http://schemas.microsoft.com/office/powerpoint/2010/main" xmlns="" Requires="p14">
      <p:transition spd="slow" p14:dur="2000">
        <p:fade/>
      </p:transition>
    </mc:Choice>
    <mc:Fallback>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179389" y="260649"/>
            <a:ext cx="8065019" cy="67864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marL="0" marR="0" lvl="0" indent="0" algn="just" defTabSz="914400" eaLnBrk="1" fontAlgn="auto" latinLnBrk="0" hangingPunct="1">
              <a:lnSpc>
                <a:spcPct val="100000"/>
              </a:lnSpc>
              <a:spcBef>
                <a:spcPct val="0"/>
              </a:spcBef>
              <a:spcAft>
                <a:spcPts val="0"/>
              </a:spcAft>
              <a:buClrTx/>
              <a:buSzTx/>
              <a:buFontTx/>
              <a:buNone/>
              <a:tabLst/>
              <a:defRPr/>
            </a:pPr>
            <a:r>
              <a:rPr kumimoji="0" lang="es-ES" altLang="es-AR" sz="4000" b="0" i="0" u="none" strike="noStrike" kern="0" cap="none" spc="0" normalizeH="0" baseline="0" noProof="0" dirty="0">
                <a:ln>
                  <a:noFill/>
                </a:ln>
                <a:solidFill>
                  <a:srgbClr val="2F2B20"/>
                </a:solidFill>
                <a:effectLst/>
                <a:uLnTx/>
                <a:uFillTx/>
                <a:latin typeface="Baskerville Old Face" pitchFamily="18" charset="0"/>
                <a:ea typeface="ＭＳ Ｐゴシック"/>
              </a:rPr>
              <a:t>ARTÍCULO 432. Alimentos. Los cónyuges se deben alimentos entre sí durante la vida en común y la separación de hecho. </a:t>
            </a:r>
            <a:r>
              <a:rPr kumimoji="0" lang="es-ES" altLang="es-AR" sz="4000" b="0" i="0" u="sng" strike="noStrike" kern="0" cap="none" spc="0" normalizeH="0" baseline="0" noProof="0" dirty="0">
                <a:ln>
                  <a:noFill/>
                </a:ln>
                <a:solidFill>
                  <a:srgbClr val="FF0000"/>
                </a:solidFill>
                <a:effectLst/>
                <a:uLnTx/>
                <a:uFillTx/>
                <a:latin typeface="Baskerville Old Face" pitchFamily="18" charset="0"/>
                <a:ea typeface="ＭＳ Ｐゴシック"/>
              </a:rPr>
              <a:t>Con posterioridad al divorcio</a:t>
            </a:r>
            <a:r>
              <a:rPr kumimoji="0" lang="es-ES" altLang="es-AR" sz="4000" b="0" i="0" u="none" strike="noStrike" kern="0" cap="none" spc="0" normalizeH="0" baseline="0" noProof="0" dirty="0">
                <a:ln>
                  <a:noFill/>
                </a:ln>
                <a:solidFill>
                  <a:srgbClr val="FF0000"/>
                </a:solidFill>
                <a:effectLst/>
                <a:uLnTx/>
                <a:uFillTx/>
                <a:latin typeface="Baskerville Old Face" pitchFamily="18" charset="0"/>
                <a:ea typeface="ＭＳ Ｐゴシック"/>
              </a:rPr>
              <a:t>, la prestación alimentaria sólo se debe en los supuestos previstos en este Código, o por convención de las partes</a:t>
            </a:r>
            <a:r>
              <a:rPr kumimoji="0" lang="es-ES" altLang="es-AR" sz="4000" b="0" i="0" u="none" strike="noStrike" kern="0" cap="none" spc="0" normalizeH="0" baseline="0" noProof="0" dirty="0">
                <a:ln>
                  <a:noFill/>
                </a:ln>
                <a:solidFill>
                  <a:srgbClr val="2F2B20"/>
                </a:solidFill>
                <a:effectLst/>
                <a:uLnTx/>
                <a:uFillTx/>
                <a:latin typeface="Baskerville Old Face" pitchFamily="18" charset="0"/>
                <a:ea typeface="ＭＳ Ｐゴシック"/>
              </a:rPr>
              <a:t>. </a:t>
            </a:r>
          </a:p>
          <a:p>
            <a:pPr marL="0" marR="0" lvl="0" indent="0" algn="just" defTabSz="914400" eaLnBrk="1" fontAlgn="auto" latinLnBrk="0" hangingPunct="1">
              <a:lnSpc>
                <a:spcPct val="100000"/>
              </a:lnSpc>
              <a:spcBef>
                <a:spcPct val="0"/>
              </a:spcBef>
              <a:spcAft>
                <a:spcPts val="0"/>
              </a:spcAft>
              <a:buClrTx/>
              <a:buSzTx/>
              <a:buFontTx/>
              <a:buNone/>
              <a:tabLst/>
              <a:defRPr/>
            </a:pPr>
            <a:endParaRPr kumimoji="0" lang="es-ES" altLang="es-AR" sz="3500" b="0" i="0" u="none" strike="noStrike" kern="0" cap="none" spc="0" normalizeH="0" baseline="0" noProof="0" dirty="0">
              <a:ln>
                <a:noFill/>
              </a:ln>
              <a:solidFill>
                <a:srgbClr val="0000FF"/>
              </a:solidFill>
              <a:effectLst/>
              <a:uLnTx/>
              <a:uFillTx/>
              <a:latin typeface="Baskerville Old Face" pitchFamily="18" charset="0"/>
              <a:ea typeface="ＭＳ Ｐゴシック"/>
            </a:endParaRPr>
          </a:p>
        </p:txBody>
      </p:sp>
    </p:spTree>
    <p:extLst>
      <p:ext uri="{BB962C8B-B14F-4D97-AF65-F5344CB8AC3E}">
        <p14:creationId xmlns:p14="http://schemas.microsoft.com/office/powerpoint/2010/main" xmlns="" val="391474636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nvPr>
        </p:nvGraphicFramePr>
        <p:xfrm>
          <a:off x="1" y="751931"/>
          <a:ext cx="9144000" cy="9041130"/>
        </p:xfrm>
        <a:graphic>
          <a:graphicData uri="http://schemas.openxmlformats.org/drawingml/2006/table">
            <a:tbl>
              <a:tblPr firstRow="1" bandRow="1">
                <a:tableStyleId>{8EC20E35-A176-4012-BC5E-935CFFF8708E}</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tblGrid>
              <a:tr h="1360170">
                <a:tc>
                  <a:txBody>
                    <a:bodyPr/>
                    <a:lstStyle/>
                    <a:p>
                      <a:pPr algn="ctr"/>
                      <a:r>
                        <a:rPr lang="es-AR" sz="2800" dirty="0"/>
                        <a:t>MATRIMONIO</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pPr algn="ctr"/>
                      <a:r>
                        <a:rPr lang="es-AR" sz="2800" dirty="0"/>
                        <a:t>SEPARACIÓN DE HECHO</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pPr algn="ctr"/>
                      <a:r>
                        <a:rPr lang="es-AR" sz="2800" dirty="0"/>
                        <a:t>POST DIVORCIO</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0"/>
                  </a:ext>
                </a:extLst>
              </a:tr>
              <a:tr h="7680960">
                <a:tc>
                  <a:txBody>
                    <a:bodyPr/>
                    <a:lstStyle/>
                    <a:p>
                      <a:pPr algn="ctr"/>
                      <a:endParaRPr lang="es-AR" sz="2400" baseline="0" dirty="0"/>
                    </a:p>
                  </a:txBody>
                  <a:tcPr>
                    <a:lnT w="57150" cap="flat" cmpd="sng" algn="ctr">
                      <a:solidFill>
                        <a:schemeClr val="bg1"/>
                      </a:solidFill>
                      <a:prstDash val="solid"/>
                      <a:round/>
                      <a:headEnd type="none" w="med" len="med"/>
                      <a:tailEnd type="none" w="med" len="med"/>
                    </a:lnT>
                  </a:tcPr>
                </a:tc>
                <a:tc>
                  <a:txBody>
                    <a:bodyPr/>
                    <a:lstStyle/>
                    <a:p>
                      <a:pPr algn="ctr"/>
                      <a:endParaRPr lang="es-AR" sz="2800" dirty="0"/>
                    </a:p>
                  </a:txBody>
                  <a:tcPr>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tcPr>
                </a:tc>
                <a:tc>
                  <a:txBody>
                    <a:bodyPr/>
                    <a:lstStyle/>
                    <a:p>
                      <a:pPr algn="ctr"/>
                      <a:r>
                        <a:rPr lang="es-AR" sz="2800" dirty="0"/>
                        <a:t>1. Enfermedad</a:t>
                      </a:r>
                      <a:r>
                        <a:rPr lang="es-AR" sz="2800" baseline="0" dirty="0"/>
                        <a:t> </a:t>
                      </a:r>
                      <a:r>
                        <a:rPr lang="es-AR" sz="2800" b="1" baseline="0" dirty="0">
                          <a:effectLst>
                            <a:outerShdw blurRad="38100" dist="38100" dir="2700000" algn="tl">
                              <a:srgbClr val="000000">
                                <a:alpha val="43137"/>
                              </a:srgbClr>
                            </a:outerShdw>
                          </a:effectLst>
                        </a:rPr>
                        <a:t>grave y preexistente</a:t>
                      </a:r>
                      <a:endParaRPr lang="es-AR" sz="2800" b="0" baseline="0" dirty="0">
                        <a:effectLst/>
                      </a:endParaRPr>
                    </a:p>
                    <a:p>
                      <a:pPr algn="ctr"/>
                      <a:r>
                        <a:rPr lang="es-AR" sz="2800" b="0" baseline="0" dirty="0">
                          <a:effectLst/>
                        </a:rPr>
                        <a:t>2. Sin recursos propios ni posibilidad de obtenerlos (edad, capacitación, colaboración)</a:t>
                      </a:r>
                    </a:p>
                    <a:p>
                      <a:pPr algn="l"/>
                      <a:r>
                        <a:rPr lang="es-AR" sz="2700" b="0" baseline="0" dirty="0">
                          <a:effectLst/>
                          <a:latin typeface="Algerian" panose="04020705040A02060702" pitchFamily="82" charset="0"/>
                        </a:rPr>
                        <a:t>VULNERABILIDAD</a:t>
                      </a:r>
                      <a:endParaRPr lang="es-AR" sz="2700" b="1" dirty="0">
                        <a:effectLst>
                          <a:outerShdw blurRad="38100" dist="38100" dir="2700000" algn="tl">
                            <a:srgbClr val="000000">
                              <a:alpha val="43137"/>
                            </a:srgbClr>
                          </a:outerShdw>
                        </a:effectLst>
                        <a:latin typeface="Algerian" panose="04020705040A02060702" pitchFamily="82"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3" name="2 Rectángulo"/>
          <p:cNvSpPr/>
          <p:nvPr/>
        </p:nvSpPr>
        <p:spPr>
          <a:xfrm>
            <a:off x="169678" y="-171400"/>
            <a:ext cx="8804654" cy="830997"/>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4800" b="1" i="0" u="none" strike="noStrike" kern="0" cap="none" spc="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Calibri"/>
              </a:rPr>
              <a:t>Alimentos: Pautas (art. 433 y 434)</a:t>
            </a:r>
          </a:p>
        </p:txBody>
      </p:sp>
      <p:sp>
        <p:nvSpPr>
          <p:cNvPr id="4" name="3 Rectángulo"/>
          <p:cNvSpPr/>
          <p:nvPr/>
        </p:nvSpPr>
        <p:spPr>
          <a:xfrm>
            <a:off x="129806" y="2204864"/>
            <a:ext cx="5760640" cy="49685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*Trabajo en el hogar, crianza, edades, salud (hijos)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*Edad y estado de salud (cónyuges)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*Capacitación laboral y acceso a empleo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*Colaboración en la actividad del otro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*Atribución de la vivienda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*Carácter propio o ganancial del hogar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*Tiempo de matrimonio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prstClr val="white"/>
                </a:solidFill>
                <a:effectLst/>
                <a:uLnTx/>
                <a:uFillTx/>
              </a:rPr>
              <a:t>*Situación patrimonial anterior y posterior</a:t>
            </a:r>
          </a:p>
        </p:txBody>
      </p:sp>
    </p:spTree>
    <p:extLst>
      <p:ext uri="{BB962C8B-B14F-4D97-AF65-F5344CB8AC3E}">
        <p14:creationId xmlns:p14="http://schemas.microsoft.com/office/powerpoint/2010/main" xmlns="" val="1939702847"/>
      </p:ext>
    </p:extLst>
  </p:cSld>
  <p:clrMapOvr>
    <a:masterClrMapping/>
  </p:clrMapOvr>
  <mc:AlternateContent xmlns:mc="http://schemas.openxmlformats.org/markup-compatibility/2006">
    <mc:Choice xmlns:p14="http://schemas.microsoft.com/office/powerpoint/2010/main" xmlns="" Requires="p14">
      <p:transition spd="slow" p14:dur="2000">
        <p14:flythrough/>
      </p:transition>
    </mc:Choice>
    <mc:Fallback>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1484784"/>
            <a:ext cx="8568952" cy="4968552"/>
          </a:xfrm>
          <a:solidFill>
            <a:srgbClr val="FFFF99"/>
          </a:solidFill>
          <a:ln>
            <a:solidFill>
              <a:schemeClr val="tx1"/>
            </a:solidFill>
          </a:ln>
        </p:spPr>
        <p:txBody>
          <a:bodyPr/>
          <a:lstStyle/>
          <a:p>
            <a:pPr algn="just"/>
            <a:r>
              <a:rPr lang="es-AR" sz="2700" b="1" dirty="0"/>
              <a:t>La obligación no puede tener una duración superior al número de años que duró el matrimonio y no procede a favor del que recibe la compensación económica del artículo 441.</a:t>
            </a:r>
          </a:p>
          <a:p>
            <a:pPr algn="just"/>
            <a:r>
              <a:rPr lang="es-AR" sz="2700" b="1" dirty="0"/>
              <a:t>Cese de los alimentos: 1) desaparece la causa que la motivó, 2) si la persona beneficiada contrae matrimonio, 3) o vive en unión convivencial, 4) cuando el alimentado incurre en alguna de las causales de indignidad.</a:t>
            </a:r>
          </a:p>
          <a:p>
            <a:pPr algn="just"/>
            <a:r>
              <a:rPr lang="es-AR" sz="2700" b="1" dirty="0"/>
              <a:t>Si el convenio regulador del divorcio se refiere a los alimentos, rigen las pautas convenidas.</a:t>
            </a:r>
          </a:p>
        </p:txBody>
      </p:sp>
    </p:spTree>
    <p:extLst>
      <p:ext uri="{BB962C8B-B14F-4D97-AF65-F5344CB8AC3E}">
        <p14:creationId xmlns:p14="http://schemas.microsoft.com/office/powerpoint/2010/main" xmlns="" val="288764777"/>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88640"/>
            <a:ext cx="8856984" cy="725760"/>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a:r>
              <a:rPr lang="es-AR" sz="2000" b="1" dirty="0"/>
              <a:t>JUZGADO NACIONAL CIVIL Nº 92, “M. L., N. E. c/ D. B. E. A. s/Alimentos”,14/09/2015 </a:t>
            </a:r>
            <a:endParaRPr lang="es-AR" sz="2000" dirty="0"/>
          </a:p>
        </p:txBody>
      </p:sp>
      <p:sp>
        <p:nvSpPr>
          <p:cNvPr id="3" name="2 Marcador de contenido"/>
          <p:cNvSpPr>
            <a:spLocks noGrp="1"/>
          </p:cNvSpPr>
          <p:nvPr>
            <p:ph idx="1"/>
          </p:nvPr>
        </p:nvSpPr>
        <p:spPr>
          <a:xfrm>
            <a:off x="179512" y="1100628"/>
            <a:ext cx="8856984" cy="5352708"/>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just"/>
            <a:r>
              <a:rPr lang="es-AR" sz="2000" u="sng" dirty="0">
                <a:latin typeface="Calibri" panose="020F0502020204030204" pitchFamily="34" charset="0"/>
              </a:rPr>
              <a:t>PLATAFORMA FÁCTICA:</a:t>
            </a:r>
          </a:p>
          <a:p>
            <a:pPr algn="just">
              <a:buFont typeface="Arial" panose="020B0604020202020204" pitchFamily="34" charset="0"/>
              <a:buChar char="•"/>
            </a:pPr>
            <a:r>
              <a:rPr lang="es-AR" sz="2000" dirty="0">
                <a:latin typeface="Calibri" panose="020F0502020204030204" pitchFamily="34" charset="0"/>
              </a:rPr>
              <a:t>La </a:t>
            </a:r>
            <a:r>
              <a:rPr lang="es-AR" sz="2000" dirty="0" err="1">
                <a:latin typeface="Calibri" panose="020F0502020204030204" pitchFamily="34" charset="0"/>
              </a:rPr>
              <a:t>sra.</a:t>
            </a:r>
            <a:r>
              <a:rPr lang="es-AR" sz="2000" dirty="0">
                <a:latin typeface="Calibri" panose="020F0502020204030204" pitchFamily="34" charset="0"/>
              </a:rPr>
              <a:t> </a:t>
            </a:r>
            <a:r>
              <a:rPr lang="es-AR" sz="2000" dirty="0">
                <a:solidFill>
                  <a:schemeClr val="tx1"/>
                </a:solidFill>
                <a:latin typeface="Calibri" panose="020F0502020204030204" pitchFamily="34" charset="0"/>
              </a:rPr>
              <a:t>M. L., N. E. </a:t>
            </a:r>
            <a:r>
              <a:rPr lang="es-AR" sz="2000" dirty="0">
                <a:latin typeface="Calibri" panose="020F0502020204030204" pitchFamily="34" charset="0"/>
              </a:rPr>
              <a:t>y el sr. </a:t>
            </a:r>
            <a:r>
              <a:rPr lang="es-AR" sz="2000" dirty="0">
                <a:solidFill>
                  <a:schemeClr val="tx1"/>
                </a:solidFill>
                <a:latin typeface="Calibri" panose="020F0502020204030204" pitchFamily="34" charset="0"/>
              </a:rPr>
              <a:t>D. B. E. A. </a:t>
            </a:r>
            <a:r>
              <a:rPr lang="es-AR" sz="2000" dirty="0">
                <a:latin typeface="Calibri" panose="020F0502020204030204" pitchFamily="34" charset="0"/>
              </a:rPr>
              <a:t>contrajeron </a:t>
            </a:r>
            <a:r>
              <a:rPr lang="es-AR" sz="2000" dirty="0">
                <a:solidFill>
                  <a:schemeClr val="tx1"/>
                </a:solidFill>
                <a:latin typeface="Calibri" panose="020F0502020204030204" pitchFamily="34" charset="0"/>
              </a:rPr>
              <a:t>matrimonio el 08/09/1982 </a:t>
            </a:r>
            <a:r>
              <a:rPr lang="es-AR" sz="2000" dirty="0">
                <a:latin typeface="Calibri" panose="020F0502020204030204" pitchFamily="34" charset="0"/>
              </a:rPr>
              <a:t>y se </a:t>
            </a:r>
            <a:r>
              <a:rPr lang="es-AR" sz="2000" dirty="0">
                <a:solidFill>
                  <a:schemeClr val="tx1"/>
                </a:solidFill>
                <a:latin typeface="Calibri" panose="020F0502020204030204" pitchFamily="34" charset="0"/>
              </a:rPr>
              <a:t>divorciaron el 03/05/2011, </a:t>
            </a:r>
            <a:r>
              <a:rPr lang="es-AR" sz="2000" dirty="0">
                <a:latin typeface="Calibri" panose="020F0502020204030204" pitchFamily="34" charset="0"/>
              </a:rPr>
              <a:t>divorcio que se decretó </a:t>
            </a:r>
            <a:r>
              <a:rPr lang="es-AR" sz="2000" u="sng" dirty="0">
                <a:solidFill>
                  <a:schemeClr val="tx1"/>
                </a:solidFill>
                <a:latin typeface="Calibri" panose="020F0502020204030204" pitchFamily="34" charset="0"/>
              </a:rPr>
              <a:t>por culpa exclusiva del marido demandado.</a:t>
            </a:r>
            <a:endParaRPr lang="es-AR" sz="2000" dirty="0">
              <a:latin typeface="Calibri" panose="020F0502020204030204" pitchFamily="34" charset="0"/>
            </a:endParaRPr>
          </a:p>
          <a:p>
            <a:pPr algn="just">
              <a:buFont typeface="Arial" panose="020B0604020202020204" pitchFamily="34" charset="0"/>
              <a:buChar char="•"/>
            </a:pPr>
            <a:r>
              <a:rPr lang="es-AR" sz="2000" dirty="0">
                <a:latin typeface="Calibri" panose="020F0502020204030204" pitchFamily="34" charset="0"/>
              </a:rPr>
              <a:t>Con fecha </a:t>
            </a:r>
            <a:r>
              <a:rPr lang="es-AR" sz="2000" dirty="0">
                <a:solidFill>
                  <a:schemeClr val="tx1"/>
                </a:solidFill>
                <a:latin typeface="Calibri" panose="020F0502020204030204" pitchFamily="34" charset="0"/>
              </a:rPr>
              <a:t>14/08/2013</a:t>
            </a:r>
            <a:r>
              <a:rPr lang="es-AR" sz="2000" dirty="0">
                <a:latin typeface="Calibri" panose="020F0502020204030204" pitchFamily="34" charset="0"/>
              </a:rPr>
              <a:t> se fijó la suma de </a:t>
            </a:r>
            <a:r>
              <a:rPr lang="es-AR" sz="2000" u="sng" dirty="0">
                <a:solidFill>
                  <a:schemeClr val="tx1"/>
                </a:solidFill>
                <a:latin typeface="Calibri" panose="020F0502020204030204" pitchFamily="34" charset="0"/>
              </a:rPr>
              <a:t>$10.000 mensuales en concepto de alimentos a favor de la cónyuge.</a:t>
            </a:r>
            <a:endParaRPr lang="es-AR" sz="2000" dirty="0">
              <a:latin typeface="Calibri" panose="020F0502020204030204" pitchFamily="34" charset="0"/>
            </a:endParaRPr>
          </a:p>
          <a:p>
            <a:pPr algn="just">
              <a:buFont typeface="Arial" panose="020B0604020202020204" pitchFamily="34" charset="0"/>
              <a:buChar char="•"/>
            </a:pPr>
            <a:r>
              <a:rPr lang="es-AR" sz="2000" dirty="0">
                <a:latin typeface="Calibri" panose="020F0502020204030204" pitchFamily="34" charset="0"/>
              </a:rPr>
              <a:t>Dicha obligación alimentaria fue </a:t>
            </a:r>
            <a:r>
              <a:rPr lang="es-AR" sz="2000" dirty="0">
                <a:solidFill>
                  <a:srgbClr val="FFFF00"/>
                </a:solidFill>
                <a:latin typeface="Calibri" panose="020F0502020204030204" pitchFamily="34" charset="0"/>
              </a:rPr>
              <a:t>cumplida por el demandado hasta el mes de agosto de 2015.</a:t>
            </a:r>
            <a:endParaRPr lang="es-AR" sz="2000" dirty="0">
              <a:latin typeface="Calibri" panose="020F0502020204030204" pitchFamily="34" charset="0"/>
            </a:endParaRPr>
          </a:p>
          <a:p>
            <a:pPr algn="just">
              <a:buFont typeface="Arial" panose="020B0604020202020204" pitchFamily="34" charset="0"/>
              <a:buChar char="•"/>
            </a:pPr>
            <a:r>
              <a:rPr lang="es-AR" sz="2000" dirty="0">
                <a:solidFill>
                  <a:schemeClr val="bg1"/>
                </a:solidFill>
              </a:rPr>
              <a:t>Intimación al demandado para el pago de la cuota alimentaria: alimentos cónyuge inocente</a:t>
            </a:r>
          </a:p>
          <a:p>
            <a:pPr algn="just">
              <a:buFont typeface="Arial" panose="020B0604020202020204" pitchFamily="34" charset="0"/>
              <a:buChar char="•"/>
            </a:pPr>
            <a:r>
              <a:rPr lang="es-AR" sz="2000" dirty="0">
                <a:solidFill>
                  <a:schemeClr val="bg1"/>
                </a:solidFill>
              </a:rPr>
              <a:t>Contestación: Señala que la intimación cursada a fs. 287 carece de fundamentación y ha ignorado lo normado por el art. 7 del nuevo Código, …Con cita de profusa doctrina, en particular la opinión sentada al respecto por Kemelmajer de Carlucci, concluye que no existe derecho adquirido alguno sobre alimentos futuros.</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00ADA0F-0FAE-4C6B-BA48-006C690D1FE8}"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138</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29724267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pPr algn="ctr"/>
            <a:r>
              <a:rPr lang="es-AR" sz="4000" b="1" dirty="0"/>
              <a:t>Art. 7 CCyC</a:t>
            </a:r>
            <a:endParaRPr lang="es-AR" sz="4000" dirty="0"/>
          </a:p>
        </p:txBody>
      </p:sp>
      <p:sp>
        <p:nvSpPr>
          <p:cNvPr id="3" name="2 Marcador de contenido"/>
          <p:cNvSpPr>
            <a:spLocks noGrp="1"/>
          </p:cNvSpPr>
          <p:nvPr>
            <p:ph idx="1"/>
          </p:nvPr>
        </p:nvSpPr>
        <p:spPr>
          <a:xfrm>
            <a:off x="179512" y="1100628"/>
            <a:ext cx="8712968" cy="5568732"/>
          </a:xfrm>
        </p:spPr>
        <p:style>
          <a:lnRef idx="1">
            <a:schemeClr val="accent6"/>
          </a:lnRef>
          <a:fillRef idx="2">
            <a:schemeClr val="accent6"/>
          </a:fillRef>
          <a:effectRef idx="1">
            <a:schemeClr val="accent6"/>
          </a:effectRef>
          <a:fontRef idx="minor">
            <a:schemeClr val="dk1"/>
          </a:fontRef>
        </p:style>
        <p:txBody>
          <a:bodyPr>
            <a:normAutofit/>
          </a:bodyPr>
          <a:lstStyle/>
          <a:p>
            <a:pPr>
              <a:buFont typeface="Wingdings" panose="05000000000000000000" pitchFamily="2" charset="2"/>
              <a:buChar char="ü"/>
            </a:pPr>
            <a:endParaRPr lang="es-AR" sz="2300" b="0" dirty="0">
              <a:latin typeface="Calibri" panose="020F0502020204030204" pitchFamily="34" charset="0"/>
            </a:endParaRPr>
          </a:p>
          <a:p>
            <a:pPr>
              <a:buFont typeface="Wingdings" panose="05000000000000000000" pitchFamily="2" charset="2"/>
              <a:buChar char="ü"/>
            </a:pPr>
            <a:r>
              <a:rPr lang="es-AR" sz="2400" dirty="0"/>
              <a:t>Como regla general, comparto las observaciones del recurrente en cuanto al principio de aplicación inmediata de la ley, así como las enseñanzas de Kemelmajer de Carlucci, quien ha desarrollado con claridad la cuestión que aquí se trata. </a:t>
            </a:r>
          </a:p>
          <a:p>
            <a:pPr>
              <a:buFont typeface="Wingdings" panose="05000000000000000000" pitchFamily="2" charset="2"/>
              <a:buChar char="ü"/>
            </a:pPr>
            <a:r>
              <a:rPr lang="es-AR" sz="2300" b="0" dirty="0">
                <a:latin typeface="Calibri" panose="020F0502020204030204" pitchFamily="34" charset="0"/>
              </a:rPr>
              <a:t>La regla genérica que impone </a:t>
            </a:r>
            <a:r>
              <a:rPr lang="es-AR" sz="2300" dirty="0">
                <a:solidFill>
                  <a:srgbClr val="FF0000"/>
                </a:solidFill>
                <a:latin typeface="Calibri" panose="020F0502020204030204" pitchFamily="34" charset="0"/>
              </a:rPr>
              <a:t>el efecto inmediato de la ley</a:t>
            </a:r>
            <a:r>
              <a:rPr lang="es-AR" sz="2300" b="0" dirty="0">
                <a:latin typeface="Calibri" panose="020F0502020204030204" pitchFamily="34" charset="0"/>
              </a:rPr>
              <a:t>, al igual que la excepción de retroactividad, </a:t>
            </a:r>
            <a:r>
              <a:rPr lang="es-AR" sz="2300" dirty="0">
                <a:latin typeface="Calibri" panose="020F0502020204030204" pitchFamily="34" charset="0"/>
              </a:rPr>
              <a:t>encuentran un límite en el propio art. 7 del CCyC</a:t>
            </a:r>
            <a:r>
              <a:rPr lang="es-AR" sz="2300" b="0" dirty="0">
                <a:latin typeface="Calibri" panose="020F0502020204030204" pitchFamily="34" charset="0"/>
              </a:rPr>
              <a:t>, cual es </a:t>
            </a:r>
            <a:r>
              <a:rPr lang="es-AR" sz="2300" u="sng" dirty="0">
                <a:solidFill>
                  <a:srgbClr val="FF0000"/>
                </a:solidFill>
                <a:latin typeface="Calibri" panose="020F0502020204030204" pitchFamily="34" charset="0"/>
              </a:rPr>
              <a:t>la no afección de derechos amparados por </a:t>
            </a:r>
            <a:r>
              <a:rPr lang="es-AR" sz="2300" u="sng" dirty="0">
                <a:solidFill>
                  <a:srgbClr val="00B050"/>
                </a:solidFill>
                <a:latin typeface="Calibri" panose="020F0502020204030204" pitchFamily="34" charset="0"/>
              </a:rPr>
              <a:t>garantías constitucionales</a:t>
            </a:r>
            <a:r>
              <a:rPr lang="es-AR" sz="2300" b="0" u="sng" dirty="0">
                <a:latin typeface="Calibri" panose="020F0502020204030204" pitchFamily="34" charset="0"/>
              </a:rPr>
              <a:t>.</a:t>
            </a:r>
            <a:endParaRPr lang="es-AR" sz="2300" b="0" dirty="0">
              <a:latin typeface="Calibri" panose="020F0502020204030204" pitchFamily="34" charset="0"/>
            </a:endParaRPr>
          </a:p>
          <a:p>
            <a:pPr>
              <a:buFont typeface="Wingdings" panose="05000000000000000000" pitchFamily="2" charset="2"/>
              <a:buChar char="ü"/>
            </a:pPr>
            <a:r>
              <a:rPr lang="es-AR" sz="2300" b="0" dirty="0">
                <a:latin typeface="Calibri" panose="020F0502020204030204" pitchFamily="34" charset="0"/>
              </a:rPr>
              <a:t>La </a:t>
            </a:r>
            <a:r>
              <a:rPr lang="es-AR" sz="2300" b="0" u="sng" dirty="0">
                <a:latin typeface="Calibri" panose="020F0502020204030204" pitchFamily="34" charset="0"/>
              </a:rPr>
              <a:t>proyección de un nuevo ordenamiento normativo hacia el pasado</a:t>
            </a:r>
            <a:r>
              <a:rPr lang="es-AR" sz="2300" b="0" dirty="0">
                <a:latin typeface="Calibri" panose="020F0502020204030204" pitchFamily="34" charset="0"/>
              </a:rPr>
              <a:t>, </a:t>
            </a:r>
            <a:r>
              <a:rPr lang="es-AR" sz="2300" u="sng" dirty="0">
                <a:solidFill>
                  <a:srgbClr val="FF0000"/>
                </a:solidFill>
                <a:latin typeface="Calibri" panose="020F0502020204030204" pitchFamily="34" charset="0"/>
              </a:rPr>
              <a:t>no resulta posible si por tal vía se altera el alcance jurídico de las consecuencias de los hechos realizados</a:t>
            </a:r>
            <a:r>
              <a:rPr lang="es-AR" sz="2300" b="0" dirty="0">
                <a:latin typeface="Calibri" panose="020F0502020204030204" pitchFamily="34" charset="0"/>
              </a:rPr>
              <a:t> en su momento bajo un determinado dispositivo legal con grave afectación de los derechos adquiridos.</a:t>
            </a:r>
          </a:p>
          <a:p>
            <a:pPr>
              <a:buFont typeface="Wingdings" panose="05000000000000000000" pitchFamily="2" charset="2"/>
              <a:buChar char="ü"/>
            </a:pPr>
            <a:endParaRPr lang="es-AR" sz="2300" dirty="0">
              <a:latin typeface="Calibri" panose="020F0502020204030204" pitchFamily="34" charset="0"/>
            </a:endParaRP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8976D38-CF56-4EC7-A9C9-723C170B7DC8}"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139</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23060453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a:xfrm>
            <a:off x="380999" y="1719070"/>
            <a:ext cx="8439473" cy="4662257"/>
          </a:xfrm>
          <a:solidFill>
            <a:schemeClr val="bg1"/>
          </a:solidFill>
          <a:ln w="57150" cmpd="sng">
            <a:solidFill>
              <a:schemeClr val="tx1"/>
            </a:solidFill>
          </a:ln>
        </p:spPr>
        <p:txBody>
          <a:bodyPr>
            <a:noAutofit/>
          </a:bodyPr>
          <a:lstStyle/>
          <a:p>
            <a:pPr algn="just"/>
            <a:r>
              <a:rPr lang="es-ES" sz="2200" b="1" dirty="0"/>
              <a:t>Este tribunal ha dicho anteriormente que en la Convención Americana </a:t>
            </a:r>
            <a:r>
              <a:rPr lang="es-ES" sz="2200" b="1" u="sng" dirty="0">
                <a:solidFill>
                  <a:srgbClr val="FF0000"/>
                </a:solidFill>
              </a:rPr>
              <a:t>no se encuentra determinado un concepto cerrado de familia, ni mucho menos se protege sólo un modelo</a:t>
            </a:r>
            <a:r>
              <a:rPr lang="es-ES" sz="2200" b="1" dirty="0"/>
              <a:t> de la misma. Adicionalmente, la Corte ha establecido que el término ¨familiares” debe entenderse en sentido amplio, abarcando a todas las personas vinculadas por un parentesco cercano. Por otra parte, </a:t>
            </a:r>
            <a:r>
              <a:rPr lang="es-ES" sz="2200" b="1" u="sng" dirty="0">
                <a:solidFill>
                  <a:srgbClr val="008000"/>
                </a:solidFill>
              </a:rPr>
              <a:t>no hay nada que indique que las familias monoparentales no pueden brindar cuidado, sustento y cariño a los niños</a:t>
            </a:r>
            <a:r>
              <a:rPr lang="es-ES" sz="2200" b="1" dirty="0"/>
              <a:t>. La realidad demuestra cotidianamente que no en toda familia existe una figura materna o una paterna, sin que ello obste a que ésta pueda brindar el bienestar necesario para el desarrollo de niños y niñas (párrafo 98)</a:t>
            </a:r>
          </a:p>
        </p:txBody>
      </p:sp>
      <p:sp>
        <p:nvSpPr>
          <p:cNvPr id="3" name="Título 2"/>
          <p:cNvSpPr>
            <a:spLocks noGrp="1"/>
          </p:cNvSpPr>
          <p:nvPr>
            <p:ph type="title"/>
          </p:nvPr>
        </p:nvSpPr>
        <p:spPr>
          <a:solidFill>
            <a:schemeClr val="tx1"/>
          </a:solidFill>
        </p:spPr>
        <p:txBody>
          <a:bodyPr/>
          <a:lstStyle/>
          <a:p>
            <a:r>
              <a:rPr lang="es-ES" dirty="0"/>
              <a:t>El caso </a:t>
            </a:r>
            <a:r>
              <a:rPr lang="es-ES" dirty="0" err="1"/>
              <a:t>Fornerón</a:t>
            </a:r>
            <a:r>
              <a:rPr lang="es-ES" dirty="0"/>
              <a:t>: Familia/ FAMILIA</a:t>
            </a:r>
            <a:r>
              <a:rPr lang="es-ES" dirty="0">
                <a:solidFill>
                  <a:srgbClr val="FF0000"/>
                </a:solidFill>
              </a:rPr>
              <a:t>S</a:t>
            </a:r>
            <a:r>
              <a:rPr lang="es-ES" dirty="0"/>
              <a:t> e ISN (27/04/2012)</a:t>
            </a:r>
          </a:p>
        </p:txBody>
      </p:sp>
    </p:spTree>
    <p:extLst>
      <p:ext uri="{BB962C8B-B14F-4D97-AF65-F5344CB8AC3E}">
        <p14:creationId xmlns:p14="http://schemas.microsoft.com/office/powerpoint/2010/main" xmlns="" val="12710165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0" y="116632"/>
            <a:ext cx="7520940" cy="504056"/>
          </a:xfrm>
        </p:spPr>
        <p:style>
          <a:lnRef idx="2">
            <a:schemeClr val="accent4">
              <a:shade val="50000"/>
            </a:schemeClr>
          </a:lnRef>
          <a:fillRef idx="1">
            <a:schemeClr val="accent4"/>
          </a:fillRef>
          <a:effectRef idx="0">
            <a:schemeClr val="accent4"/>
          </a:effectRef>
          <a:fontRef idx="minor">
            <a:schemeClr val="lt1"/>
          </a:fontRef>
        </p:style>
        <p:txBody>
          <a:bodyPr/>
          <a:lstStyle/>
          <a:p>
            <a:pPr algn="ctr"/>
            <a:r>
              <a:rPr lang="es-AR" sz="3400" b="1" dirty="0">
                <a:latin typeface="Calibri" panose="020F0502020204030204" pitchFamily="34" charset="0"/>
              </a:rPr>
              <a:t>DERECHO - DEBER ALIMENTARIO</a:t>
            </a:r>
          </a:p>
        </p:txBody>
      </p:sp>
      <p:sp>
        <p:nvSpPr>
          <p:cNvPr id="3" name="2 Marcador de contenido"/>
          <p:cNvSpPr>
            <a:spLocks noGrp="1"/>
          </p:cNvSpPr>
          <p:nvPr>
            <p:ph idx="1"/>
          </p:nvPr>
        </p:nvSpPr>
        <p:spPr>
          <a:xfrm>
            <a:off x="179512" y="836712"/>
            <a:ext cx="8856984" cy="5640740"/>
          </a:xfrm>
        </p:spPr>
        <p:style>
          <a:lnRef idx="1">
            <a:schemeClr val="accent4"/>
          </a:lnRef>
          <a:fillRef idx="2">
            <a:schemeClr val="accent4"/>
          </a:fillRef>
          <a:effectRef idx="1">
            <a:schemeClr val="accent4"/>
          </a:effectRef>
          <a:fontRef idx="minor">
            <a:schemeClr val="dk1"/>
          </a:fontRef>
        </p:style>
        <p:txBody>
          <a:bodyPr>
            <a:normAutofit/>
          </a:bodyPr>
          <a:lstStyle/>
          <a:p>
            <a:pPr algn="just">
              <a:buFont typeface="Wingdings" panose="05000000000000000000" pitchFamily="2" charset="2"/>
              <a:buChar char="q"/>
            </a:pPr>
            <a:r>
              <a:rPr lang="es-AR" sz="2400" u="sng" dirty="0">
                <a:latin typeface="Calibri" panose="020F0502020204030204" pitchFamily="34" charset="0"/>
              </a:rPr>
              <a:t>Son las cuotas devengadas mes a mes las que importan </a:t>
            </a:r>
            <a:r>
              <a:rPr lang="es-AR" sz="2400" b="0" u="sng" dirty="0">
                <a:latin typeface="Calibri" panose="020F0502020204030204" pitchFamily="34" charset="0"/>
              </a:rPr>
              <a:t>cada una de ellas una deuda distinta (como consecuencia de lo cual las cuotas devengadas y no percibidas pueden renunciarse, transarse, están sujetas a caducidad y prescripción, etc.), </a:t>
            </a:r>
            <a:r>
              <a:rPr lang="es-AR" sz="2400" u="sng" dirty="0">
                <a:solidFill>
                  <a:srgbClr val="FF0000"/>
                </a:solidFill>
                <a:latin typeface="Calibri" panose="020F0502020204030204" pitchFamily="34" charset="0"/>
              </a:rPr>
              <a:t>no el derecho alimentario en sí mismo, aunque éste se actualice día a día.</a:t>
            </a:r>
            <a:endParaRPr lang="es-AR" sz="2400" dirty="0">
              <a:solidFill>
                <a:srgbClr val="FF0000"/>
              </a:solidFill>
              <a:latin typeface="Calibri" panose="020F0502020204030204" pitchFamily="34" charset="0"/>
            </a:endParaRPr>
          </a:p>
          <a:p>
            <a:pPr algn="just">
              <a:buFont typeface="Wingdings" panose="05000000000000000000" pitchFamily="2" charset="2"/>
              <a:buChar char="q"/>
            </a:pPr>
            <a:r>
              <a:rPr lang="es-AR" sz="2400" b="0" dirty="0">
                <a:latin typeface="Calibri" panose="020F0502020204030204" pitchFamily="34" charset="0"/>
              </a:rPr>
              <a:t>Cuando la </a:t>
            </a:r>
            <a:r>
              <a:rPr lang="es-AR" sz="2400" dirty="0">
                <a:solidFill>
                  <a:srgbClr val="FF0000"/>
                </a:solidFill>
                <a:latin typeface="Calibri" panose="020F0502020204030204" pitchFamily="34" charset="0"/>
              </a:rPr>
              <a:t>sentencia reconoce </a:t>
            </a:r>
            <a:r>
              <a:rPr lang="es-AR" sz="2400" b="0" dirty="0">
                <a:latin typeface="Calibri" panose="020F0502020204030204" pitchFamily="34" charset="0"/>
              </a:rPr>
              <a:t>a favor del cónyuge </a:t>
            </a:r>
            <a:r>
              <a:rPr lang="es-AR" sz="2400" dirty="0">
                <a:solidFill>
                  <a:srgbClr val="00B0F0"/>
                </a:solidFill>
                <a:latin typeface="Calibri" panose="020F0502020204030204" pitchFamily="34" charset="0"/>
              </a:rPr>
              <a:t>(inocente o no) </a:t>
            </a:r>
            <a:r>
              <a:rPr lang="es-AR" sz="2400" b="0" dirty="0">
                <a:latin typeface="Calibri" panose="020F0502020204030204" pitchFamily="34" charset="0"/>
              </a:rPr>
              <a:t>un </a:t>
            </a:r>
            <a:r>
              <a:rPr lang="es-AR" sz="2400" dirty="0">
                <a:solidFill>
                  <a:srgbClr val="FF0000"/>
                </a:solidFill>
                <a:latin typeface="Calibri" panose="020F0502020204030204" pitchFamily="34" charset="0"/>
              </a:rPr>
              <a:t>derecho alimentario</a:t>
            </a:r>
            <a:r>
              <a:rPr lang="es-AR" sz="2400" b="0" dirty="0">
                <a:latin typeface="Calibri" panose="020F0502020204030204" pitchFamily="34" charset="0"/>
              </a:rPr>
              <a:t>, este derecho por su especial naturaleza, </a:t>
            </a:r>
            <a:r>
              <a:rPr lang="es-AR" sz="2400" u="sng" dirty="0">
                <a:solidFill>
                  <a:srgbClr val="FF0000"/>
                </a:solidFill>
                <a:latin typeface="Calibri" panose="020F0502020204030204" pitchFamily="34" charset="0"/>
              </a:rPr>
              <a:t>forma parte del plexo de derechos fundamentales garantizados por la Constitución Nacional y los instrumentos internacionales de derechos humanos </a:t>
            </a:r>
            <a:r>
              <a:rPr lang="es-AR" sz="2400" b="0" dirty="0">
                <a:latin typeface="Calibri" panose="020F0502020204030204" pitchFamily="34" charset="0"/>
              </a:rPr>
              <a:t>suscriptos por la Argentina.</a:t>
            </a:r>
          </a:p>
          <a:p>
            <a:pPr algn="just">
              <a:buFont typeface="Wingdings" panose="05000000000000000000" pitchFamily="2" charset="2"/>
              <a:buChar char="q"/>
            </a:pPr>
            <a:r>
              <a:rPr lang="es-AR" sz="2400" b="0" dirty="0">
                <a:latin typeface="Calibri" panose="020F0502020204030204" pitchFamily="34" charset="0"/>
              </a:rPr>
              <a:t>Entre los </a:t>
            </a:r>
            <a:r>
              <a:rPr lang="es-AR" sz="2400" dirty="0">
                <a:latin typeface="Calibri" panose="020F0502020204030204" pitchFamily="34" charset="0"/>
              </a:rPr>
              <a:t>miembros de la familia, el derecho alimentario </a:t>
            </a:r>
            <a:r>
              <a:rPr lang="es-AR" sz="2400" b="0" dirty="0">
                <a:latin typeface="Calibri" panose="020F0502020204030204" pitchFamily="34" charset="0"/>
              </a:rPr>
              <a:t>se funda en especial en el llamado</a:t>
            </a:r>
            <a:r>
              <a:rPr lang="es-AR" sz="2400" dirty="0">
                <a:solidFill>
                  <a:srgbClr val="FF0000"/>
                </a:solidFill>
                <a:latin typeface="Calibri" panose="020F0502020204030204" pitchFamily="34" charset="0"/>
              </a:rPr>
              <a:t> principio de solidaridad familiar.</a:t>
            </a:r>
          </a:p>
          <a:p>
            <a:endParaRPr lang="es-AR" dirty="0"/>
          </a:p>
        </p:txBody>
      </p:sp>
      <p:sp>
        <p:nvSpPr>
          <p:cNvPr id="4" name="3 Flecha abajo"/>
          <p:cNvSpPr/>
          <p:nvPr/>
        </p:nvSpPr>
        <p:spPr>
          <a:xfrm>
            <a:off x="3755338" y="5877272"/>
            <a:ext cx="1656184" cy="816204"/>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rgbClr val="FFFFFF"/>
              </a:solidFill>
              <a:effectLst/>
              <a:uLnTx/>
              <a:uFillTx/>
            </a:endParaRPr>
          </a:p>
        </p:txBody>
      </p:sp>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8DAD54-71E0-45D3-A46F-2AB419CE1F23}"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6" name="Marcador de número de diapositiva 5"/>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140</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8922238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02088" y="1100628"/>
            <a:ext cx="7941812" cy="5352708"/>
          </a:xfrm>
          <a:solidFill>
            <a:schemeClr val="bg1"/>
          </a:solidFill>
          <a:ln w="57150">
            <a:solidFill>
              <a:schemeClr val="tx1"/>
            </a:solidFill>
          </a:ln>
        </p:spPr>
        <p:txBody>
          <a:bodyPr>
            <a:normAutofit lnSpcReduction="10000"/>
          </a:bodyPr>
          <a:lstStyle/>
          <a:p>
            <a:pPr marL="0" indent="0" algn="just"/>
            <a:r>
              <a:rPr lang="es-AR" sz="4000" b="0" dirty="0">
                <a:latin typeface="Calibri" panose="020F0502020204030204" pitchFamily="34" charset="0"/>
              </a:rPr>
              <a:t>La aplicación del </a:t>
            </a:r>
            <a:r>
              <a:rPr lang="es-AR" sz="4000" dirty="0">
                <a:solidFill>
                  <a:srgbClr val="FF0000"/>
                </a:solidFill>
                <a:latin typeface="Calibri" panose="020F0502020204030204" pitchFamily="34" charset="0"/>
              </a:rPr>
              <a:t>principio pro </a:t>
            </a:r>
            <a:r>
              <a:rPr lang="es-AR" sz="4000" dirty="0" err="1">
                <a:solidFill>
                  <a:srgbClr val="FF0000"/>
                </a:solidFill>
                <a:latin typeface="Calibri" panose="020F0502020204030204" pitchFamily="34" charset="0"/>
              </a:rPr>
              <a:t>homine</a:t>
            </a:r>
            <a:r>
              <a:rPr lang="es-AR" sz="4000" b="0" dirty="0">
                <a:latin typeface="Calibri" panose="020F0502020204030204" pitchFamily="34" charset="0"/>
              </a:rPr>
              <a:t> es otra de las razones que justifican la decisión, </a:t>
            </a:r>
            <a:r>
              <a:rPr lang="es-AR" sz="4000" dirty="0">
                <a:solidFill>
                  <a:srgbClr val="FF0000"/>
                </a:solidFill>
                <a:latin typeface="Calibri" panose="020F0502020204030204" pitchFamily="34" charset="0"/>
              </a:rPr>
              <a:t>principio que indica también la necesidad de amparar a la persona </a:t>
            </a:r>
            <a:r>
              <a:rPr lang="es-AR" sz="4000" dirty="0">
                <a:solidFill>
                  <a:srgbClr val="00B050"/>
                </a:solidFill>
                <a:latin typeface="Calibri" panose="020F0502020204030204" pitchFamily="34" charset="0"/>
              </a:rPr>
              <a:t>más débil o vulnerable </a:t>
            </a:r>
            <a:r>
              <a:rPr lang="es-AR" sz="4000" dirty="0">
                <a:solidFill>
                  <a:srgbClr val="FF0000"/>
                </a:solidFill>
                <a:latin typeface="Calibri" panose="020F0502020204030204" pitchFamily="34" charset="0"/>
              </a:rPr>
              <a:t>de la relación jurídica</a:t>
            </a:r>
            <a:r>
              <a:rPr lang="es-AR" sz="4000" dirty="0">
                <a:latin typeface="Calibri" panose="020F0502020204030204" pitchFamily="34" charset="0"/>
              </a:rPr>
              <a:t> </a:t>
            </a:r>
            <a:r>
              <a:rPr lang="es-AR" sz="4000" b="0" dirty="0">
                <a:latin typeface="Calibri" panose="020F0502020204030204" pitchFamily="34" charset="0"/>
              </a:rPr>
              <a:t>que en principio, y a falta de prueba en contrario</a:t>
            </a:r>
            <a:r>
              <a:rPr lang="es-AR" sz="4000" dirty="0">
                <a:latin typeface="Calibri" panose="020F0502020204030204" pitchFamily="34" charset="0"/>
              </a:rPr>
              <a:t> debe presumirse que es la alimentada.</a:t>
            </a:r>
          </a:p>
          <a:p>
            <a:pPr marL="0" indent="0" algn="just"/>
            <a:endParaRPr lang="es-AR" sz="3200"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DCA38F1-1098-4B2C-88A5-2338680B72DC}"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141</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216295928"/>
      </p:ext>
    </p:extLst>
  </p:cSld>
  <p:clrMapOvr>
    <a:masterClrMapping/>
  </p:clrMapOvr>
  <p:transition spd="med">
    <p:pull/>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35006" y="800140"/>
            <a:ext cx="8568952" cy="5622142"/>
          </a:xfrm>
        </p:spPr>
        <p:style>
          <a:lnRef idx="1">
            <a:schemeClr val="accent4"/>
          </a:lnRef>
          <a:fillRef idx="2">
            <a:schemeClr val="accent4"/>
          </a:fillRef>
          <a:effectRef idx="1">
            <a:schemeClr val="accent4"/>
          </a:effectRef>
          <a:fontRef idx="minor">
            <a:schemeClr val="dk1"/>
          </a:fontRef>
        </p:style>
        <p:txBody>
          <a:bodyPr>
            <a:normAutofit/>
          </a:bodyPr>
          <a:lstStyle/>
          <a:p>
            <a:pPr algn="just">
              <a:buFont typeface="Wingdings" panose="05000000000000000000" pitchFamily="2" charset="2"/>
              <a:buChar char="q"/>
            </a:pPr>
            <a:r>
              <a:rPr lang="es-AR" sz="2800" b="0" dirty="0">
                <a:latin typeface="Calibri" panose="020F0502020204030204" pitchFamily="34" charset="0"/>
              </a:rPr>
              <a:t>Que el </a:t>
            </a:r>
            <a:r>
              <a:rPr lang="es-AR" sz="2800" u="sng" dirty="0">
                <a:solidFill>
                  <a:srgbClr val="7030A0"/>
                </a:solidFill>
                <a:latin typeface="Calibri" panose="020F0502020204030204" pitchFamily="34" charset="0"/>
              </a:rPr>
              <a:t>Código Civil y Comercial no puede aplicarse en el sentido de hacer cesar ipso iure el derecho alimentario del cónyuge inocente reconocido por sentencia firme</a:t>
            </a:r>
            <a:r>
              <a:rPr lang="es-AR" sz="2800" dirty="0">
                <a:latin typeface="Calibri" panose="020F0502020204030204" pitchFamily="34" charset="0"/>
              </a:rPr>
              <a:t>, </a:t>
            </a:r>
            <a:r>
              <a:rPr lang="es-AR" sz="2800" dirty="0">
                <a:solidFill>
                  <a:srgbClr val="00B050"/>
                </a:solidFill>
                <a:latin typeface="Calibri" panose="020F0502020204030204" pitchFamily="34" charset="0"/>
              </a:rPr>
              <a:t>sin perjuicio de que las causas de extinción de este derecho se rigen por la nueva ley vigente</a:t>
            </a:r>
            <a:r>
              <a:rPr lang="es-AR" sz="2800" b="0" dirty="0">
                <a:latin typeface="Calibri" panose="020F0502020204030204" pitchFamily="34" charset="0"/>
              </a:rPr>
              <a:t>, de modo que </a:t>
            </a:r>
            <a:r>
              <a:rPr lang="es-AR" sz="2800" dirty="0">
                <a:solidFill>
                  <a:srgbClr val="FF0000"/>
                </a:solidFill>
                <a:latin typeface="Calibri" panose="020F0502020204030204" pitchFamily="34" charset="0"/>
              </a:rPr>
              <a:t>el cónyuge obligado podrá entablar la acción pertinente</a:t>
            </a:r>
            <a:r>
              <a:rPr lang="es-AR" sz="2800" b="0" dirty="0">
                <a:latin typeface="Calibri" panose="020F0502020204030204" pitchFamily="34" charset="0"/>
              </a:rPr>
              <a:t> alegando la </a:t>
            </a:r>
            <a:r>
              <a:rPr lang="es-AR" sz="2800" dirty="0">
                <a:solidFill>
                  <a:srgbClr val="FF0000"/>
                </a:solidFill>
                <a:latin typeface="Calibri" panose="020F0502020204030204" pitchFamily="34" charset="0"/>
              </a:rPr>
              <a:t>modificación</a:t>
            </a:r>
            <a:r>
              <a:rPr lang="es-AR" sz="2800" b="0" dirty="0">
                <a:latin typeface="Calibri" panose="020F0502020204030204" pitchFamily="34" charset="0"/>
              </a:rPr>
              <a:t> de las circunstancias o contexto fáctico –no meramente jurídico- que ha determinado la fijación de la cuota </a:t>
            </a:r>
            <a:r>
              <a:rPr lang="es-AR" sz="2800" dirty="0">
                <a:solidFill>
                  <a:srgbClr val="FF0000"/>
                </a:solidFill>
                <a:latin typeface="Calibri" panose="020F0502020204030204" pitchFamily="34" charset="0"/>
              </a:rPr>
              <a:t>alimentaria </a:t>
            </a:r>
            <a:r>
              <a:rPr lang="es-AR" sz="2800" u="sng" dirty="0">
                <a:solidFill>
                  <a:srgbClr val="FF0000"/>
                </a:solidFill>
                <a:latin typeface="Calibri" panose="020F0502020204030204" pitchFamily="34" charset="0"/>
              </a:rPr>
              <a:t>con independencia de la responsabilidad del alimentante en la ruptura</a:t>
            </a:r>
            <a:r>
              <a:rPr lang="es-AR" sz="2800" dirty="0">
                <a:solidFill>
                  <a:srgbClr val="FF0000"/>
                </a:solidFill>
                <a:latin typeface="Calibri" panose="020F0502020204030204" pitchFamily="34" charset="0"/>
              </a:rPr>
              <a:t>. </a:t>
            </a:r>
            <a:endParaRPr lang="es-AR" sz="2800" dirty="0">
              <a:latin typeface="Calibri" panose="020F0502020204030204" pitchFamily="34" charset="0"/>
            </a:endParaRPr>
          </a:p>
          <a:p>
            <a:endParaRPr lang="es-AR" sz="2800" dirty="0"/>
          </a:p>
        </p:txBody>
      </p:sp>
      <p:sp>
        <p:nvSpPr>
          <p:cNvPr id="2" name="Marcador de fecha 1"/>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9F6FA75-1E27-4FE3-AAB9-CB6984E33782}"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a:t>
            </a:fld>
            <a:endParaRPr kumimoji="0" lang="es-AR" sz="1800" b="0" i="0" u="none" strike="noStrike" kern="0" cap="none" spc="0" normalizeH="0" baseline="0" noProof="0">
              <a:ln>
                <a:noFill/>
              </a:ln>
              <a:solidFill>
                <a:sysClr val="windowText" lastClr="000000"/>
              </a:solidFill>
              <a:effectLst/>
              <a:uLnTx/>
              <a:uFillTx/>
            </a:endParaRPr>
          </a:p>
        </p:txBody>
      </p:sp>
      <p:sp>
        <p:nvSpPr>
          <p:cNvPr id="6" name="Flecha abajo 5"/>
          <p:cNvSpPr/>
          <p:nvPr/>
        </p:nvSpPr>
        <p:spPr>
          <a:xfrm>
            <a:off x="5436096" y="5445224"/>
            <a:ext cx="1728192"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xmlns="" val="275159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AR" b="1" dirty="0"/>
              <a:t>Causales de cese</a:t>
            </a:r>
          </a:p>
        </p:txBody>
      </p:sp>
      <p:sp>
        <p:nvSpPr>
          <p:cNvPr id="5" name="Marcador de contenido 4"/>
          <p:cNvSpPr>
            <a:spLocks noGrp="1"/>
          </p:cNvSpPr>
          <p:nvPr>
            <p:ph idx="1"/>
          </p:nvPr>
        </p:nvSpPr>
        <p:spPr>
          <a:xfrm>
            <a:off x="453231" y="1417638"/>
            <a:ext cx="8229600" cy="5069160"/>
          </a:xfrm>
          <a:ln w="57150">
            <a:solidFill>
              <a:schemeClr val="accent1"/>
            </a:solidFill>
          </a:ln>
        </p:spPr>
        <p:txBody>
          <a:bodyPr/>
          <a:lstStyle/>
          <a:p>
            <a:pPr algn="just"/>
            <a:r>
              <a:rPr lang="es-AR" sz="2000" b="1" dirty="0"/>
              <a:t>ARTICULO 434.- Alimentos posteriores al divorcio. Las prestaciones alimentarias pueden ser fijadas aun después del divorcio:</a:t>
            </a:r>
            <a:br>
              <a:rPr lang="es-AR" sz="2000" b="1" dirty="0"/>
            </a:br>
            <a:r>
              <a:rPr lang="es-AR" sz="2000" b="1" dirty="0"/>
              <a:t>b) a favor de quien no tiene recursos propios suficientes ni posibilidad razonable de procurárselos. Se tienen en cuenta los incisos b), c) y e) del artículo 433. La obligación no puede tener una duración superior al número de años que duró el matrimonio y no procede a favor del que recibe la compensación económica del artículo 441.</a:t>
            </a:r>
            <a:br>
              <a:rPr lang="es-AR" sz="2000" b="1" dirty="0"/>
            </a:br>
            <a:r>
              <a:rPr lang="es-AR" sz="2000" b="1" dirty="0"/>
              <a:t>En los dos supuestos previstos en este artículo, la obligación cesa si: </a:t>
            </a:r>
            <a:r>
              <a:rPr lang="es-AR" sz="2000" b="1" dirty="0">
                <a:solidFill>
                  <a:srgbClr val="FF0000"/>
                </a:solidFill>
              </a:rPr>
              <a:t>desaparece la causa que la motivó</a:t>
            </a:r>
            <a:r>
              <a:rPr lang="es-AR" sz="2000" b="1" dirty="0"/>
              <a:t>, o si la persona beneficiada contrae matrimonio o vive en unión convivencial, o cuando el alimentado incurre en alguna de las causales de indignidad.</a:t>
            </a:r>
            <a:br>
              <a:rPr lang="es-AR" sz="2000" b="1" dirty="0"/>
            </a:br>
            <a:r>
              <a:rPr lang="es-AR" sz="2000" b="1" dirty="0"/>
              <a:t>Si el convenio regulador del divorcio se refiere a los alimentos, rigen las pautas convenidas.</a:t>
            </a:r>
          </a:p>
        </p:txBody>
      </p:sp>
      <p:sp>
        <p:nvSpPr>
          <p:cNvPr id="6" name="Marcador de fecha 5"/>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69B1436-ECF2-4AAB-98FE-9129B1B584A2}" type="datetime12">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n-US" sz="1800" b="0" i="0" u="none" strike="noStrike" kern="0" cap="none" spc="0" normalizeH="0" baseline="0" noProof="0">
              <a:ln>
                <a:noFill/>
              </a:ln>
              <a:solidFill>
                <a:srgbClr val="000000"/>
              </a:solidFill>
              <a:effectLst/>
              <a:uLnTx/>
              <a:uFillTx/>
            </a:endParaRPr>
          </a:p>
        </p:txBody>
      </p:sp>
      <p:sp>
        <p:nvSpPr>
          <p:cNvPr id="7" name="Marcador de número de diapositiva 6"/>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65E41B6-1414-4972-9D5C-D29B8109D65C}"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143</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1894190921"/>
      </p:ext>
    </p:extLst>
  </p:cSld>
  <p:clrMapOvr>
    <a:masterClrMapping/>
  </p:clrMapOvr>
  <p:transition spd="med">
    <p:pull/>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0" y="260648"/>
            <a:ext cx="7520940" cy="720080"/>
          </a:xfrm>
        </p:spPr>
        <p:style>
          <a:lnRef idx="2">
            <a:schemeClr val="dk1">
              <a:shade val="50000"/>
            </a:schemeClr>
          </a:lnRef>
          <a:fillRef idx="1">
            <a:schemeClr val="dk1"/>
          </a:fillRef>
          <a:effectRef idx="0">
            <a:schemeClr val="dk1"/>
          </a:effectRef>
          <a:fontRef idx="minor">
            <a:schemeClr val="lt1"/>
          </a:fontRef>
        </p:style>
        <p:txBody>
          <a:bodyPr/>
          <a:lstStyle/>
          <a:p>
            <a:pPr algn="ctr"/>
            <a:r>
              <a:rPr lang="es-AR" sz="5000" b="1" dirty="0"/>
              <a:t>RESUELVE</a:t>
            </a:r>
            <a:endParaRPr lang="es-AR" sz="5000" dirty="0"/>
          </a:p>
        </p:txBody>
      </p:sp>
      <p:sp>
        <p:nvSpPr>
          <p:cNvPr id="3" name="2 Marcador de contenido"/>
          <p:cNvSpPr>
            <a:spLocks noGrp="1"/>
          </p:cNvSpPr>
          <p:nvPr>
            <p:ph idx="1"/>
          </p:nvPr>
        </p:nvSpPr>
        <p:spPr>
          <a:xfrm>
            <a:off x="402088" y="1100628"/>
            <a:ext cx="7941812" cy="5660198"/>
          </a:xfrm>
        </p:spPr>
        <p:style>
          <a:lnRef idx="0">
            <a:schemeClr val="accent1"/>
          </a:lnRef>
          <a:fillRef idx="3">
            <a:schemeClr val="accent1"/>
          </a:fillRef>
          <a:effectRef idx="3">
            <a:schemeClr val="accent1"/>
          </a:effectRef>
          <a:fontRef idx="minor">
            <a:schemeClr val="lt1"/>
          </a:fontRef>
        </p:style>
        <p:txBody>
          <a:bodyPr anchor="ctr"/>
          <a:lstStyle/>
          <a:p>
            <a:r>
              <a:rPr lang="es-AR" sz="3000" dirty="0">
                <a:latin typeface="Calibri" panose="020F0502020204030204" pitchFamily="34" charset="0"/>
              </a:rPr>
              <a:t>	</a:t>
            </a:r>
            <a:r>
              <a:rPr lang="es-AR" sz="4000" dirty="0">
                <a:solidFill>
                  <a:srgbClr val="FFFF00"/>
                </a:solidFill>
                <a:latin typeface="Calibri" panose="020F0502020204030204" pitchFamily="34" charset="0"/>
              </a:rPr>
              <a:t>Desestimar la revocatoria planteada contra la providencia </a:t>
            </a:r>
            <a:r>
              <a:rPr lang="es-AR" sz="4000" b="0" dirty="0">
                <a:latin typeface="Calibri" panose="020F0502020204030204" pitchFamily="34" charset="0"/>
              </a:rPr>
              <a:t>y </a:t>
            </a:r>
            <a:r>
              <a:rPr lang="es-AR" sz="4000" u="sng" dirty="0">
                <a:solidFill>
                  <a:srgbClr val="FFC000"/>
                </a:solidFill>
                <a:latin typeface="Calibri" panose="020F0502020204030204" pitchFamily="34" charset="0"/>
              </a:rPr>
              <a:t>conceder el recurso de apelación interpuesto en subsidio</a:t>
            </a:r>
            <a:r>
              <a:rPr lang="es-AR" sz="4000" b="0" dirty="0">
                <a:latin typeface="Calibri" panose="020F0502020204030204" pitchFamily="34" charset="0"/>
              </a:rPr>
              <a:t>, el que se tiene por fundado. En consecuencia, elévense los autos al Superior en la forma de estilo.</a:t>
            </a:r>
          </a:p>
          <a:p>
            <a:endParaRPr lang="es-AR" b="0"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8D197F6-73AF-405F-8BC9-F2A954BEA7CF}"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144</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190280019"/>
      </p:ext>
    </p:extLst>
  </p:cSld>
  <p:clrMapOvr>
    <a:masterClrMapping/>
  </p:clrMapOvr>
  <p:transition spd="slow">
    <p:wheel spokes="1"/>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9725" y="1219200"/>
            <a:ext cx="8308975" cy="1143000"/>
          </a:xfrm>
          <a:solidFill>
            <a:schemeClr val="accent2"/>
          </a:solidFill>
        </p:spPr>
        <p:txBody>
          <a:bodyPr/>
          <a:lstStyle/>
          <a:p>
            <a:pPr algn="ctr"/>
            <a:r>
              <a:rPr lang="es-AR" b="1" dirty="0">
                <a:solidFill>
                  <a:schemeClr val="tx1"/>
                </a:solidFill>
              </a:rPr>
              <a:t>QUE DIJO LA CAMARA </a:t>
            </a:r>
            <a:br>
              <a:rPr lang="es-AR" b="1" dirty="0">
                <a:solidFill>
                  <a:schemeClr val="tx1"/>
                </a:solidFill>
              </a:rPr>
            </a:br>
            <a:r>
              <a:rPr lang="es-AR" b="1" dirty="0">
                <a:solidFill>
                  <a:schemeClr val="tx1"/>
                </a:solidFill>
              </a:rPr>
              <a:t>(</a:t>
            </a:r>
            <a:r>
              <a:rPr lang="es-AR" b="1" dirty="0" err="1">
                <a:solidFill>
                  <a:schemeClr val="tx1"/>
                </a:solidFill>
              </a:rPr>
              <a:t>CNCiv</a:t>
            </a:r>
            <a:r>
              <a:rPr lang="es-AR" b="1" dirty="0">
                <a:solidFill>
                  <a:schemeClr val="tx1"/>
                </a:solidFill>
              </a:rPr>
              <a:t>., sala I, 1/12/2015)</a:t>
            </a:r>
          </a:p>
        </p:txBody>
      </p:sp>
      <p:sp>
        <p:nvSpPr>
          <p:cNvPr id="3" name="Marcador de contenido 2"/>
          <p:cNvSpPr>
            <a:spLocks noGrp="1"/>
          </p:cNvSpPr>
          <p:nvPr>
            <p:ph idx="1"/>
          </p:nvPr>
        </p:nvSpPr>
        <p:spPr>
          <a:ln w="57150">
            <a:solidFill>
              <a:srgbClr val="000000"/>
            </a:solidFill>
          </a:ln>
        </p:spPr>
        <p:txBody>
          <a:bodyPr>
            <a:normAutofit/>
          </a:bodyPr>
          <a:lstStyle/>
          <a:p>
            <a:pPr algn="just"/>
            <a:r>
              <a:rPr lang="es-AR" sz="3600" b="1" dirty="0">
                <a:solidFill>
                  <a:schemeClr val="tx1"/>
                </a:solidFill>
              </a:rPr>
              <a:t>Este tribunal, sin dejar de reconocer la complejidad que encierra la materia, no comparte la solución propiciada en la instancia de grado, por lo que desde ya se anticipa que la pretensión recursiva será admitida.</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DCA38F1-1098-4B2C-88A5-2338680B72DC}" type="datetime12">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ysClr val="windowText" lastClr="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73B6D6A-A095-49E8-8886-609295839F3B}"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145</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2712738516"/>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23528" y="476672"/>
            <a:ext cx="8401373" cy="6120680"/>
          </a:xfrm>
          <a:solidFill>
            <a:schemeClr val="bg1"/>
          </a:solidFill>
          <a:ln w="57150">
            <a:solidFill>
              <a:srgbClr val="000000"/>
            </a:solidFill>
          </a:ln>
        </p:spPr>
        <p:txBody>
          <a:bodyPr>
            <a:noAutofit/>
          </a:bodyPr>
          <a:lstStyle/>
          <a:p>
            <a:pPr algn="just"/>
            <a:r>
              <a:rPr lang="es-AR" sz="2800" b="1" dirty="0">
                <a:solidFill>
                  <a:schemeClr val="tx1"/>
                </a:solidFill>
              </a:rPr>
              <a:t>distinguir relaciones 1) </a:t>
            </a:r>
            <a:r>
              <a:rPr lang="es-AR" sz="2800" b="1" dirty="0">
                <a:solidFill>
                  <a:srgbClr val="FF0000"/>
                </a:solidFill>
              </a:rPr>
              <a:t>obligatorias instantáneas o de tracto único</a:t>
            </a:r>
            <a:r>
              <a:rPr lang="es-AR" sz="2800" b="1" dirty="0">
                <a:solidFill>
                  <a:schemeClr val="tx1"/>
                </a:solidFill>
              </a:rPr>
              <a:t>, frente a otras que son 2) </a:t>
            </a:r>
            <a:r>
              <a:rPr lang="es-AR" sz="2800" b="1" dirty="0">
                <a:solidFill>
                  <a:srgbClr val="00B050"/>
                </a:solidFill>
              </a:rPr>
              <a:t>continuas, duraderas o de tracto sucesivo</a:t>
            </a:r>
            <a:r>
              <a:rPr lang="es-AR" sz="2800" b="1" dirty="0">
                <a:solidFill>
                  <a:schemeClr val="tx1"/>
                </a:solidFill>
              </a:rPr>
              <a:t>. Las primeras quedan inmediatamente extinguidas por la realización de la prestación o prestaciones previstas en ellas. Es el caso, por ejemplo, de la compraventa manual con pago inmediato del precio y entrega inmediata de la cosa. Las segundas, en cambio, </a:t>
            </a:r>
            <a:r>
              <a:rPr lang="es-AR" sz="2800" b="1" dirty="0">
                <a:solidFill>
                  <a:srgbClr val="00B050"/>
                </a:solidFill>
              </a:rPr>
              <a:t>son aquellas cuyo desenvolvimiento supone un período más o menos prolongado en el que se ejecuta una prestación continua, como ocurre en el caso de los servicios públicos, o en el que se van realizando prestaciones periódicas</a:t>
            </a:r>
            <a:r>
              <a:rPr lang="es-AR" sz="2800" b="1" dirty="0">
                <a:solidFill>
                  <a:schemeClr val="tx1"/>
                </a:solidFill>
              </a:rPr>
              <a:t>. Este último es lo que se verifica en el caso de la </a:t>
            </a:r>
            <a:r>
              <a:rPr lang="es-AR" sz="2800" b="1" dirty="0">
                <a:solidFill>
                  <a:srgbClr val="00B0F0"/>
                </a:solidFill>
              </a:rPr>
              <a:t>obligación alimentaria </a:t>
            </a:r>
            <a:r>
              <a:rPr lang="es-AR" sz="2800" b="1" dirty="0">
                <a:solidFill>
                  <a:schemeClr val="tx1"/>
                </a:solidFill>
              </a:rPr>
              <a:t>…</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146</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515676903"/>
      </p:ext>
    </p:extLst>
  </p:cSld>
  <p:clrMapOvr>
    <a:masterClrMapping/>
  </p:clrMapOvr>
  <p:transition spd="med">
    <p:pull/>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1" y="1340768"/>
            <a:ext cx="8473380" cy="4907631"/>
          </a:xfrm>
          <a:solidFill>
            <a:schemeClr val="bg1"/>
          </a:solidFill>
          <a:ln>
            <a:solidFill>
              <a:srgbClr val="000000"/>
            </a:solidFill>
          </a:ln>
        </p:spPr>
        <p:txBody>
          <a:bodyPr>
            <a:normAutofit/>
          </a:bodyPr>
          <a:lstStyle/>
          <a:p>
            <a:r>
              <a:rPr lang="es-AR" sz="3600" b="1" dirty="0">
                <a:solidFill>
                  <a:schemeClr val="tx1"/>
                </a:solidFill>
              </a:rPr>
              <a:t>no es dudoso que el incumplimiento de la prestación devengada en el mes de agosto de 2015 constituye una </a:t>
            </a:r>
            <a:r>
              <a:rPr lang="es-AR" sz="3600" b="1" dirty="0">
                <a:solidFill>
                  <a:srgbClr val="FF0000"/>
                </a:solidFill>
              </a:rPr>
              <a:t>“consecuencia” </a:t>
            </a:r>
            <a:r>
              <a:rPr lang="es-AR" sz="3600" b="1" dirty="0">
                <a:solidFill>
                  <a:schemeClr val="tx1"/>
                </a:solidFill>
              </a:rPr>
              <a:t>de una situación jurídica, y que, por tanto, de acuerdo a la pauta señalada por el mencionado artículo 7 del Código Civil y Comercial, se encuentra afectada por la nueva ley hacia el futuro.</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147</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298433901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1" y="1052736"/>
            <a:ext cx="8473380" cy="5195663"/>
          </a:xfrm>
          <a:solidFill>
            <a:schemeClr val="bg1"/>
          </a:solidFill>
          <a:ln>
            <a:solidFill>
              <a:srgbClr val="000000"/>
            </a:solidFill>
          </a:ln>
        </p:spPr>
        <p:txBody>
          <a:bodyPr>
            <a:normAutofit/>
          </a:bodyPr>
          <a:lstStyle/>
          <a:p>
            <a:pPr algn="just"/>
            <a:r>
              <a:rPr lang="es-AR" sz="3200" b="1" dirty="0">
                <a:solidFill>
                  <a:schemeClr val="tx1"/>
                </a:solidFill>
              </a:rPr>
              <a:t>la </a:t>
            </a:r>
            <a:r>
              <a:rPr lang="es-AR" sz="3200" b="1" dirty="0">
                <a:solidFill>
                  <a:srgbClr val="FF0000"/>
                </a:solidFill>
              </a:rPr>
              <a:t>cosa juzgada en materia de alimentos no es absoluta</a:t>
            </a:r>
            <a:r>
              <a:rPr lang="es-AR" sz="3200" b="1" dirty="0">
                <a:solidFill>
                  <a:schemeClr val="tx1"/>
                </a:solidFill>
              </a:rPr>
              <a:t>. Así lo ha destacado Kemelmajer de Carlucci -cuya opinión es transcripta en la decisión recurrida- al señalar que “la cosa juzgada no es razón suficiente para continuar en el futuro con una prestación alimentaria que obliga al deudor a mantener al otro cónyuge en el nivel económico del que gozaron durante la convivencia porque la cosa juzgada relativa a prestaciones alimentarias es siempre débil” </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148</a:t>
            </a:fld>
            <a:endParaRPr kumimoji="0" lang="es-AR" sz="1800" b="0" i="0" u="none" strike="noStrike" kern="0" cap="none" spc="0" normalizeH="0" baseline="0" noProof="0">
              <a:ln>
                <a:noFill/>
              </a:ln>
              <a:solidFill>
                <a:prstClr val="white"/>
              </a:solidFill>
              <a:effectLst/>
              <a:uLnTx/>
              <a:uFillTx/>
            </a:endParaRPr>
          </a:p>
        </p:txBody>
      </p:sp>
      <p:sp>
        <p:nvSpPr>
          <p:cNvPr id="5" name="Flecha abajo 4"/>
          <p:cNvSpPr/>
          <p:nvPr/>
        </p:nvSpPr>
        <p:spPr>
          <a:xfrm>
            <a:off x="3779912" y="5949280"/>
            <a:ext cx="2160240" cy="79208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72493837"/>
      </p:ext>
    </p:extLst>
  </p:cSld>
  <p:clrMapOvr>
    <a:masterClrMapping/>
  </p:clrMapOvr>
  <p:transition spd="slow">
    <p:push dir="u"/>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95537" y="1219201"/>
            <a:ext cx="8329364" cy="4658072"/>
          </a:xfrm>
          <a:solidFill>
            <a:schemeClr val="bg1"/>
          </a:solidFill>
          <a:ln>
            <a:solidFill>
              <a:srgbClr val="000000"/>
            </a:solidFill>
          </a:ln>
        </p:spPr>
        <p:txBody>
          <a:bodyPr>
            <a:normAutofit/>
          </a:bodyPr>
          <a:lstStyle/>
          <a:p>
            <a:pPr algn="just"/>
            <a:r>
              <a:rPr lang="es-AR" sz="3600" b="1" dirty="0">
                <a:solidFill>
                  <a:schemeClr val="tx1"/>
                </a:solidFill>
              </a:rPr>
              <a:t>ni aun en el Código Civil -bajo cuyo marco se dictaron las sentencias de divorcio y la que estableció la pensión alimentaria que aquí se trata- podía el cónyuge inocente invocar la existencia de un derecho definitivamente adquirido a percibir sine die la suma establecida en la sentencia dictada en el juicio de alimentos.</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149</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407127259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a:xfrm>
            <a:off x="380999" y="1628800"/>
            <a:ext cx="8436647" cy="4896543"/>
          </a:xfrm>
          <a:solidFill>
            <a:schemeClr val="bg1"/>
          </a:solidFill>
          <a:ln w="57150">
            <a:solidFill>
              <a:schemeClr val="tx1"/>
            </a:solidFill>
          </a:ln>
        </p:spPr>
        <p:txBody>
          <a:bodyPr>
            <a:normAutofit lnSpcReduction="10000"/>
          </a:bodyPr>
          <a:lstStyle/>
          <a:p>
            <a:pPr algn="just"/>
            <a:endParaRPr lang="es-AR" dirty="0"/>
          </a:p>
          <a:p>
            <a:pPr algn="just"/>
            <a:r>
              <a:rPr lang="es-AR" sz="2400" b="1" dirty="0"/>
              <a:t>El Tribunal constata que, en el marco de las sociedades contemporáneas se dan cambios sociales, culturales e institucionales encaminados a desarrollos más incluyentes de todas las opciones de vida de sus ciudadanos, lo cual se evidencia en la aceptación social de parejas interraciales, las madres o padres solteros o las parejas divorciadas, las cuales en otros momentos no habían sido aceptadas por la sociedad. En este sentido, el Derecho y los Estados deben ayudar al avance social, </a:t>
            </a:r>
            <a:r>
              <a:rPr lang="es-AR" sz="2400" b="1" u="sng" dirty="0">
                <a:solidFill>
                  <a:srgbClr val="FF0000"/>
                </a:solidFill>
              </a:rPr>
              <a:t>de lo contrario se corre el grave riesgo de legitimar y consolidar distintas formas de discriminación violatorias de los derechos humanos </a:t>
            </a:r>
            <a:r>
              <a:rPr lang="es-AR" sz="2400" b="1" dirty="0"/>
              <a:t>(párrafo 120).</a:t>
            </a:r>
          </a:p>
          <a:p>
            <a:pPr algn="just"/>
            <a:endParaRPr lang="es-AR" dirty="0"/>
          </a:p>
        </p:txBody>
      </p:sp>
      <p:sp>
        <p:nvSpPr>
          <p:cNvPr id="3" name="Marcador de fecha 2"/>
          <p:cNvSpPr>
            <a:spLocks noGrp="1"/>
          </p:cNvSpPr>
          <p:nvPr>
            <p:ph type="dt" sz="half" idx="10"/>
          </p:nvPr>
        </p:nvSpPr>
        <p:spPr/>
        <p:txBody>
          <a:bodyPr/>
          <a:lstStyle/>
          <a:p>
            <a:pPr>
              <a:defRPr/>
            </a:pPr>
            <a:fld id="{7F9C3DB9-54D7-4D2F-97B5-B32C4F3477A6}" type="datetime12">
              <a:rPr lang="es-AR" smtClean="0">
                <a:solidFill>
                  <a:srgbClr val="534949"/>
                </a:solidFill>
              </a:rPr>
              <a:pPr>
                <a:defRPr/>
              </a:pPr>
              <a:t>2:21 p. m.</a:t>
            </a:fld>
            <a:endParaRPr lang="en-US">
              <a:solidFill>
                <a:srgbClr val="534949"/>
              </a:solidFill>
            </a:endParaRPr>
          </a:p>
        </p:txBody>
      </p:sp>
      <p:sp>
        <p:nvSpPr>
          <p:cNvPr id="4" name="Marcador de número de diapositiva 3"/>
          <p:cNvSpPr>
            <a:spLocks noGrp="1"/>
          </p:cNvSpPr>
          <p:nvPr>
            <p:ph type="sldNum" sz="quarter" idx="12"/>
          </p:nvPr>
        </p:nvSpPr>
        <p:spPr/>
        <p:txBody>
          <a:bodyPr/>
          <a:lstStyle/>
          <a:p>
            <a:pPr>
              <a:defRPr/>
            </a:pPr>
            <a:fld id="{90AEB6A0-4188-4C2C-8209-5AAC82F34AF0}" type="slidenum">
              <a:rPr lang="en-US" smtClean="0">
                <a:solidFill>
                  <a:srgbClr val="534949"/>
                </a:solidFill>
              </a:rPr>
              <a:pPr>
                <a:defRPr/>
              </a:pPr>
              <a:t>15</a:t>
            </a:fld>
            <a:endParaRPr lang="en-US">
              <a:solidFill>
                <a:srgbClr val="534949"/>
              </a:solidFill>
            </a:endParaRPr>
          </a:p>
        </p:txBody>
      </p:sp>
      <p:sp>
        <p:nvSpPr>
          <p:cNvPr id="5" name="Título 4"/>
          <p:cNvSpPr>
            <a:spLocks noGrp="1"/>
          </p:cNvSpPr>
          <p:nvPr>
            <p:ph type="title"/>
          </p:nvPr>
        </p:nvSpPr>
        <p:spPr/>
        <p:txBody>
          <a:bodyPr/>
          <a:lstStyle/>
          <a:p>
            <a:r>
              <a:rPr lang="es-AR" dirty="0"/>
              <a:t>ATALA RIFFO c/ Chile (24/02/2012)</a:t>
            </a:r>
          </a:p>
        </p:txBody>
      </p:sp>
    </p:spTree>
    <p:extLst>
      <p:ext uri="{BB962C8B-B14F-4D97-AF65-F5344CB8AC3E}">
        <p14:creationId xmlns:p14="http://schemas.microsoft.com/office/powerpoint/2010/main" xmlns="" val="2338226912"/>
      </p:ext>
    </p:extLst>
  </p:cSld>
  <p:clrMapOvr>
    <a:masterClrMapping/>
  </p:clrMapOvr>
  <p:transition spd="med">
    <p:pull/>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548680"/>
            <a:ext cx="8473380" cy="5699719"/>
          </a:xfrm>
          <a:solidFill>
            <a:schemeClr val="bg1"/>
          </a:solidFill>
          <a:ln>
            <a:solidFill>
              <a:srgbClr val="000000"/>
            </a:solidFill>
          </a:ln>
        </p:spPr>
        <p:txBody>
          <a:bodyPr>
            <a:noAutofit/>
          </a:bodyPr>
          <a:lstStyle/>
          <a:p>
            <a:pPr algn="just"/>
            <a:r>
              <a:rPr lang="es-AR" sz="3200" b="1" dirty="0">
                <a:solidFill>
                  <a:schemeClr val="tx1"/>
                </a:solidFill>
              </a:rPr>
              <a:t>aun ante la ausencia de una concreta previsión en el nuevo ordenamiento que reproduzca la disposición contenida en el artículo 207 del Código Civil derogado en favor del cónyuge inocente, éste contaría -en rigor, cualquiera de quienes estuvieron unidos en matrimonio- con otras herramientas legales que permitirían tutelar el derecho a la vida, la integridad física, la dignidad y otros derechos fundamentales directamente implicados en la cuota alimentaria.</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150</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189995931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5925" y="260648"/>
            <a:ext cx="8308974" cy="1530052"/>
          </a:xfrm>
          <a:solidFill>
            <a:srgbClr val="00B050"/>
          </a:solidFill>
        </p:spPr>
        <p:txBody>
          <a:bodyPr/>
          <a:lstStyle/>
          <a:p>
            <a:pPr algn="ctr"/>
            <a:r>
              <a:rPr lang="es-AR" sz="4400" b="1" dirty="0"/>
              <a:t>¿La “</a:t>
            </a:r>
            <a:r>
              <a:rPr lang="es-AR" sz="4400" b="1" dirty="0" err="1"/>
              <a:t>seudo</a:t>
            </a:r>
            <a:r>
              <a:rPr lang="es-AR" sz="4400" b="1" dirty="0"/>
              <a:t>” cuestión constitucional?</a:t>
            </a:r>
          </a:p>
        </p:txBody>
      </p:sp>
      <p:sp>
        <p:nvSpPr>
          <p:cNvPr id="3" name="Marcador de contenido 2"/>
          <p:cNvSpPr>
            <a:spLocks noGrp="1"/>
          </p:cNvSpPr>
          <p:nvPr>
            <p:ph idx="1"/>
          </p:nvPr>
        </p:nvSpPr>
        <p:spPr>
          <a:xfrm>
            <a:off x="415925" y="2132856"/>
            <a:ext cx="8308975" cy="4115543"/>
          </a:xfrm>
          <a:solidFill>
            <a:schemeClr val="bg1"/>
          </a:solidFill>
          <a:ln>
            <a:solidFill>
              <a:srgbClr val="000000"/>
            </a:solidFill>
          </a:ln>
        </p:spPr>
        <p:txBody>
          <a:bodyPr>
            <a:normAutofit/>
          </a:bodyPr>
          <a:lstStyle/>
          <a:p>
            <a:pPr algn="just"/>
            <a:r>
              <a:rPr lang="es-AR" sz="2400" b="1" dirty="0">
                <a:solidFill>
                  <a:schemeClr val="tx1"/>
                </a:solidFill>
              </a:rPr>
              <a:t>Tampoco es cuestión de invocar el principio pro </a:t>
            </a:r>
            <a:r>
              <a:rPr lang="es-AR" sz="2400" b="1" dirty="0" err="1">
                <a:solidFill>
                  <a:schemeClr val="tx1"/>
                </a:solidFill>
              </a:rPr>
              <a:t>homine</a:t>
            </a:r>
            <a:r>
              <a:rPr lang="es-AR" sz="2400" b="1" dirty="0">
                <a:solidFill>
                  <a:schemeClr val="tx1"/>
                </a:solidFill>
              </a:rPr>
              <a:t> para, sobre la base de tal pauta hermenéutica, extraer conclusiones que la ley claramente no habilita, pues no le es dado a los jueces juzgar de la ley sino según ella. De ahí que más allá de la crítica que -de </a:t>
            </a:r>
            <a:r>
              <a:rPr lang="es-AR" sz="2400" b="1" dirty="0" err="1">
                <a:solidFill>
                  <a:schemeClr val="tx1"/>
                </a:solidFill>
              </a:rPr>
              <a:t>lege</a:t>
            </a:r>
            <a:r>
              <a:rPr lang="es-AR" sz="2400" b="1" dirty="0">
                <a:solidFill>
                  <a:schemeClr val="tx1"/>
                </a:solidFill>
              </a:rPr>
              <a:t> </a:t>
            </a:r>
            <a:r>
              <a:rPr lang="es-AR" sz="2400" b="1" dirty="0" err="1">
                <a:solidFill>
                  <a:schemeClr val="tx1"/>
                </a:solidFill>
              </a:rPr>
              <a:t>ferenda</a:t>
            </a:r>
            <a:r>
              <a:rPr lang="es-AR" sz="2400" b="1" dirty="0">
                <a:solidFill>
                  <a:schemeClr val="tx1"/>
                </a:solidFill>
              </a:rPr>
              <a:t>- pueda generar la solución legal consagrada, cabe estar a sus términos, máxime si en ningún momento se ha propiciado -ni lo ha hecho la a quo por propia iniciativa- la declaración de inconstitucionalidad -en el caso, por omisión- del Código Civil y Comercial en el aspecto que aquí se trata.</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151</a:t>
            </a:fld>
            <a:endParaRPr kumimoji="0" lang="es-AR" sz="1800" b="0" i="0" u="none" strike="noStrike" kern="0" cap="none" spc="0" normalizeH="0" baseline="0" noProof="0">
              <a:ln>
                <a:noFill/>
              </a:ln>
              <a:solidFill>
                <a:prstClr val="white"/>
              </a:solidFill>
              <a:effectLst/>
              <a:uLnTx/>
              <a:uFillTx/>
            </a:endParaRPr>
          </a:p>
        </p:txBody>
      </p:sp>
      <p:sp>
        <p:nvSpPr>
          <p:cNvPr id="5" name="Flecha abajo 4"/>
          <p:cNvSpPr/>
          <p:nvPr/>
        </p:nvSpPr>
        <p:spPr>
          <a:xfrm>
            <a:off x="3995936" y="5661248"/>
            <a:ext cx="2016224" cy="113568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6137943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23529" y="1340768"/>
            <a:ext cx="8401372" cy="4907631"/>
          </a:xfrm>
          <a:solidFill>
            <a:schemeClr val="bg1"/>
          </a:solidFill>
          <a:ln>
            <a:solidFill>
              <a:srgbClr val="000000"/>
            </a:solidFill>
          </a:ln>
        </p:spPr>
        <p:txBody>
          <a:bodyPr>
            <a:noAutofit/>
          </a:bodyPr>
          <a:lstStyle/>
          <a:p>
            <a:pPr algn="just"/>
            <a:r>
              <a:rPr lang="es-AR" sz="3200" b="1" dirty="0">
                <a:solidFill>
                  <a:schemeClr val="tx1"/>
                </a:solidFill>
              </a:rPr>
              <a:t>a la idea de que la Constitución Nacional no consagra derechos absolutos, </a:t>
            </a:r>
            <a:r>
              <a:rPr lang="es-AR" sz="3200" b="1" dirty="0" err="1">
                <a:solidFill>
                  <a:schemeClr val="tx1"/>
                </a:solidFill>
              </a:rPr>
              <a:t>insusceptibles</a:t>
            </a:r>
            <a:r>
              <a:rPr lang="es-AR" sz="3200" b="1" dirty="0">
                <a:solidFill>
                  <a:schemeClr val="tx1"/>
                </a:solidFill>
              </a:rPr>
              <a:t> de razonable reglamentación” (…) se agrega que el Código Civil y Comercial ha contemplado otras vías legales para que -en su caso- el cónyuge necesitado pueda obtener una asistencia de quien fue su consorte, y en el caso no se ha argumentado acerca de la insuficiencia de esas otras vías o la </a:t>
            </a:r>
            <a:r>
              <a:rPr lang="es-AR" sz="3200" b="1" dirty="0" err="1">
                <a:solidFill>
                  <a:schemeClr val="tx1"/>
                </a:solidFill>
              </a:rPr>
              <a:t>irrazonabilidad</a:t>
            </a:r>
            <a:r>
              <a:rPr lang="es-AR" sz="3200" b="1" dirty="0">
                <a:solidFill>
                  <a:schemeClr val="tx1"/>
                </a:solidFill>
              </a:rPr>
              <a:t> de la reglamentación consagrada.</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152</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2943878465"/>
      </p:ext>
    </p:extLst>
  </p:cSld>
  <p:clrMapOvr>
    <a:masterClrMapping/>
  </p:clrMapOvr>
  <p:transition spd="med">
    <p:fade thruBlk="1"/>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5924" y="1203226"/>
            <a:ext cx="8308975" cy="1143000"/>
          </a:xfrm>
          <a:solidFill>
            <a:srgbClr val="FFC000"/>
          </a:solidFill>
        </p:spPr>
        <p:txBody>
          <a:bodyPr/>
          <a:lstStyle/>
          <a:p>
            <a:pPr algn="ctr"/>
            <a:r>
              <a:rPr lang="es-AR" sz="5400" b="1" dirty="0"/>
              <a:t>Por todo lo expuesto</a:t>
            </a:r>
          </a:p>
        </p:txBody>
      </p:sp>
      <p:sp>
        <p:nvSpPr>
          <p:cNvPr id="3" name="Marcador de contenido 2"/>
          <p:cNvSpPr>
            <a:spLocks noGrp="1"/>
          </p:cNvSpPr>
          <p:nvPr>
            <p:ph idx="1"/>
          </p:nvPr>
        </p:nvSpPr>
        <p:spPr>
          <a:ln>
            <a:solidFill>
              <a:srgbClr val="000000"/>
            </a:solidFill>
          </a:ln>
        </p:spPr>
        <p:txBody>
          <a:bodyPr>
            <a:noAutofit/>
          </a:bodyPr>
          <a:lstStyle/>
          <a:p>
            <a:pPr algn="just"/>
            <a:r>
              <a:rPr lang="es-AR" sz="2800" b="1" dirty="0">
                <a:solidFill>
                  <a:schemeClr val="tx1"/>
                </a:solidFill>
              </a:rPr>
              <a:t>cabe concluir en que la calidad de inocente declarada en la sentencia pasada en autoridad de cosa juzgada constituye, en todo caso, una situación jurídica (…) y que, por tanto, de acuerdo a la pauta señalada por el artículo 7 del Código Civil y Comercial, sus consecuencias -entre ellas el derecho alimentario- se encuentran afectadas por la nueva ley hacia el futuro.</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925C055-7F86-435C-9AE4-607CF1351024}" type="slidenum">
              <a:rPr kumimoji="0" lang="es-AR" sz="1800" b="0" i="0" u="none" strike="noStrike" kern="0" cap="none" spc="0" normalizeH="0" baseline="0" noProof="0" smtClean="0">
                <a:ln>
                  <a:noFill/>
                </a:ln>
                <a:solidFill>
                  <a:prstClr val="white"/>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153</a:t>
            </a:fld>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30683717"/>
      </p:ext>
    </p:extLst>
  </p:cSld>
  <p:clrMapOvr>
    <a:masterClrMapping/>
  </p:clrMapOvr>
  <p:transition spd="med">
    <p:pull/>
  </p:transition>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sz="3200" dirty="0"/>
              <a:t>5 – EFICACIA TEMPORAL</a:t>
            </a:r>
          </a:p>
        </p:txBody>
      </p:sp>
      <p:pic>
        <p:nvPicPr>
          <p:cNvPr id="1026" name="Picture 2" descr="http://ichef.bbci.co.uk/news/ws/660/amz/worldservice/live/assets/images/2015/02/20/150220094857_relojes_624x351_thinkstock.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63888" y="2856754"/>
            <a:ext cx="4486300" cy="30925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694112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67544" y="548680"/>
            <a:ext cx="8208912" cy="6192688"/>
          </a:xfrm>
          <a:solidFill>
            <a:schemeClr val="bg1"/>
          </a:solidFill>
        </p:spPr>
        <p:txBody>
          <a:bodyPr/>
          <a:lstStyle/>
          <a:p>
            <a:pPr algn="just"/>
            <a:r>
              <a:rPr lang="es-AR" b="1" dirty="0"/>
              <a:t>Adiós al divorcio eterno: se lo dieron a </a:t>
            </a:r>
            <a:fld id="{8D7E8A04-6F68-47D9-AADA-2FF31BB11225}" type="datetime1">
              <a:rPr lang="es-AR" b="1" smtClean="0"/>
              <a:pPr algn="just"/>
              <a:t>13/4/2016</a:t>
            </a:fld>
            <a:r>
              <a:rPr lang="es-AR" b="1" dirty="0"/>
              <a:t> sólo tres días de iniciado el pedido</a:t>
            </a:r>
            <a:endParaRPr lang="es-AR" dirty="0"/>
          </a:p>
          <a:p>
            <a:pPr algn="just"/>
            <a:r>
              <a:rPr lang="es-AR" dirty="0"/>
              <a:t>La jueza María Mercedes Sosa, titular del Juzgado de Familia N° 2 de </a:t>
            </a:r>
            <a:r>
              <a:rPr lang="es-AR" b="1" dirty="0"/>
              <a:t>Corrientes</a:t>
            </a:r>
            <a:r>
              <a:rPr lang="es-AR" dirty="0"/>
              <a:t>, decretó el </a:t>
            </a:r>
            <a:r>
              <a:rPr lang="es-AR" b="1" dirty="0"/>
              <a:t>divorcio exprés de una pareja</a:t>
            </a:r>
            <a:r>
              <a:rPr lang="es-AR" dirty="0"/>
              <a:t> en una causa iniciada luego de la entrada en vigencia del</a:t>
            </a:r>
            <a:r>
              <a:rPr lang="es-AR" b="1" dirty="0"/>
              <a:t> nuevo Código Civil y Comercia</a:t>
            </a:r>
            <a:r>
              <a:rPr lang="es-AR" dirty="0"/>
              <a:t>l, el 1° de agosto último.</a:t>
            </a:r>
          </a:p>
          <a:p>
            <a:pPr algn="just"/>
            <a:r>
              <a:rPr lang="es-AR" u="sng" dirty="0">
                <a:solidFill>
                  <a:srgbClr val="0070C0"/>
                </a:solidFill>
                <a:hlinkClick r:id="rId3"/>
              </a:rPr>
              <a:t>http://www.minutouno.com/notas/1284303-adios-al-divorcio-eterno-se-lo-dieron-solo-tres-dias-iniciado-el-pedido </a:t>
            </a:r>
            <a:endParaRPr lang="es-AR" dirty="0">
              <a:solidFill>
                <a:srgbClr val="0070C0"/>
              </a:solidFill>
            </a:endParaRPr>
          </a:p>
        </p:txBody>
      </p:sp>
    </p:spTree>
    <p:extLst>
      <p:ext uri="{BB962C8B-B14F-4D97-AF65-F5344CB8AC3E}">
        <p14:creationId xmlns:p14="http://schemas.microsoft.com/office/powerpoint/2010/main" xmlns="" val="400552349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611561" y="1484784"/>
            <a:ext cx="7668840" cy="4641379"/>
          </a:xfrm>
          <a:solidFill>
            <a:schemeClr val="bg1"/>
          </a:solidFill>
          <a:ln>
            <a:solidFill>
              <a:srgbClr val="FF0000"/>
            </a:solidFill>
          </a:ln>
        </p:spPr>
        <p:style>
          <a:lnRef idx="1">
            <a:schemeClr val="accent1"/>
          </a:lnRef>
          <a:fillRef idx="2">
            <a:schemeClr val="accent1"/>
          </a:fillRef>
          <a:effectRef idx="1">
            <a:schemeClr val="accent1"/>
          </a:effectRef>
          <a:fontRef idx="minor">
            <a:schemeClr val="dk1"/>
          </a:fontRef>
        </p:style>
        <p:txBody>
          <a:bodyPr>
            <a:normAutofit/>
          </a:bodyPr>
          <a:lstStyle/>
          <a:p>
            <a:pPr algn="just" fontAlgn="base">
              <a:buFont typeface="Wingdings" panose="05000000000000000000" pitchFamily="2" charset="2"/>
              <a:buChar char="q"/>
            </a:pPr>
            <a:r>
              <a:rPr lang="es-AR" b="1" dirty="0"/>
              <a:t> </a:t>
            </a:r>
            <a:r>
              <a:rPr lang="es-AR" sz="2600" b="1" dirty="0">
                <a:latin typeface="Arial Narrow" panose="020B0606020202030204" pitchFamily="34" charset="0"/>
              </a:rPr>
              <a:t>Eficacia temporal. A partir de su entrada en vigencia, las leyes se aplican </a:t>
            </a:r>
            <a:r>
              <a:rPr lang="es-AR" sz="2600" b="1" dirty="0">
                <a:solidFill>
                  <a:srgbClr val="FF0000"/>
                </a:solidFill>
                <a:latin typeface="Arial Narrow" panose="020B0606020202030204" pitchFamily="34" charset="0"/>
              </a:rPr>
              <a:t>AUN</a:t>
            </a:r>
            <a:r>
              <a:rPr lang="es-AR" sz="2600" b="1" dirty="0">
                <a:latin typeface="Arial Narrow" panose="020B0606020202030204" pitchFamily="34" charset="0"/>
              </a:rPr>
              <a:t> a las consecuencias de las relaciones y situaciones jurídicas existentes. La leyes </a:t>
            </a:r>
            <a:r>
              <a:rPr lang="es-AR" sz="2600" b="1" dirty="0">
                <a:solidFill>
                  <a:srgbClr val="00B050"/>
                </a:solidFill>
                <a:latin typeface="Arial Narrow" panose="020B0606020202030204" pitchFamily="34" charset="0"/>
              </a:rPr>
              <a:t>no</a:t>
            </a:r>
            <a:r>
              <a:rPr lang="es-AR" sz="2600" b="1" dirty="0">
                <a:latin typeface="Arial Narrow" panose="020B0606020202030204" pitchFamily="34" charset="0"/>
              </a:rPr>
              <a:t> tienen efecto retroactivo, sean o no de orden público, </a:t>
            </a:r>
            <a:r>
              <a:rPr lang="es-AR" sz="2600" b="1" dirty="0">
                <a:solidFill>
                  <a:srgbClr val="0070C0"/>
                </a:solidFill>
                <a:latin typeface="Arial Narrow" panose="020B0606020202030204" pitchFamily="34" charset="0"/>
              </a:rPr>
              <a:t>excepto disposición en contrario</a:t>
            </a:r>
            <a:r>
              <a:rPr lang="es-AR" sz="2600" b="1" dirty="0">
                <a:latin typeface="Arial Narrow" panose="020B0606020202030204" pitchFamily="34" charset="0"/>
              </a:rPr>
              <a:t>. La retroactividad establecida por la ley no puede afectar derechos amparados por garantías constitucionales. Las nuevas leyes supletorias no son aplicables a los contratos en curso de ejecución, con excepción de las normas más favorables al consumidor en las relaciones de consumo.</a:t>
            </a:r>
          </a:p>
          <a:p>
            <a:pPr algn="just"/>
            <a:endParaRPr lang="es-AR" dirty="0">
              <a:latin typeface="Arial Narrow" panose="020B0606020202030204" pitchFamily="34" charset="0"/>
            </a:endParaRPr>
          </a:p>
        </p:txBody>
      </p:sp>
      <p:sp>
        <p:nvSpPr>
          <p:cNvPr id="2" name="1 Título"/>
          <p:cNvSpPr>
            <a:spLocks noGrp="1"/>
          </p:cNvSpPr>
          <p:nvPr>
            <p:ph type="title"/>
          </p:nvPr>
        </p:nvSpPr>
        <p:spPr/>
        <p:txBody>
          <a:bodyPr/>
          <a:lstStyle/>
          <a:p>
            <a:r>
              <a:rPr lang="es-AR" b="1" dirty="0">
                <a:solidFill>
                  <a:schemeClr val="tx1"/>
                </a:solidFill>
              </a:rPr>
              <a:t>Artículo 7</a:t>
            </a:r>
            <a:endParaRPr lang="es-AR" dirty="0"/>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0A8226-B49D-4222-B43F-6316EFF62C1A}" type="slidenum">
              <a:rPr kumimoji="0" lang="es-AR" sz="1800" b="0" i="0" u="none" strike="noStrike" kern="0" cap="none" spc="0" normalizeH="0" baseline="0" noProof="0" smtClean="0">
                <a:ln>
                  <a:noFill/>
                </a:ln>
                <a:solidFill>
                  <a:srgbClr val="073E87"/>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156</a:t>
            </a:fld>
            <a:endParaRPr kumimoji="0" lang="es-AR" sz="1800" b="0" i="0" u="none" strike="noStrike" kern="0" cap="none" spc="0" normalizeH="0" baseline="0" noProof="0">
              <a:ln>
                <a:noFill/>
              </a:ln>
              <a:solidFill>
                <a:srgbClr val="073E87"/>
              </a:solidFill>
              <a:effectLst/>
              <a:uLnTx/>
              <a:uFillTx/>
            </a:endParaRP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8006B8C-4A36-459C-9C35-F1CCA5471AB1}" type="datetime10">
              <a:rPr kumimoji="0" lang="es-AR" sz="1800" b="0" i="0" u="none" strike="noStrike" kern="0" cap="none" spc="0" normalizeH="0" baseline="0" noProof="0" smtClean="0">
                <a:ln>
                  <a:noFill/>
                </a:ln>
                <a:solidFill>
                  <a:srgbClr val="073E87"/>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073E87"/>
              </a:solidFill>
              <a:effectLst/>
              <a:uLnTx/>
              <a:uFillTx/>
            </a:endParaRPr>
          </a:p>
        </p:txBody>
      </p:sp>
    </p:spTree>
    <p:extLst>
      <p:ext uri="{BB962C8B-B14F-4D97-AF65-F5344CB8AC3E}">
        <p14:creationId xmlns:p14="http://schemas.microsoft.com/office/powerpoint/2010/main" xmlns="" val="2405103541"/>
      </p:ext>
    </p:extLst>
  </p:cSld>
  <p:clrMapOvr>
    <a:masterClrMapping/>
  </p:clrMapOvr>
  <p:transition spd="slow">
    <p:pull/>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467544" y="1628800"/>
            <a:ext cx="8301608" cy="3672408"/>
          </a:xfrm>
          <a:solidFill>
            <a:srgbClr val="FFFF00"/>
          </a:solidFill>
        </p:spPr>
        <p:txBody>
          <a:bodyPr>
            <a:noAutofit/>
          </a:bodyPr>
          <a:lstStyle/>
          <a:p>
            <a:pPr algn="ctr"/>
            <a:r>
              <a:rPr lang="es-AR" sz="6000" b="1" dirty="0">
                <a:solidFill>
                  <a:schemeClr val="bg1"/>
                </a:solidFill>
              </a:rPr>
              <a:t>Plenario 194, 15/04/2015, Cámara Civil y Comercial, </a:t>
            </a:r>
            <a:r>
              <a:rPr lang="es-AR" sz="6000" b="1" dirty="0" err="1">
                <a:solidFill>
                  <a:schemeClr val="bg1"/>
                </a:solidFill>
              </a:rPr>
              <a:t>Trelew</a:t>
            </a:r>
            <a:endParaRPr lang="es-AR" sz="6000" b="1" dirty="0">
              <a:solidFill>
                <a:schemeClr val="bg1"/>
              </a:solidFill>
            </a:endParaRPr>
          </a:p>
        </p:txBody>
      </p:sp>
      <p:sp>
        <p:nvSpPr>
          <p:cNvPr id="3" name="Marcador de número de diapositiva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0A8226-B49D-4222-B43F-6316EFF62C1A}" type="slidenum">
              <a:rPr kumimoji="0" lang="es-AR" sz="1800" b="0" i="0" u="none" strike="noStrike" kern="0" cap="none" spc="0" normalizeH="0" baseline="0" noProof="0" smtClean="0">
                <a:ln>
                  <a:noFill/>
                </a:ln>
                <a:solidFill>
                  <a:srgbClr val="073E87"/>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157</a:t>
            </a:fld>
            <a:endParaRPr kumimoji="0" lang="es-AR" sz="1800" b="0" i="0" u="none" strike="noStrike" kern="0" cap="none" spc="0" normalizeH="0" baseline="0" noProof="0">
              <a:ln>
                <a:noFill/>
              </a:ln>
              <a:solidFill>
                <a:srgbClr val="073E87"/>
              </a:solidFill>
              <a:effectLst/>
              <a:uLnTx/>
              <a:uFillTx/>
            </a:endParaRPr>
          </a:p>
        </p:txBody>
      </p:sp>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C15F01D-D08D-4B0B-B66F-B7023DF8939A}" type="datetime10">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xmlns="" val="43417518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260648"/>
            <a:ext cx="8435281" cy="6597351"/>
          </a:xfrm>
          <a:solidFill>
            <a:schemeClr val="bg1"/>
          </a:solidFill>
        </p:spPr>
        <p:txBody>
          <a:bodyPr>
            <a:noAutofit/>
          </a:bodyPr>
          <a:lstStyle/>
          <a:p>
            <a:pPr algn="just"/>
            <a:r>
              <a:rPr lang="es-AR" sz="2400" dirty="0"/>
              <a:t>Que dadas las dificultades e incertidumbre del sistema de entrada en vigencia y de derecho transitorio que contiene el nuevo Código Civil y Comercial (…), cuya interpretación y aplicación parcial o no criteriosa, </a:t>
            </a:r>
            <a:r>
              <a:rPr lang="es-AR" sz="2400" b="1" u="sng" dirty="0">
                <a:solidFill>
                  <a:srgbClr val="FFFF00"/>
                </a:solidFill>
              </a:rPr>
              <a:t>podría provocar el desafortunado desenlace de que por aplicación  literal de su art. 7º</a:t>
            </a:r>
            <a:r>
              <a:rPr lang="es-AR" sz="2400" dirty="0"/>
              <a:t>, se llegase al inconveniente de que sentencias dictadas en la instancia de grado con los Códigos de Vélez Sarsfield y Acevedo antes del 1º de agosto del año en curso, fueran revisadas en la Alzada luego de ese hito temporal al conjuro del nuevo ordenamiento, lo que claramente constituiría lógicamente </a:t>
            </a:r>
            <a:r>
              <a:rPr lang="es-AR" sz="2400" b="1" dirty="0">
                <a:solidFill>
                  <a:srgbClr val="00B050"/>
                </a:solidFill>
              </a:rPr>
              <a:t>un despropósito y constitucionalmente un atentado contra derechos individuales amparados por garantías constitucionales como el derecho de defensa en juicio y resguardo del debido proceso legal.</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354A2F9-7DD4-4DB2-BE2A-A110FCEA56DB}" type="datetime10">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FFFFF"/>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A3A72BA-FF3F-43F2-9ED0-CAA22DA483B5}" type="slidenum">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158</a:t>
            </a:fld>
            <a:endParaRPr kumimoji="0" lang="es-AR"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xmlns="" val="2433711387"/>
      </p:ext>
    </p:extLst>
  </p:cSld>
  <p:clrMapOvr>
    <a:masterClrMapping/>
  </p:clrMapOvr>
  <p:transition spd="med">
    <p:pull/>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21876" y="1038786"/>
            <a:ext cx="8670603" cy="5558566"/>
          </a:xfrm>
          <a:solidFill>
            <a:schemeClr val="bg1"/>
          </a:solidFill>
        </p:spPr>
        <p:txBody>
          <a:bodyPr>
            <a:normAutofit/>
          </a:bodyPr>
          <a:lstStyle/>
          <a:p>
            <a:r>
              <a:rPr lang="es-AR" sz="2400" dirty="0"/>
              <a:t>A tal fin, y a los efectos meramente orientadores, esclareciendo algunos criterios que habrán de aplicarse para brindar previsibilidad y certeza a los operadores jurídicos, tanto integrantes del Poder Judicial, como abogados del foro y justiciables, esta Cámara señala que una vez dictada la sentencia  de grado en una causa  bajo el régimen de los Códigos de Vélez Sarsfield y Acevedo, </a:t>
            </a:r>
            <a:r>
              <a:rPr lang="es-AR" sz="2400" b="1" u="sng" dirty="0">
                <a:solidFill>
                  <a:srgbClr val="FFFF00"/>
                </a:solidFill>
              </a:rPr>
              <a:t>se produce una consolidación jurídica de la causa o un “consumo jurídico”, </a:t>
            </a:r>
            <a:r>
              <a:rPr lang="es-AR" sz="2400" dirty="0"/>
              <a:t>que lleva aparejada la consecuencia de que en las sucesivas instancias judiciales habrá de revisarse la sentencia de grado a la luz del mismo ordenamiento bajo cuyo amparo ella se dio.</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005BC8E-7A38-4F2C-9510-425E61582199}" type="datetime10">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FFFFF"/>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A3A72BA-FF3F-43F2-9ED0-CAA22DA483B5}" type="slidenum">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159</a:t>
            </a:fld>
            <a:endParaRPr kumimoji="0" lang="es-AR"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xmlns="" val="2645782247"/>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Marcador de contenido 2"/>
          <p:cNvSpPr>
            <a:spLocks noGrp="1"/>
          </p:cNvSpPr>
          <p:nvPr>
            <p:ph idx="1"/>
          </p:nvPr>
        </p:nvSpPr>
        <p:spPr>
          <a:xfrm>
            <a:off x="107950" y="2133600"/>
            <a:ext cx="8567738" cy="4248150"/>
          </a:xfrm>
          <a:solidFill>
            <a:schemeClr val="bg1"/>
          </a:solidFill>
        </p:spPr>
        <p:txBody>
          <a:bodyPr/>
          <a:lstStyle/>
          <a:p>
            <a:pPr algn="just" eaLnBrk="1" hangingPunct="1"/>
            <a:r>
              <a:rPr lang="es-ES" sz="3600" b="1">
                <a:latin typeface="Calisto MT" pitchFamily="18" charset="0"/>
              </a:rPr>
              <a:t>Código para </a:t>
            </a:r>
            <a:r>
              <a:rPr lang="es-ES" sz="3600" b="1">
                <a:solidFill>
                  <a:srgbClr val="FF0000"/>
                </a:solidFill>
                <a:latin typeface="Calisto MT" pitchFamily="18" charset="0"/>
              </a:rPr>
              <a:t>una sociedad multicultural …</a:t>
            </a:r>
            <a:r>
              <a:rPr lang="es-ES" sz="3600" b="1">
                <a:latin typeface="Calisto MT" pitchFamily="18" charset="0"/>
              </a:rPr>
              <a:t>. En materia de familia se han adoptado decisiones importantes a fin de dar un marco regulatorio a una serie de </a:t>
            </a:r>
            <a:r>
              <a:rPr lang="es-ES" sz="3600" b="1">
                <a:solidFill>
                  <a:srgbClr val="FF0000"/>
                </a:solidFill>
                <a:latin typeface="Calisto MT" pitchFamily="18" charset="0"/>
              </a:rPr>
              <a:t>conductas sociales que no se pueden ignorar. consecuencia de los tratados internacionales </a:t>
            </a:r>
            <a:r>
              <a:rPr lang="es-ES" sz="3600" b="1">
                <a:latin typeface="Calisto MT" pitchFamily="18" charset="0"/>
              </a:rPr>
              <a:t>(…). </a:t>
            </a:r>
          </a:p>
        </p:txBody>
      </p:sp>
      <p:sp>
        <p:nvSpPr>
          <p:cNvPr id="2" name="CuadroTexto 1"/>
          <p:cNvSpPr txBox="1"/>
          <p:nvPr/>
        </p:nvSpPr>
        <p:spPr>
          <a:xfrm>
            <a:off x="1187450" y="476250"/>
            <a:ext cx="5832475" cy="1323439"/>
          </a:xfrm>
          <a:prstGeom prst="rect">
            <a:avLst/>
          </a:prstGeom>
          <a:solidFill>
            <a:schemeClr val="tx1"/>
          </a:solidFill>
        </p:spPr>
        <p:txBody>
          <a:bodyPr>
            <a:spAutoFit/>
          </a:bodyPr>
          <a:lstStyle/>
          <a:p>
            <a:pPr algn="ctr" fontAlgn="base">
              <a:spcBef>
                <a:spcPct val="0"/>
              </a:spcBef>
              <a:spcAft>
                <a:spcPct val="0"/>
              </a:spcAft>
              <a:defRPr/>
            </a:pPr>
            <a:r>
              <a:rPr lang="es-ES" sz="4000" b="1" dirty="0">
                <a:solidFill>
                  <a:prstClr val="white"/>
                </a:solidFill>
                <a:latin typeface="Showcard Gothic" pitchFamily="82" charset="0"/>
                <a:ea typeface="ＭＳ Ｐゴシック" pitchFamily="34" charset="-128"/>
                <a:cs typeface="Arial" charset="0"/>
              </a:rPr>
              <a:t>Fundamentos del Anteproyecto</a:t>
            </a:r>
          </a:p>
        </p:txBody>
      </p:sp>
    </p:spTree>
    <p:extLst>
      <p:ext uri="{BB962C8B-B14F-4D97-AF65-F5344CB8AC3E}">
        <p14:creationId xmlns:p14="http://schemas.microsoft.com/office/powerpoint/2010/main" xmlns="" val="4183822706"/>
      </p:ext>
    </p:extLst>
  </p:cSld>
  <p:clrMapOvr>
    <a:masterClrMapping/>
  </p:clrMapOvr>
  <p:transition spd="slow">
    <p:randomBar dir="vert"/>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rgbClr val="FFFF00"/>
          </a:solidFill>
        </p:spPr>
        <p:txBody>
          <a:bodyPr>
            <a:normAutofit fontScale="90000"/>
          </a:bodyPr>
          <a:lstStyle/>
          <a:p>
            <a:pPr algn="ctr"/>
            <a:r>
              <a:rPr lang="es-AR" sz="3000" dirty="0">
                <a:solidFill>
                  <a:srgbClr val="333333"/>
                </a:solidFill>
                <a:latin typeface="Arial" panose="020B0604020202020204" pitchFamily="34" charset="0"/>
                <a:ea typeface="Calibri" panose="020F0502020204030204" pitchFamily="34" charset="0"/>
              </a:rPr>
              <a:t>CÁMARA DE APELACIONES DE TRELEW (Chubut) – SALA A – 21/08/2015</a:t>
            </a:r>
            <a:endParaRPr lang="es-AR" dirty="0"/>
          </a:p>
        </p:txBody>
      </p:sp>
      <p:sp>
        <p:nvSpPr>
          <p:cNvPr id="3" name="Marcador de contenido 2"/>
          <p:cNvSpPr>
            <a:spLocks noGrp="1"/>
          </p:cNvSpPr>
          <p:nvPr>
            <p:ph idx="1"/>
          </p:nvPr>
        </p:nvSpPr>
        <p:spPr>
          <a:xfrm>
            <a:off x="457200" y="1609416"/>
            <a:ext cx="7859216" cy="5248584"/>
          </a:xfrm>
          <a:solidFill>
            <a:srgbClr val="0070C0"/>
          </a:solidFill>
          <a:ln>
            <a:solidFill>
              <a:schemeClr val="tx1"/>
            </a:solidFill>
          </a:ln>
        </p:spPr>
        <p:txBody>
          <a:bodyPr>
            <a:normAutofit/>
          </a:bodyPr>
          <a:lstStyle/>
          <a:p>
            <a:pPr algn="just"/>
            <a:r>
              <a:rPr lang="es-AR" sz="2400" b="1" dirty="0"/>
              <a:t>En primer lugar, cabe esclarecer que habiendo entrado en vigencia el nuevo Código Civil y Comercial el 1 de Agosto y siendo ésta una cuestión de orden público, en los términos del precedente de esta Sala del 11/8/2015, in re "SANCHEZ, Nelson Omar y otros c/ DENADEI, Daniel Ángel y otra s/ Daños y perjuicios" (</a:t>
            </a:r>
            <a:r>
              <a:rPr lang="es-AR" sz="2400" b="1" dirty="0" err="1"/>
              <a:t>Expte</a:t>
            </a:r>
            <a:r>
              <a:rPr lang="es-AR" sz="2400" b="1" dirty="0"/>
              <a:t>. 67 - Año 2015 CAT) y del reciente fallo de la CSJN, de fecha 6/8/15, in re "Recurso de hecho deducido por el Gobierno de la Ciudad de Buenos Aires en la causa D. l. P., V. G. y otro c/ Registro del Estado Civil y Capacidad de las Personas s/ amparo", corresponde aplicar el nuevo ordenamiento, sancionado por Ley 26994, cuya fecha de entrada en vigencia fue modificada por Ley 27.077.-</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9B98C0-2E6A-4E6E-987F-07BCD9EA5F34}" type="datetime12">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rgbClr val="F4E7ED"/>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8C328B0-C88E-4DCA-9E49-8851FA62EC3E}" type="slidenum">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160</a:t>
            </a:fld>
            <a:endParaRPr kumimoji="0" lang="es-AR" sz="1800" b="0" i="0" u="none" strike="noStrike" kern="0" cap="none" spc="0" normalizeH="0" baseline="0" noProof="0">
              <a:ln>
                <a:noFill/>
              </a:ln>
              <a:solidFill>
                <a:srgbClr val="F4E7ED"/>
              </a:solidFill>
              <a:effectLst/>
              <a:uLnTx/>
              <a:uFillTx/>
            </a:endParaRPr>
          </a:p>
        </p:txBody>
      </p:sp>
    </p:spTree>
    <p:extLst>
      <p:ext uri="{BB962C8B-B14F-4D97-AF65-F5344CB8AC3E}">
        <p14:creationId xmlns:p14="http://schemas.microsoft.com/office/powerpoint/2010/main" xmlns="" val="1770698825"/>
      </p:ext>
    </p:extLst>
  </p:cSld>
  <p:clrMapOvr>
    <a:masterClrMapping/>
  </p:clrMapOvr>
  <p:transition spd="med">
    <p:pull/>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tx1"/>
          </a:solidFill>
        </p:spPr>
        <p:txBody>
          <a:bodyPr/>
          <a:lstStyle/>
          <a:p>
            <a:pPr algn="ctr"/>
            <a:r>
              <a:rPr lang="es-AR" dirty="0"/>
              <a:t>LA INTERPRETACION CORRECTA…</a:t>
            </a:r>
          </a:p>
        </p:txBody>
      </p:sp>
      <p:sp>
        <p:nvSpPr>
          <p:cNvPr id="3" name="Marcador de contenido 2"/>
          <p:cNvSpPr>
            <a:spLocks noGrp="1"/>
          </p:cNvSpPr>
          <p:nvPr>
            <p:ph idx="1"/>
          </p:nvPr>
        </p:nvSpPr>
        <p:spPr>
          <a:solidFill>
            <a:srgbClr val="002060"/>
          </a:solidFill>
        </p:spPr>
        <p:txBody>
          <a:bodyPr>
            <a:normAutofit/>
          </a:bodyPr>
          <a:lstStyle/>
          <a:p>
            <a:r>
              <a:rPr lang="es-AR" dirty="0"/>
              <a:t>En cada caso hay que ver si se trata de situaciones </a:t>
            </a:r>
            <a:r>
              <a:rPr lang="es-AR" u="sng" dirty="0">
                <a:solidFill>
                  <a:srgbClr val="FFFF00"/>
                </a:solidFill>
              </a:rPr>
              <a:t>AGOTADAS</a:t>
            </a:r>
            <a:r>
              <a:rPr lang="es-AR" dirty="0"/>
              <a:t> o </a:t>
            </a:r>
            <a:r>
              <a:rPr lang="es-AR" b="1" u="sng" dirty="0">
                <a:solidFill>
                  <a:srgbClr val="00B0F0"/>
                </a:solidFill>
              </a:rPr>
              <a:t>EN CURSO</a:t>
            </a:r>
            <a:r>
              <a:rPr lang="es-AR" dirty="0"/>
              <a:t>; </a:t>
            </a:r>
          </a:p>
          <a:p>
            <a:r>
              <a:rPr lang="es-AR" dirty="0"/>
              <a:t>Si la apelación que llega es sobre un accidente de transito, se aplica LA LEY VIGENTE AL MOMENTO DEL ACCIDENTE:  la Alzada debe aplicar el </a:t>
            </a:r>
            <a:r>
              <a:rPr lang="es-AR" b="1" u="sng" dirty="0">
                <a:solidFill>
                  <a:srgbClr val="92D050"/>
                </a:solidFill>
              </a:rPr>
              <a:t>código viejo</a:t>
            </a:r>
            <a:r>
              <a:rPr lang="es-AR" dirty="0"/>
              <a:t>: no porque es lo que hizo el juez de primera instancia, sino porque es la ley que corresponde aplicar.</a:t>
            </a:r>
          </a:p>
          <a:p>
            <a:r>
              <a:rPr lang="es-AR" dirty="0"/>
              <a:t>Si la apelación que llega es sobre consecuencias no agotadas de esas relaciones o lo que atañe a la EXTINCION de esa relación: RIGE LA LEY VIGENTE AL MOMENTO DE DECIDIR, o sea, la Cámara debe aplicar el </a:t>
            </a:r>
            <a:r>
              <a:rPr lang="es-AR" b="1" dirty="0">
                <a:solidFill>
                  <a:schemeClr val="accent1">
                    <a:lumMod val="60000"/>
                    <a:lumOff val="40000"/>
                  </a:schemeClr>
                </a:solidFill>
              </a:rPr>
              <a:t>Código nuevo </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E437EB5-BFDB-4603-A9C3-8B1C85F8DE82}" type="datetime10">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FFFFF"/>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A3A72BA-FF3F-43F2-9ED0-CAA22DA483B5}" type="slidenum">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161</a:t>
            </a:fld>
            <a:endParaRPr kumimoji="0" lang="es-AR"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xmlns="" val="942970642"/>
      </p:ext>
    </p:extLst>
  </p:cSld>
  <p:clrMapOvr>
    <a:masterClrMapping/>
  </p:clrMapOvr>
  <p:transition spd="med">
    <p:pull/>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504" y="116632"/>
            <a:ext cx="8784976" cy="864096"/>
          </a:xfrm>
        </p:spPr>
        <p:style>
          <a:lnRef idx="1">
            <a:schemeClr val="accent3"/>
          </a:lnRef>
          <a:fillRef idx="2">
            <a:schemeClr val="accent3"/>
          </a:fillRef>
          <a:effectRef idx="1">
            <a:schemeClr val="accent3"/>
          </a:effectRef>
          <a:fontRef idx="minor">
            <a:schemeClr val="dk1"/>
          </a:fontRef>
        </p:style>
        <p:txBody>
          <a:bodyPr>
            <a:noAutofit/>
          </a:bodyPr>
          <a:lstStyle/>
          <a:p>
            <a:r>
              <a:rPr lang="es-AR" sz="2000" dirty="0"/>
              <a:t>CSJN, “Recurso de hecho deducido por el Gobierno de la Ciudad de Buenos Aires en la causa D. l. P., V. G. y otro c/ Registro del Estado Civil y Capacidad de las Personas s/ amparo”, 06/08/2015</a:t>
            </a:r>
          </a:p>
        </p:txBody>
      </p:sp>
      <p:sp>
        <p:nvSpPr>
          <p:cNvPr id="3" name="2 Marcador de contenido"/>
          <p:cNvSpPr>
            <a:spLocks noGrp="1"/>
          </p:cNvSpPr>
          <p:nvPr>
            <p:ph idx="1"/>
          </p:nvPr>
        </p:nvSpPr>
        <p:spPr>
          <a:xfrm>
            <a:off x="179512" y="1268760"/>
            <a:ext cx="8640960" cy="5472608"/>
          </a:xfrm>
        </p:spPr>
        <p:style>
          <a:lnRef idx="1">
            <a:schemeClr val="accent4"/>
          </a:lnRef>
          <a:fillRef idx="2">
            <a:schemeClr val="accent4"/>
          </a:fillRef>
          <a:effectRef idx="1">
            <a:schemeClr val="accent4"/>
          </a:effectRef>
          <a:fontRef idx="minor">
            <a:schemeClr val="dk1"/>
          </a:fontRef>
        </p:style>
        <p:txBody>
          <a:bodyPr>
            <a:normAutofit fontScale="92500"/>
          </a:bodyPr>
          <a:lstStyle/>
          <a:p>
            <a:pPr marL="0" indent="0">
              <a:buNone/>
            </a:pPr>
            <a:r>
              <a:rPr lang="es-AR" b="1" u="sng" dirty="0"/>
              <a:t>PLATAFORMA FÁCTICA:</a:t>
            </a:r>
            <a:endParaRPr lang="es-AR" dirty="0"/>
          </a:p>
          <a:p>
            <a:pPr>
              <a:buClr>
                <a:schemeClr val="bg2"/>
              </a:buClr>
              <a:buFont typeface="Wingdings" panose="05000000000000000000" pitchFamily="2" charset="2"/>
              <a:buChar char="v"/>
            </a:pPr>
            <a:r>
              <a:rPr lang="es-AR" dirty="0"/>
              <a:t>El </a:t>
            </a:r>
            <a:r>
              <a:rPr lang="es-AR" b="1" dirty="0"/>
              <a:t>matrimonio V. G. de l. P. Y M. G. C. </a:t>
            </a:r>
            <a:r>
              <a:rPr lang="es-AR" dirty="0"/>
              <a:t>interpuso un </a:t>
            </a:r>
            <a:r>
              <a:rPr lang="es-AR" b="1" dirty="0">
                <a:solidFill>
                  <a:schemeClr val="tx2">
                    <a:lumMod val="50000"/>
                  </a:schemeClr>
                </a:solidFill>
              </a:rPr>
              <a:t>amparo</a:t>
            </a:r>
            <a:r>
              <a:rPr lang="es-AR" dirty="0">
                <a:solidFill>
                  <a:schemeClr val="tx2">
                    <a:lumMod val="50000"/>
                  </a:schemeClr>
                </a:solidFill>
              </a:rPr>
              <a:t> </a:t>
            </a:r>
            <a:r>
              <a:rPr lang="es-AR" dirty="0"/>
              <a:t>a fin de que se </a:t>
            </a:r>
            <a:r>
              <a:rPr lang="es-AR" b="1" u="sng" dirty="0">
                <a:solidFill>
                  <a:srgbClr val="FF0000"/>
                </a:solidFill>
              </a:rPr>
              <a:t>autorizara a inscribir a su futuro hijo matrimonial con el apellido de la madre seguido del correspondiente al del padre </a:t>
            </a:r>
            <a:r>
              <a:rPr lang="es-AR" dirty="0"/>
              <a:t>por ante el Reg. del Estado Civil y Capacidad de las Personas.</a:t>
            </a:r>
          </a:p>
          <a:p>
            <a:pPr>
              <a:buClr>
                <a:schemeClr val="bg2"/>
              </a:buClr>
              <a:buFont typeface="Wingdings" panose="05000000000000000000" pitchFamily="2" charset="2"/>
              <a:buChar char="v"/>
            </a:pPr>
            <a:r>
              <a:rPr lang="es-AR" dirty="0"/>
              <a:t>El </a:t>
            </a:r>
            <a:r>
              <a:rPr lang="es-AR" dirty="0" err="1">
                <a:solidFill>
                  <a:schemeClr val="accent1"/>
                </a:solidFill>
              </a:rPr>
              <a:t>juz</a:t>
            </a:r>
            <a:r>
              <a:rPr lang="es-AR" dirty="0">
                <a:solidFill>
                  <a:schemeClr val="accent1"/>
                </a:solidFill>
              </a:rPr>
              <a:t>. </a:t>
            </a:r>
            <a:r>
              <a:rPr lang="es-AR" dirty="0" err="1">
                <a:solidFill>
                  <a:schemeClr val="accent1"/>
                </a:solidFill>
              </a:rPr>
              <a:t>Nac</a:t>
            </a:r>
            <a:r>
              <a:rPr lang="es-AR" dirty="0">
                <a:solidFill>
                  <a:schemeClr val="accent1"/>
                </a:solidFill>
              </a:rPr>
              <a:t>. </a:t>
            </a:r>
            <a:r>
              <a:rPr lang="es-AR" dirty="0" err="1">
                <a:solidFill>
                  <a:schemeClr val="accent1"/>
                </a:solidFill>
              </a:rPr>
              <a:t>Civ</a:t>
            </a:r>
            <a:r>
              <a:rPr lang="es-AR" dirty="0">
                <a:solidFill>
                  <a:schemeClr val="accent1"/>
                </a:solidFill>
              </a:rPr>
              <a:t>. nro. 56 </a:t>
            </a:r>
            <a:r>
              <a:rPr lang="es-AR" b="1" u="sng" dirty="0">
                <a:solidFill>
                  <a:schemeClr val="accent1"/>
                </a:solidFill>
              </a:rPr>
              <a:t>rechazó</a:t>
            </a:r>
            <a:r>
              <a:rPr lang="es-AR" dirty="0">
                <a:solidFill>
                  <a:schemeClr val="accent1"/>
                </a:solidFill>
              </a:rPr>
              <a:t> </a:t>
            </a:r>
            <a:r>
              <a:rPr lang="es-AR" dirty="0"/>
              <a:t>la demanda, </a:t>
            </a:r>
            <a:r>
              <a:rPr lang="es-AR" b="1" dirty="0"/>
              <a:t>APELARON </a:t>
            </a:r>
            <a:r>
              <a:rPr lang="es-AR" dirty="0"/>
              <a:t>y la </a:t>
            </a:r>
            <a:r>
              <a:rPr lang="es-AR" dirty="0" err="1">
                <a:solidFill>
                  <a:srgbClr val="002060"/>
                </a:solidFill>
              </a:rPr>
              <a:t>Cám</a:t>
            </a:r>
            <a:r>
              <a:rPr lang="es-AR" dirty="0">
                <a:solidFill>
                  <a:srgbClr val="002060"/>
                </a:solidFill>
              </a:rPr>
              <a:t>. </a:t>
            </a:r>
            <a:r>
              <a:rPr lang="es-AR" dirty="0" err="1">
                <a:solidFill>
                  <a:srgbClr val="002060"/>
                </a:solidFill>
              </a:rPr>
              <a:t>Nac</a:t>
            </a:r>
            <a:r>
              <a:rPr lang="es-AR" dirty="0">
                <a:solidFill>
                  <a:srgbClr val="002060"/>
                </a:solidFill>
              </a:rPr>
              <a:t>. </a:t>
            </a:r>
            <a:r>
              <a:rPr lang="es-AR" dirty="0" err="1">
                <a:solidFill>
                  <a:srgbClr val="002060"/>
                </a:solidFill>
              </a:rPr>
              <a:t>Civ</a:t>
            </a:r>
            <a:r>
              <a:rPr lang="es-AR" dirty="0">
                <a:solidFill>
                  <a:srgbClr val="002060"/>
                </a:solidFill>
              </a:rPr>
              <a:t>, Sala E </a:t>
            </a:r>
            <a:r>
              <a:rPr lang="es-AR" b="1" u="sng" dirty="0">
                <a:solidFill>
                  <a:srgbClr val="002060"/>
                </a:solidFill>
              </a:rPr>
              <a:t>revocó</a:t>
            </a:r>
            <a:r>
              <a:rPr lang="es-AR" dirty="0">
                <a:solidFill>
                  <a:srgbClr val="002060"/>
                </a:solidFill>
              </a:rPr>
              <a:t> </a:t>
            </a:r>
            <a:r>
              <a:rPr lang="es-AR" dirty="0"/>
              <a:t>el decisorio disponiendo la </a:t>
            </a:r>
            <a:r>
              <a:rPr lang="es-AR" b="1" u="sng" dirty="0">
                <a:solidFill>
                  <a:srgbClr val="FF0000"/>
                </a:solidFill>
              </a:rPr>
              <a:t>inscripción del apellido de la madre y luego el del padre del niño.</a:t>
            </a:r>
            <a:endParaRPr lang="es-AR" dirty="0"/>
          </a:p>
          <a:p>
            <a:pPr>
              <a:buClr>
                <a:schemeClr val="bg2"/>
              </a:buClr>
              <a:buFont typeface="Wingdings" panose="05000000000000000000" pitchFamily="2" charset="2"/>
              <a:buChar char="v"/>
            </a:pPr>
            <a:r>
              <a:rPr lang="es-AR" dirty="0"/>
              <a:t>El </a:t>
            </a:r>
            <a:r>
              <a:rPr lang="es-AR" dirty="0">
                <a:solidFill>
                  <a:schemeClr val="bg2"/>
                </a:solidFill>
              </a:rPr>
              <a:t>Gob. de C.A.B.A.</a:t>
            </a:r>
            <a:r>
              <a:rPr lang="es-AR" dirty="0"/>
              <a:t> deduce </a:t>
            </a:r>
            <a:r>
              <a:rPr lang="es-AR" b="1" dirty="0"/>
              <a:t>RECURSO EXTRAORDINARIO</a:t>
            </a:r>
            <a:r>
              <a:rPr lang="es-AR" dirty="0"/>
              <a:t>, que denegado, da origen a la </a:t>
            </a:r>
            <a:r>
              <a:rPr lang="es-AR" b="1" dirty="0">
                <a:solidFill>
                  <a:schemeClr val="bg2"/>
                </a:solidFill>
              </a:rPr>
              <a:t>queja</a:t>
            </a:r>
            <a:r>
              <a:rPr lang="es-AR" dirty="0"/>
              <a:t>.</a:t>
            </a:r>
          </a:p>
          <a:p>
            <a:pPr>
              <a:buClr>
                <a:schemeClr val="bg2"/>
              </a:buClr>
              <a:buFont typeface="Wingdings" panose="05000000000000000000" pitchFamily="2" charset="2"/>
              <a:buChar char="v"/>
            </a:pPr>
            <a:endParaRPr lang="es-AR" dirty="0"/>
          </a:p>
          <a:p>
            <a:pPr>
              <a:buClr>
                <a:schemeClr val="bg2"/>
              </a:buClr>
              <a:buFont typeface="Wingdings" panose="05000000000000000000" pitchFamily="2" charset="2"/>
              <a:buChar char="v"/>
            </a:pPr>
            <a:endParaRPr lang="es-AR" dirty="0"/>
          </a:p>
          <a:p>
            <a:pPr>
              <a:buClr>
                <a:schemeClr val="bg2"/>
              </a:buClr>
              <a:buFont typeface="Wingdings" panose="05000000000000000000" pitchFamily="2" charset="2"/>
              <a:buChar char="v"/>
            </a:pPr>
            <a:r>
              <a:rPr lang="es-AR" dirty="0"/>
              <a:t>La </a:t>
            </a:r>
            <a:r>
              <a:rPr lang="es-AR" dirty="0">
                <a:solidFill>
                  <a:srgbClr val="FF0000"/>
                </a:solidFill>
              </a:rPr>
              <a:t>CSJN</a:t>
            </a:r>
            <a:r>
              <a:rPr lang="es-AR" dirty="0"/>
              <a:t> ordena la </a:t>
            </a:r>
            <a:r>
              <a:rPr lang="es-AR" b="1" u="sng" dirty="0">
                <a:solidFill>
                  <a:srgbClr val="FF0000"/>
                </a:solidFill>
              </a:rPr>
              <a:t>RECTIFICACIÓN DE LA INSCRIPCIÓN DEL NIÑO.</a:t>
            </a:r>
          </a:p>
        </p:txBody>
      </p:sp>
      <p:sp>
        <p:nvSpPr>
          <p:cNvPr id="4" name="3 Rectángulo redondeado"/>
          <p:cNvSpPr/>
          <p:nvPr/>
        </p:nvSpPr>
        <p:spPr>
          <a:xfrm>
            <a:off x="467544" y="5485572"/>
            <a:ext cx="79208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s-AR"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rPr>
              <a:t>01-08-2015 – VIGENCIA DEL CÓDIGO CIVIL Y COMERCIAL</a:t>
            </a:r>
          </a:p>
        </p:txBody>
      </p:sp>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250D183-9045-487F-9FFA-D56CEA31C54F}" type="datetime10">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4E7ED"/>
              </a:solidFill>
              <a:effectLst/>
              <a:uLnTx/>
              <a:uFillTx/>
            </a:endParaRPr>
          </a:p>
        </p:txBody>
      </p:sp>
      <p:sp>
        <p:nvSpPr>
          <p:cNvPr id="6" name="Marcador de número de diapositiva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8C328B0-C88E-4DCA-9E49-8851FA62EC3E}" type="slidenum">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162</a:t>
            </a:fld>
            <a:endParaRPr kumimoji="0" lang="es-AR" sz="1800" b="0" i="0" u="none" strike="noStrike" kern="0" cap="none" spc="0" normalizeH="0" baseline="0" noProof="0">
              <a:ln>
                <a:noFill/>
              </a:ln>
              <a:solidFill>
                <a:srgbClr val="F4E7ED"/>
              </a:solidFill>
              <a:effectLst/>
              <a:uLnTx/>
              <a:uFillTx/>
            </a:endParaRPr>
          </a:p>
        </p:txBody>
      </p:sp>
    </p:spTree>
    <p:extLst>
      <p:ext uri="{BB962C8B-B14F-4D97-AF65-F5344CB8AC3E}">
        <p14:creationId xmlns:p14="http://schemas.microsoft.com/office/powerpoint/2010/main" xmlns="" val="416281005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7239000" cy="732696"/>
          </a:xfrm>
        </p:spPr>
        <p:style>
          <a:lnRef idx="1">
            <a:schemeClr val="accent3"/>
          </a:lnRef>
          <a:fillRef idx="3">
            <a:schemeClr val="accent3"/>
          </a:fillRef>
          <a:effectRef idx="2">
            <a:schemeClr val="accent3"/>
          </a:effectRef>
          <a:fontRef idx="minor">
            <a:schemeClr val="lt1"/>
          </a:fontRef>
        </p:style>
        <p:txBody>
          <a:bodyPr anchor="ctr"/>
          <a:lstStyle/>
          <a:p>
            <a:pPr algn="ctr"/>
            <a:r>
              <a:rPr lang="es-AR" dirty="0"/>
              <a:t>QUÉ DICE LA CORTE FEDERAL?</a:t>
            </a:r>
          </a:p>
        </p:txBody>
      </p:sp>
      <p:sp>
        <p:nvSpPr>
          <p:cNvPr id="3" name="2 Marcador de contenido"/>
          <p:cNvSpPr>
            <a:spLocks noGrp="1"/>
          </p:cNvSpPr>
          <p:nvPr>
            <p:ph idx="1"/>
          </p:nvPr>
        </p:nvSpPr>
        <p:spPr>
          <a:xfrm>
            <a:off x="251520" y="1196752"/>
            <a:ext cx="8568952" cy="5328592"/>
          </a:xfrm>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just">
              <a:buClrTx/>
              <a:buFont typeface="Wingdings" panose="05000000000000000000" pitchFamily="2" charset="2"/>
              <a:buChar char="Ø"/>
            </a:pPr>
            <a:r>
              <a:rPr lang="es-AR" dirty="0"/>
              <a:t>Que el </a:t>
            </a:r>
            <a:r>
              <a:rPr lang="es-AR" b="1" dirty="0"/>
              <a:t>1º de agosto de 2015 entró en vigencia el Código Civil y Comercial de la Nación </a:t>
            </a:r>
            <a:r>
              <a:rPr lang="es-AR" dirty="0"/>
              <a:t>aprobado por la ley 26.994, norma esta última que </a:t>
            </a:r>
            <a:r>
              <a:rPr lang="es-AR" b="1" dirty="0"/>
              <a:t>derogó</a:t>
            </a:r>
            <a:r>
              <a:rPr lang="es-AR" dirty="0"/>
              <a:t>, entre muchas otras, la ley citada </a:t>
            </a:r>
            <a:r>
              <a:rPr lang="es-AR" b="1" dirty="0"/>
              <a:t>18.248.</a:t>
            </a:r>
            <a:endParaRPr lang="es-AR" dirty="0"/>
          </a:p>
          <a:p>
            <a:pPr algn="just">
              <a:buClrTx/>
              <a:buFont typeface="Wingdings" panose="05000000000000000000" pitchFamily="2" charset="2"/>
              <a:buChar char="Ø"/>
            </a:pPr>
            <a:r>
              <a:rPr lang="es-AR" dirty="0"/>
              <a:t>Deviene </a:t>
            </a:r>
            <a:r>
              <a:rPr lang="es-AR" b="1" dirty="0">
                <a:solidFill>
                  <a:srgbClr val="FF0000"/>
                </a:solidFill>
              </a:rPr>
              <a:t>inoficioso</a:t>
            </a:r>
            <a:r>
              <a:rPr lang="es-AR" dirty="0">
                <a:solidFill>
                  <a:srgbClr val="FF0000"/>
                </a:solidFill>
              </a:rPr>
              <a:t> </a:t>
            </a:r>
            <a:r>
              <a:rPr lang="es-AR" dirty="0"/>
              <a:t>en el sub lite que esta Corte se pronuncie sobre los agravios vinculados con la </a:t>
            </a:r>
            <a:r>
              <a:rPr lang="es-AR" b="1" dirty="0">
                <a:solidFill>
                  <a:srgbClr val="FF0000"/>
                </a:solidFill>
              </a:rPr>
              <a:t>constitucionalidad de la mencionada ley 18.248</a:t>
            </a:r>
            <a:r>
              <a:rPr lang="es-AR" dirty="0"/>
              <a:t>, </a:t>
            </a:r>
            <a:r>
              <a:rPr lang="es-AR" b="1" u="sng" dirty="0">
                <a:solidFill>
                  <a:srgbClr val="00B050"/>
                </a:solidFill>
              </a:rPr>
              <a:t>cuya vigencia ha fenecido por imperativo legal.</a:t>
            </a:r>
          </a:p>
          <a:p>
            <a:pPr algn="just">
              <a:buClrTx/>
              <a:buFont typeface="Wingdings" panose="05000000000000000000" pitchFamily="2" charset="2"/>
              <a:buChar char="Ø"/>
            </a:pPr>
            <a:r>
              <a:rPr lang="es-AR" dirty="0"/>
              <a:t>No puede desconocerse que la </a:t>
            </a:r>
            <a:r>
              <a:rPr lang="es-AR" b="1" dirty="0">
                <a:solidFill>
                  <a:srgbClr val="FF0000"/>
                </a:solidFill>
              </a:rPr>
              <a:t>pretensión</a:t>
            </a:r>
            <a:r>
              <a:rPr lang="es-AR" dirty="0">
                <a:solidFill>
                  <a:srgbClr val="FF0000"/>
                </a:solidFill>
              </a:rPr>
              <a:t> </a:t>
            </a:r>
            <a:r>
              <a:rPr lang="es-AR" dirty="0"/>
              <a:t>de los demandantes se encuentra hoy </a:t>
            </a:r>
            <a:r>
              <a:rPr lang="es-AR" b="1" dirty="0">
                <a:solidFill>
                  <a:srgbClr val="FF0000"/>
                </a:solidFill>
              </a:rPr>
              <a:t>zanjada</a:t>
            </a:r>
            <a:r>
              <a:rPr lang="es-AR" dirty="0">
                <a:solidFill>
                  <a:srgbClr val="FF0000"/>
                </a:solidFill>
              </a:rPr>
              <a:t> </a:t>
            </a:r>
            <a:r>
              <a:rPr lang="es-AR" dirty="0"/>
              <a:t>por las disposiciones del citado </a:t>
            </a:r>
            <a:r>
              <a:rPr lang="es-AR" b="1" u="sng" dirty="0">
                <a:solidFill>
                  <a:srgbClr val="FF0000"/>
                </a:solidFill>
              </a:rPr>
              <a:t>art. 64 del Código Civil y Comercial de la Nación</a:t>
            </a:r>
            <a:r>
              <a:rPr lang="es-AR" dirty="0"/>
              <a:t>, norma de la que, </a:t>
            </a:r>
            <a:r>
              <a:rPr lang="es-AR" b="1" dirty="0"/>
              <a:t>en virtud de la regla general establecida en el art. 7</a:t>
            </a:r>
            <a:r>
              <a:rPr lang="es-AR" dirty="0"/>
              <a:t> del mencionado código y de la citada doctrina, </a:t>
            </a:r>
            <a:r>
              <a:rPr lang="es-AR" u="sng" dirty="0"/>
              <a:t>no puede prescindirse</a:t>
            </a:r>
            <a:r>
              <a:rPr lang="es-AR" dirty="0"/>
              <a:t>.</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9A11F01-7453-47E6-AA89-9B65159A70FC}" type="datetime10">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4E7ED"/>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8C328B0-C88E-4DCA-9E49-8851FA62EC3E}" type="slidenum">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163</a:t>
            </a:fld>
            <a:endParaRPr kumimoji="0" lang="es-AR" sz="1800" b="0" i="0" u="none" strike="noStrike" kern="0" cap="none" spc="0" normalizeH="0" baseline="0" noProof="0">
              <a:ln>
                <a:noFill/>
              </a:ln>
              <a:solidFill>
                <a:srgbClr val="F4E7ED"/>
              </a:solidFill>
              <a:effectLst/>
              <a:uLnTx/>
              <a:uFillTx/>
            </a:endParaRPr>
          </a:p>
        </p:txBody>
      </p:sp>
    </p:spTree>
    <p:extLst>
      <p:ext uri="{BB962C8B-B14F-4D97-AF65-F5344CB8AC3E}">
        <p14:creationId xmlns:p14="http://schemas.microsoft.com/office/powerpoint/2010/main" xmlns="" val="104491176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39000" cy="876712"/>
          </a:xfr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r>
              <a:rPr lang="es-AR" dirty="0"/>
              <a:t>APLICACIÓN * ART. 7 CCC</a:t>
            </a:r>
          </a:p>
        </p:txBody>
      </p:sp>
      <p:sp>
        <p:nvSpPr>
          <p:cNvPr id="3" name="2 Marcador de contenido"/>
          <p:cNvSpPr>
            <a:spLocks noGrp="1"/>
          </p:cNvSpPr>
          <p:nvPr>
            <p:ph idx="1"/>
          </p:nvPr>
        </p:nvSpPr>
        <p:spPr/>
        <p:style>
          <a:lnRef idx="0">
            <a:schemeClr val="dk1"/>
          </a:lnRef>
          <a:fillRef idx="3">
            <a:schemeClr val="dk1"/>
          </a:fillRef>
          <a:effectRef idx="3">
            <a:schemeClr val="dk1"/>
          </a:effectRef>
          <a:fontRef idx="minor">
            <a:schemeClr val="lt1"/>
          </a:fontRef>
        </p:style>
        <p:txBody>
          <a:bodyPr anchor="ctr"/>
          <a:lstStyle/>
          <a:p>
            <a:pPr marL="0" indent="0" algn="just">
              <a:buNone/>
            </a:pPr>
            <a:r>
              <a:rPr lang="es-AR" sz="3000" dirty="0"/>
              <a:t>“</a:t>
            </a:r>
            <a:r>
              <a:rPr lang="es-AR" sz="3000" b="1" u="sng" dirty="0">
                <a:solidFill>
                  <a:srgbClr val="FFFF00"/>
                </a:solidFill>
              </a:rPr>
              <a:t>No cabe pensar</a:t>
            </a:r>
            <a:r>
              <a:rPr lang="es-AR" sz="3000" dirty="0">
                <a:solidFill>
                  <a:srgbClr val="FFFF00"/>
                </a:solidFill>
              </a:rPr>
              <a:t> </a:t>
            </a:r>
            <a:r>
              <a:rPr lang="es-AR" sz="3000" dirty="0"/>
              <a:t>que la inscripción del </a:t>
            </a:r>
            <a:r>
              <a:rPr lang="es-AR" sz="3000" b="1" dirty="0">
                <a:solidFill>
                  <a:srgbClr val="92D050"/>
                </a:solidFill>
              </a:rPr>
              <a:t>menor</a:t>
            </a:r>
            <a:r>
              <a:rPr lang="es-AR" sz="3000" dirty="0"/>
              <a:t> ante el registro pertinente según las pautas establecidas por la norma hoy derogada, </a:t>
            </a:r>
            <a:r>
              <a:rPr lang="es-AR" sz="3000" b="1" u="sng" dirty="0">
                <a:solidFill>
                  <a:srgbClr val="FFFF00"/>
                </a:solidFill>
              </a:rPr>
              <a:t>configure una situación jurídica agotada o consumida</a:t>
            </a:r>
            <a:r>
              <a:rPr lang="es-AR" sz="3000" dirty="0">
                <a:solidFill>
                  <a:srgbClr val="FFFF00"/>
                </a:solidFill>
              </a:rPr>
              <a:t> </a:t>
            </a:r>
            <a:r>
              <a:rPr lang="es-AR" sz="3000" dirty="0"/>
              <a:t>bajo el anterior régimen que, </a:t>
            </a:r>
            <a:r>
              <a:rPr lang="es-AR" sz="3000" dirty="0">
                <a:solidFill>
                  <a:srgbClr val="FFFF00"/>
                </a:solidFill>
              </a:rPr>
              <a:t>por el principio de la irretroactividad</a:t>
            </a:r>
            <a:r>
              <a:rPr lang="es-AR" sz="3000" dirty="0"/>
              <a:t>, </a:t>
            </a:r>
            <a:r>
              <a:rPr lang="es-AR" sz="3000" b="1" u="sng" dirty="0"/>
              <a:t>obste a la aplicación de las nuevas disposiciones.</a:t>
            </a:r>
            <a:endParaRPr lang="es-AR" sz="3000" dirty="0"/>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956B7F3-1168-4806-908F-5E962070FDD2}" type="datetime10">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4E7ED"/>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8C328B0-C88E-4DCA-9E49-8851FA62EC3E}" type="slidenum">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164</a:t>
            </a:fld>
            <a:endParaRPr kumimoji="0" lang="es-AR" sz="1800" b="0" i="0" u="none" strike="noStrike" kern="0" cap="none" spc="0" normalizeH="0" baseline="0" noProof="0">
              <a:ln>
                <a:noFill/>
              </a:ln>
              <a:solidFill>
                <a:srgbClr val="F4E7ED"/>
              </a:solidFill>
              <a:effectLst/>
              <a:uLnTx/>
              <a:uFillTx/>
            </a:endParaRPr>
          </a:p>
        </p:txBody>
      </p:sp>
    </p:spTree>
    <p:extLst>
      <p:ext uri="{BB962C8B-B14F-4D97-AF65-F5344CB8AC3E}">
        <p14:creationId xmlns:p14="http://schemas.microsoft.com/office/powerpoint/2010/main" xmlns="" val="8108727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7239000" cy="1008112"/>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s-AR" sz="5000" dirty="0"/>
              <a:t>RESUELVE</a:t>
            </a:r>
          </a:p>
        </p:txBody>
      </p:sp>
      <p:sp>
        <p:nvSpPr>
          <p:cNvPr id="3" name="2 Marcador de contenido"/>
          <p:cNvSpPr>
            <a:spLocks noGrp="1"/>
          </p:cNvSpPr>
          <p:nvPr>
            <p:ph idx="1"/>
          </p:nvPr>
        </p:nvSpPr>
        <p:spPr>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lstStyle/>
          <a:p>
            <a:pPr marL="0" indent="0">
              <a:buNone/>
            </a:pPr>
            <a:r>
              <a:rPr lang="es-AR" dirty="0"/>
              <a:t>“</a:t>
            </a:r>
            <a:r>
              <a:rPr lang="es-AR" i="1" dirty="0"/>
              <a:t>A fin de </a:t>
            </a:r>
            <a:r>
              <a:rPr lang="es-AR" i="1" dirty="0">
                <a:solidFill>
                  <a:srgbClr val="92D050"/>
                </a:solidFill>
              </a:rPr>
              <a:t>evitar que puedan suscitarse ulteriores inconvenientes </a:t>
            </a:r>
            <a:r>
              <a:rPr lang="es-AR" i="1" dirty="0"/>
              <a:t>que dilaten el conflicto más allá de lo razonable y que repercutan en </a:t>
            </a:r>
            <a:r>
              <a:rPr lang="es-AR" b="1" i="1" u="sng" dirty="0">
                <a:solidFill>
                  <a:srgbClr val="FF0000"/>
                </a:solidFill>
              </a:rPr>
              <a:t>desmedro de los derechos del menor, en particular de su derecho a la identidad</a:t>
            </a:r>
            <a:r>
              <a:rPr lang="es-AR" i="1" dirty="0"/>
              <a:t>, corresponde a la Corte Suprema, en su carácter dé órgano supremo y en ejercicio de las facultades que le otorga el arto 16 de la ley 48, disponer que el recurrente proceda a </a:t>
            </a:r>
            <a:r>
              <a:rPr lang="es-AR" b="1" i="1" u="sng" dirty="0">
                <a:solidFill>
                  <a:srgbClr val="FFFF00"/>
                </a:solidFill>
              </a:rPr>
              <a:t>rectificar la actual inscripción del niño en el sentido pretendido por los actores, pedido que encuentra respaldo en el arto 64 del citado Código Civil y Comercial de la Nación</a:t>
            </a:r>
            <a:r>
              <a:rPr lang="es-AR" i="1" dirty="0"/>
              <a:t>.”</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5C411E9-D8D2-4661-A52C-271BB2A6D9C6}" type="datetime10">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F4E7ED"/>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8C328B0-C88E-4DCA-9E49-8851FA62EC3E}" type="slidenum">
              <a:rPr kumimoji="0" lang="es-AR" sz="1800" b="0" i="0" u="none" strike="noStrike" kern="0" cap="none" spc="0" normalizeH="0" baseline="0" noProof="0" smtClean="0">
                <a:ln>
                  <a:noFill/>
                </a:ln>
                <a:solidFill>
                  <a:srgbClr val="F4E7E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165</a:t>
            </a:fld>
            <a:endParaRPr kumimoji="0" lang="es-AR" sz="1800" b="0" i="0" u="none" strike="noStrike" kern="0" cap="none" spc="0" normalizeH="0" baseline="0" noProof="0">
              <a:ln>
                <a:noFill/>
              </a:ln>
              <a:solidFill>
                <a:srgbClr val="F4E7ED"/>
              </a:solidFill>
              <a:effectLst/>
              <a:uLnTx/>
              <a:uFillTx/>
            </a:endParaRPr>
          </a:p>
        </p:txBody>
      </p:sp>
    </p:spTree>
    <p:extLst>
      <p:ext uri="{BB962C8B-B14F-4D97-AF65-F5344CB8AC3E}">
        <p14:creationId xmlns:p14="http://schemas.microsoft.com/office/powerpoint/2010/main" xmlns="" val="362208710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916832"/>
            <a:ext cx="8229600" cy="4525963"/>
          </a:xfrm>
          <a:solidFill>
            <a:srgbClr val="FFFF00"/>
          </a:solidFill>
        </p:spPr>
        <p:txBody>
          <a:bodyPr/>
          <a:lstStyle/>
          <a:p>
            <a:pPr algn="just"/>
            <a:r>
              <a:rPr lang="es-AR" sz="2400" b="1" dirty="0"/>
              <a:t>CONSIDERANDO:</a:t>
            </a:r>
          </a:p>
          <a:p>
            <a:pPr algn="just"/>
            <a:r>
              <a:rPr lang="es-AR" sz="2400" b="1" dirty="0"/>
              <a:t>Que  a partir del 01 de Agosto del 2.015 entra en vigencia el Código Civil y Comercial de la Nación Que el art. 7 del citado cuerpo legal dispone que: “A partir de su entrada en vigencia, las leyes se aplican a las consecuencias de las relaciones y situaciones jurídicas existentes.  Las leyes no tienen efecto retroactivo, sean o no de orden público, excepto disposición en contrario.  La retroactividad establecida por la ley no puede afectar derechos amparados por garantías constitucionales…”</a:t>
            </a:r>
          </a:p>
          <a:p>
            <a:endParaRPr lang="es-AR" dirty="0"/>
          </a:p>
        </p:txBody>
      </p:sp>
      <p:sp>
        <p:nvSpPr>
          <p:cNvPr id="4" name="Rectangle 1"/>
          <p:cNvSpPr>
            <a:spLocks noGrp="1" noChangeArrowheads="1"/>
          </p:cNvSpPr>
          <p:nvPr>
            <p:ph type="title"/>
          </p:nvPr>
        </p:nvSpPr>
        <p:spPr bwMode="auto">
          <a:xfrm>
            <a:off x="1381832" y="265597"/>
            <a:ext cx="6380336" cy="1323439"/>
          </a:xfrm>
          <a:prstGeom prst="rect">
            <a:avLst/>
          </a:prstGeom>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s-ES_tradnl" altLang="es-AR" sz="4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2º </a:t>
            </a:r>
            <a:r>
              <a:rPr kumimoji="0" lang="es-ES_tradnl" altLang="es-AR" sz="4000" b="1" i="0" u="none" strike="noStrike" cap="none" normalizeH="0" baseline="0" dirty="0" err="1">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Juz</a:t>
            </a:r>
            <a:r>
              <a:rPr kumimoji="0" lang="es-ES_tradnl" altLang="es-AR" sz="4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Familia, MENDOZA</a:t>
            </a:r>
            <a:br>
              <a:rPr kumimoji="0" lang="es-ES_tradnl" altLang="es-AR" sz="40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br>
            <a:r>
              <a:rPr lang="es-ES_tradnl" altLang="es-AR" sz="4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06/08/2015</a:t>
            </a:r>
            <a:endParaRPr kumimoji="0" lang="es-ES_tradnl" altLang="es-AR" sz="4000" b="0" i="0" u="none" strike="noStrike" cap="none" normalizeH="0" baseline="0" dirty="0">
              <a:ln>
                <a:noFill/>
              </a:ln>
              <a:solidFill>
                <a:schemeClr val="tx1"/>
              </a:solidFill>
              <a:effectLst/>
              <a:latin typeface="Arial" panose="020B0604020202020204" pitchFamily="34" charset="0"/>
            </a:endParaRPr>
          </a:p>
        </p:txBody>
      </p:sp>
      <p:sp>
        <p:nvSpPr>
          <p:cNvPr id="2" name="Marcador de fecha 1"/>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2E76060-BDFF-474D-AF2F-91567DC75113}" type="datetime10">
              <a:rPr kumimoji="0" lang="es-AR"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ES" altLang="es-AR"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D0071D7-59B6-4865-8042-4BD737C76744}" type="slidenum">
              <a:rPr kumimoji="0" lang="es-ES"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166</a:t>
            </a:fld>
            <a:endParaRPr kumimoji="0" lang="es-ES" altLang="es-AR"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342890853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539552" y="404664"/>
            <a:ext cx="8147248" cy="5721499"/>
          </a:xfrm>
          <a:solidFill>
            <a:srgbClr val="FFFF00"/>
          </a:solidFill>
        </p:spPr>
        <p:txBody>
          <a:bodyPr/>
          <a:lstStyle/>
          <a:p>
            <a:pPr algn="just"/>
            <a:r>
              <a:rPr lang="es-AR" sz="2600" b="1" dirty="0"/>
              <a:t>En este sentido, la Dra. Aída Kemelmajer de Carlucci, sostiene que “…</a:t>
            </a:r>
            <a:r>
              <a:rPr lang="es-AR" sz="2600" b="1" u="sng" dirty="0"/>
              <a:t>Las sentencias que se dicten a partir de agosto de 2.015 no pueden contener declaraciones de inocencia ni culpabilidad</a:t>
            </a:r>
            <a:r>
              <a:rPr lang="es-AR" sz="2600" b="1" dirty="0"/>
              <a:t>, aunque el juicio haya comenzado antes de esa fecha, desde que la culpa o la inocencia no constituyen esa relación; son efectos o consecuencias y, por eso, la nueva ley es de aplicación inmediata… Dicho de otro modo, el </a:t>
            </a:r>
            <a:r>
              <a:rPr lang="es-AR" sz="2600" b="1" dirty="0" err="1"/>
              <a:t>CCyC</a:t>
            </a:r>
            <a:r>
              <a:rPr lang="es-AR" sz="2600" b="1" dirty="0"/>
              <a:t> tiene aplicación a todo juicio sin sentencia firme”. (“La aplicación del Código Civil y Comercial a las relaciones y situaciones jurídicas existentes”…)</a:t>
            </a:r>
          </a:p>
        </p:txBody>
      </p:sp>
      <p:sp>
        <p:nvSpPr>
          <p:cNvPr id="2" name="Marcador de fecha 1"/>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AC40A6-D188-491F-A952-2D559F468D38}" type="datetime10">
              <a:rPr kumimoji="0" lang="es-AR"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ES" altLang="es-AR" sz="1800" b="0" i="0" u="none" strike="noStrike" kern="0" cap="none" spc="0" normalizeH="0" baseline="0" noProof="0">
              <a:ln>
                <a:noFill/>
              </a:ln>
              <a:solidFill>
                <a:srgbClr val="000000"/>
              </a:solidFill>
              <a:effectLst/>
              <a:uLnTx/>
              <a:uFillTx/>
            </a:endParaRP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D0071D7-59B6-4865-8042-4BD737C76744}" type="slidenum">
              <a:rPr kumimoji="0" lang="es-ES"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167</a:t>
            </a:fld>
            <a:endParaRPr kumimoji="0" lang="es-ES" altLang="es-AR"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20866349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95536" y="692696"/>
            <a:ext cx="8496944" cy="5904656"/>
          </a:xfrm>
          <a:solidFill>
            <a:srgbClr val="FFFF00"/>
          </a:solidFill>
        </p:spPr>
        <p:txBody>
          <a:bodyPr/>
          <a:lstStyle/>
          <a:p>
            <a:pPr algn="just"/>
            <a:r>
              <a:rPr lang="es-AR" b="1" dirty="0"/>
              <a:t> Que en autos tramita el divorcio contencioso entre los nombrados, cuyo proceso, conforme lo anteriormente reseñado, </a:t>
            </a:r>
            <a:r>
              <a:rPr lang="es-AR" b="1" dirty="0">
                <a:solidFill>
                  <a:srgbClr val="FF0000"/>
                </a:solidFill>
              </a:rPr>
              <a:t>debe adecuarse a la nueva normativa, por lo que corresponde </a:t>
            </a:r>
            <a:r>
              <a:rPr lang="es-AR" b="1" u="sng" dirty="0">
                <a:solidFill>
                  <a:srgbClr val="FF0000"/>
                </a:solidFill>
              </a:rPr>
              <a:t>dejar sin efecto el llamamiento de autos para resolver la admisibilidad de pruebas </a:t>
            </a:r>
            <a:r>
              <a:rPr lang="es-AR" b="1" u="sng" dirty="0">
                <a:solidFill>
                  <a:srgbClr val="000000"/>
                </a:solidFill>
              </a:rPr>
              <a:t>y hacer saber a las partes que deberán ajustar sus pedidos a la normativa legal vigente, conforme lo dispone el  art. 438 del Código Civil y Comercial de la Nación,</a:t>
            </a:r>
          </a:p>
        </p:txBody>
      </p:sp>
      <p:sp>
        <p:nvSpPr>
          <p:cNvPr id="2" name="Marcador de fecha 1"/>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E408463-3EBB-48B2-AB82-02A55D613B42}" type="datetime10">
              <a:rPr kumimoji="0" lang="es-AR"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ES" altLang="es-AR" sz="1800" b="0" i="0" u="none" strike="noStrike" kern="0" cap="none" spc="0" normalizeH="0" baseline="0" noProof="0">
              <a:ln>
                <a:noFill/>
              </a:ln>
              <a:solidFill>
                <a:srgbClr val="000000"/>
              </a:solidFill>
              <a:effectLst/>
              <a:uLnTx/>
              <a:uFillTx/>
            </a:endParaRP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D0071D7-59B6-4865-8042-4BD737C76744}" type="slidenum">
              <a:rPr kumimoji="0" lang="es-ES" alt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168</a:t>
            </a:fld>
            <a:endParaRPr kumimoji="0" lang="es-ES" altLang="es-AR"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2694438108"/>
      </p:ext>
    </p:extLst>
  </p:cSld>
  <p:clrMapOvr>
    <a:masterClrMapping/>
  </p:clrMapOvr>
  <p:transition spd="slow">
    <p:push dir="u"/>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003232" cy="1052736"/>
          </a:xfrm>
        </p:spPr>
        <p:style>
          <a:lnRef idx="1">
            <a:schemeClr val="accent3"/>
          </a:lnRef>
          <a:fillRef idx="2">
            <a:schemeClr val="accent3"/>
          </a:fillRef>
          <a:effectRef idx="1">
            <a:schemeClr val="accent3"/>
          </a:effectRef>
          <a:fontRef idx="minor">
            <a:schemeClr val="dk1"/>
          </a:fontRef>
        </p:style>
        <p:txBody>
          <a:bodyPr anchor="ctr">
            <a:normAutofit/>
          </a:bodyPr>
          <a:lstStyle/>
          <a:p>
            <a:pPr algn="ctr"/>
            <a:r>
              <a:rPr lang="es-AR" sz="2300" b="1" dirty="0"/>
              <a:t>JUZ. 1RA INST. CIV, COM. LAB. CORRIENTES, R. M. M. C/ D. J. H. S/ DIVORCIO VINCULAR, 4/8/2015</a:t>
            </a:r>
            <a:endParaRPr lang="es-AR" sz="2300" dirty="0"/>
          </a:p>
        </p:txBody>
      </p:sp>
      <p:sp>
        <p:nvSpPr>
          <p:cNvPr id="3" name="2 Marcador de contenido"/>
          <p:cNvSpPr>
            <a:spLocks noGrp="1"/>
          </p:cNvSpPr>
          <p:nvPr>
            <p:ph sz="quarter" idx="1"/>
          </p:nvPr>
        </p:nvSpPr>
        <p:spPr>
          <a:xfrm>
            <a:off x="107504" y="1124744"/>
            <a:ext cx="8784976" cy="5616624"/>
          </a:xfrm>
          <a:solidFill>
            <a:srgbClr val="0070C0"/>
          </a:solidFill>
        </p:spPr>
        <p:style>
          <a:lnRef idx="0">
            <a:schemeClr val="accent5"/>
          </a:lnRef>
          <a:fillRef idx="3">
            <a:schemeClr val="accent5"/>
          </a:fillRef>
          <a:effectRef idx="3">
            <a:schemeClr val="accent5"/>
          </a:effectRef>
          <a:fontRef idx="minor">
            <a:schemeClr val="lt1"/>
          </a:fontRef>
        </p:style>
        <p:txBody>
          <a:bodyPr>
            <a:normAutofit lnSpcReduction="10000"/>
          </a:bodyPr>
          <a:lstStyle/>
          <a:p>
            <a:pPr marL="0" indent="0">
              <a:buNone/>
            </a:pPr>
            <a:r>
              <a:rPr lang="es-AR" b="1" u="sng" dirty="0"/>
              <a:t>PLATAFORMA FÁCTICA:</a:t>
            </a:r>
          </a:p>
          <a:p>
            <a:r>
              <a:rPr lang="es-AR" b="1" dirty="0">
                <a:solidFill>
                  <a:schemeClr val="tx1"/>
                </a:solidFill>
              </a:rPr>
              <a:t>15/3/2014</a:t>
            </a:r>
            <a:r>
              <a:rPr lang="es-AR" dirty="0"/>
              <a:t> la Sra. M. M. R. </a:t>
            </a:r>
            <a:r>
              <a:rPr lang="es-AR" b="1" u="sng" dirty="0">
                <a:solidFill>
                  <a:srgbClr val="FFFF00"/>
                </a:solidFill>
              </a:rPr>
              <a:t>inicia demanda de divorcio </a:t>
            </a:r>
            <a:r>
              <a:rPr lang="es-AR" dirty="0"/>
              <a:t>contra el Sr. J. H. D., por la </a:t>
            </a:r>
            <a:r>
              <a:rPr lang="es-AR" b="1" dirty="0">
                <a:solidFill>
                  <a:schemeClr val="tx1"/>
                </a:solidFill>
              </a:rPr>
              <a:t>causal de adulterio e injurias graves </a:t>
            </a:r>
            <a:r>
              <a:rPr lang="es-AR" dirty="0"/>
              <a:t>previstas en los incs. 1° y 4° del art. 202 </a:t>
            </a:r>
            <a:r>
              <a:rPr lang="es-AR" dirty="0" err="1"/>
              <a:t>CCivil</a:t>
            </a:r>
            <a:r>
              <a:rPr lang="es-AR" dirty="0"/>
              <a:t> (derogado), con culpa exclusiva del cónyuge.</a:t>
            </a:r>
          </a:p>
          <a:p>
            <a:r>
              <a:rPr lang="es-AR" dirty="0"/>
              <a:t>Al mismo tiempo, </a:t>
            </a:r>
            <a:r>
              <a:rPr lang="es-AR" u="sng" dirty="0">
                <a:solidFill>
                  <a:schemeClr val="tx1"/>
                </a:solidFill>
              </a:rPr>
              <a:t>promueve medida cautelar de exclusión </a:t>
            </a:r>
            <a:r>
              <a:rPr lang="es-AR" dirty="0"/>
              <a:t>del hogar conyugal.</a:t>
            </a:r>
          </a:p>
          <a:p>
            <a:r>
              <a:rPr lang="es-AR" dirty="0"/>
              <a:t>El sr. J.H.D. </a:t>
            </a:r>
            <a:r>
              <a:rPr lang="es-AR" b="1" u="sng" dirty="0">
                <a:solidFill>
                  <a:srgbClr val="FFFF00"/>
                </a:solidFill>
              </a:rPr>
              <a:t>reconviene a la actora por divorcio vincular por las causales de injurias graves y abandono voluntario y malicioso</a:t>
            </a:r>
            <a:r>
              <a:rPr lang="es-AR" dirty="0"/>
              <a:t>, solicitando se declare el divorcio de actora y demandada por culpa de la accionante reconvenida.</a:t>
            </a:r>
          </a:p>
          <a:p>
            <a:r>
              <a:rPr lang="es-AR" dirty="0"/>
              <a:t>01/08/2015 -  </a:t>
            </a:r>
          </a:p>
          <a:p>
            <a:r>
              <a:rPr lang="es-AR" dirty="0"/>
              <a:t>04/08/2015 – </a:t>
            </a:r>
            <a:r>
              <a:rPr lang="es-AR" dirty="0">
                <a:solidFill>
                  <a:schemeClr val="bg2">
                    <a:lumMod val="90000"/>
                  </a:schemeClr>
                </a:solidFill>
              </a:rPr>
              <a:t>Declara el divorcio SIN ATRIBUCIÓN DE CULPA</a:t>
            </a:r>
            <a:endParaRPr lang="es-AR" dirty="0"/>
          </a:p>
          <a:p>
            <a:pPr marL="0" indent="0">
              <a:buNone/>
            </a:pPr>
            <a:endParaRPr lang="es-AR" dirty="0"/>
          </a:p>
        </p:txBody>
      </p:sp>
      <p:sp>
        <p:nvSpPr>
          <p:cNvPr id="4" name="3 Rectángulo"/>
          <p:cNvSpPr/>
          <p:nvPr/>
        </p:nvSpPr>
        <p:spPr>
          <a:xfrm>
            <a:off x="2195736" y="6224276"/>
            <a:ext cx="6696744" cy="50405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1" i="0" u="none" strike="noStrike" kern="0" cap="none" spc="0" normalizeH="0" baseline="0" noProof="0" dirty="0">
                <a:ln>
                  <a:noFill/>
                </a:ln>
                <a:solidFill>
                  <a:srgbClr val="FF0000"/>
                </a:solidFill>
                <a:effectLst/>
                <a:uLnTx/>
                <a:uFillTx/>
              </a:rPr>
              <a:t>VIGENCIA DEL CÓDIGO CIVIL Y COMERCIAL</a:t>
            </a:r>
          </a:p>
        </p:txBody>
      </p:sp>
      <p:sp>
        <p:nvSpPr>
          <p:cNvPr id="5" name="Marcador de fecha 4"/>
          <p:cNvSpPr>
            <a:spLocks noGrp="1"/>
          </p:cNvSpPr>
          <p:nvPr>
            <p:ph type="dt" sz="half" idx="1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C347099-1F6D-44B3-A651-FA550249EE34}" type="datetime10">
              <a:rPr kumimoji="0" lang="es-AR" sz="1800" b="0" i="0" u="none" strike="noStrike" kern="0" cap="none" spc="0" normalizeH="0" baseline="0" noProof="0" smtClean="0">
                <a:ln>
                  <a:noFill/>
                </a:ln>
                <a:solidFill>
                  <a:srgbClr val="575F6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75F6D"/>
              </a:solidFill>
              <a:effectLst/>
              <a:uLnTx/>
              <a:uFillTx/>
            </a:endParaRPr>
          </a:p>
        </p:txBody>
      </p:sp>
      <p:sp>
        <p:nvSpPr>
          <p:cNvPr id="6" name="Marcador de número de diapositiva 5"/>
          <p:cNvSpPr>
            <a:spLocks noGrp="1"/>
          </p:cNvSpPr>
          <p:nvPr>
            <p:ph type="sldNum" sz="quarter" idx="15"/>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9E95E17-EE65-479D-82E9-FEE4263E119D}"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169</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2366510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39553" y="2492896"/>
            <a:ext cx="8208912" cy="3960440"/>
          </a:xfrm>
          <a:solidFill>
            <a:schemeClr val="bg1"/>
          </a:solidFill>
          <a:ln w="76200">
            <a:solidFill>
              <a:srgbClr val="FF0000"/>
            </a:solidFill>
          </a:ln>
        </p:spPr>
        <p:style>
          <a:lnRef idx="1">
            <a:schemeClr val="accent1"/>
          </a:lnRef>
          <a:fillRef idx="2">
            <a:schemeClr val="accent1"/>
          </a:fillRef>
          <a:effectRef idx="1">
            <a:schemeClr val="accent1"/>
          </a:effectRef>
          <a:fontRef idx="minor">
            <a:schemeClr val="dk1"/>
          </a:fontRef>
        </p:style>
        <p:txBody>
          <a:bodyPr anchor="ctr">
            <a:normAutofit/>
          </a:bodyPr>
          <a:lstStyle/>
          <a:p>
            <a:pPr algn="just">
              <a:buFont typeface="Wingdings" panose="05000000000000000000" pitchFamily="2" charset="2"/>
              <a:buChar char="q"/>
            </a:pPr>
            <a:r>
              <a:rPr lang="es-AR" b="1" dirty="0"/>
              <a:t> </a:t>
            </a:r>
            <a:r>
              <a:rPr lang="es-AR" sz="2600" b="1" dirty="0">
                <a:latin typeface="Arial Narrow" panose="020B0606020202030204" pitchFamily="34" charset="0"/>
              </a:rPr>
              <a:t>Fuentes y aplicación. </a:t>
            </a:r>
            <a:r>
              <a:rPr lang="es-AR" sz="2600" dirty="0">
                <a:latin typeface="Arial Narrow" panose="020B0606020202030204" pitchFamily="34" charset="0"/>
              </a:rPr>
              <a:t>Los </a:t>
            </a:r>
            <a:r>
              <a:rPr lang="es-AR" sz="2600" b="1" dirty="0">
                <a:solidFill>
                  <a:srgbClr val="00B050"/>
                </a:solidFill>
                <a:latin typeface="Arial Narrow" panose="020B0606020202030204" pitchFamily="34" charset="0"/>
              </a:rPr>
              <a:t>casos</a:t>
            </a:r>
            <a:r>
              <a:rPr lang="es-AR" sz="2600" dirty="0">
                <a:latin typeface="Arial Narrow" panose="020B0606020202030204" pitchFamily="34" charset="0"/>
              </a:rPr>
              <a:t> que este Código rige deben ser resueltos según las leyes que resulten aplicables, conforme con la </a:t>
            </a:r>
            <a:r>
              <a:rPr lang="es-AR" sz="2600" b="1" u="sng" dirty="0">
                <a:solidFill>
                  <a:srgbClr val="FF0000"/>
                </a:solidFill>
                <a:latin typeface="Arial Narrow" panose="020B0606020202030204" pitchFamily="34" charset="0"/>
              </a:rPr>
              <a:t>Constitución Nacional </a:t>
            </a:r>
            <a:r>
              <a:rPr lang="es-AR" sz="2600" dirty="0">
                <a:latin typeface="Arial Narrow" panose="020B0606020202030204" pitchFamily="34" charset="0"/>
              </a:rPr>
              <a:t>y los </a:t>
            </a:r>
            <a:r>
              <a:rPr lang="es-AR" sz="2600" b="1" u="sng" dirty="0">
                <a:solidFill>
                  <a:srgbClr val="FF0000"/>
                </a:solidFill>
                <a:latin typeface="Arial Narrow" panose="020B0606020202030204" pitchFamily="34" charset="0"/>
              </a:rPr>
              <a:t>tratados de derechos humanos en los que la República sea parte</a:t>
            </a:r>
            <a:r>
              <a:rPr lang="es-AR" sz="2600" dirty="0">
                <a:latin typeface="Arial Narrow" panose="020B0606020202030204" pitchFamily="34" charset="0"/>
              </a:rPr>
              <a:t>. A tal efecto, se tendrá en cuenta la </a:t>
            </a:r>
            <a:r>
              <a:rPr lang="es-AR" sz="2600" b="1" dirty="0">
                <a:solidFill>
                  <a:srgbClr val="00B0F0"/>
                </a:solidFill>
                <a:latin typeface="Arial Narrow" panose="020B0606020202030204" pitchFamily="34" charset="0"/>
              </a:rPr>
              <a:t>finalidad</a:t>
            </a:r>
            <a:r>
              <a:rPr lang="es-AR" sz="2600" dirty="0">
                <a:latin typeface="Arial Narrow" panose="020B0606020202030204" pitchFamily="34" charset="0"/>
              </a:rPr>
              <a:t> de la norma. Los usos, prácticas y costumbres son vinculantes cuando las leyes o los interesados se refieren a ellos o en situaciones no regladas legalmente, siempre que </a:t>
            </a:r>
            <a:r>
              <a:rPr lang="es-AR" sz="2600" b="1" u="sng" dirty="0">
                <a:solidFill>
                  <a:schemeClr val="accent2">
                    <a:lumMod val="75000"/>
                  </a:schemeClr>
                </a:solidFill>
                <a:latin typeface="Arial Narrow" panose="020B0606020202030204" pitchFamily="34" charset="0"/>
              </a:rPr>
              <a:t>no sean contrarios a derecho</a:t>
            </a:r>
            <a:r>
              <a:rPr lang="es-AR" sz="2600" dirty="0">
                <a:latin typeface="Arial Narrow" panose="020B0606020202030204" pitchFamily="34" charset="0"/>
              </a:rPr>
              <a:t>.</a:t>
            </a:r>
          </a:p>
        </p:txBody>
      </p:sp>
      <p:sp>
        <p:nvSpPr>
          <p:cNvPr id="2" name="1 Título"/>
          <p:cNvSpPr>
            <a:spLocks noGrp="1"/>
          </p:cNvSpPr>
          <p:nvPr>
            <p:ph type="title"/>
          </p:nvPr>
        </p:nvSpPr>
        <p:spPr>
          <a:xfrm>
            <a:off x="457200" y="0"/>
            <a:ext cx="8229600" cy="2204864"/>
          </a:xfrm>
        </p:spPr>
        <p:txBody>
          <a:bodyPr>
            <a:normAutofit fontScale="90000"/>
          </a:bodyPr>
          <a:lstStyle/>
          <a:p>
            <a:pPr fontAlgn="base"/>
            <a:r>
              <a:rPr lang="es-AR" sz="3100" b="1" dirty="0"/>
              <a:t/>
            </a:r>
            <a:br>
              <a:rPr lang="es-AR" sz="3100" b="1" dirty="0"/>
            </a:br>
            <a:r>
              <a:rPr lang="es-AR" sz="3100" b="1" dirty="0"/>
              <a:t>TITULO PRELIMINAR</a:t>
            </a:r>
            <a:r>
              <a:rPr lang="es-AR" sz="3100" dirty="0"/>
              <a:t/>
            </a:r>
            <a:br>
              <a:rPr lang="es-AR" sz="3100" dirty="0"/>
            </a:br>
            <a:r>
              <a:rPr lang="es-AR" sz="3100" dirty="0" err="1"/>
              <a:t>CAPíTULO</a:t>
            </a:r>
            <a:r>
              <a:rPr lang="es-AR" sz="3100" dirty="0"/>
              <a:t> 1</a:t>
            </a:r>
            <a:br>
              <a:rPr lang="es-AR" sz="3100" dirty="0"/>
            </a:br>
            <a:r>
              <a:rPr lang="es-AR" sz="3100" dirty="0"/>
              <a:t>DERECHO</a:t>
            </a:r>
            <a:r>
              <a:rPr lang="es-AR" sz="6000" b="1" dirty="0">
                <a:solidFill>
                  <a:schemeClr val="tx1"/>
                </a:solidFill>
              </a:rPr>
              <a:t/>
            </a:r>
            <a:br>
              <a:rPr lang="es-AR" sz="6000" b="1" dirty="0">
                <a:solidFill>
                  <a:schemeClr val="tx1"/>
                </a:solidFill>
              </a:rPr>
            </a:br>
            <a:r>
              <a:rPr lang="es-AR" sz="6000" b="1" dirty="0">
                <a:solidFill>
                  <a:schemeClr val="tx1"/>
                </a:solidFill>
              </a:rPr>
              <a:t>Artículo 1</a:t>
            </a:r>
          </a:p>
        </p:txBody>
      </p:sp>
      <p:sp>
        <p:nvSpPr>
          <p:cNvPr id="4" name="Flecha abajo 3"/>
          <p:cNvSpPr/>
          <p:nvPr/>
        </p:nvSpPr>
        <p:spPr>
          <a:xfrm>
            <a:off x="6300192" y="5877272"/>
            <a:ext cx="1800200" cy="9807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5" name="Marcador de número de diapositiva 4"/>
          <p:cNvSpPr>
            <a:spLocks noGrp="1"/>
          </p:cNvSpPr>
          <p:nvPr>
            <p:ph type="sldNum" sz="quarter" idx="12"/>
          </p:nvPr>
        </p:nvSpPr>
        <p:spPr/>
        <p:txBody>
          <a:bodyPr/>
          <a:lstStyle/>
          <a:p>
            <a:fld id="{230A8226-B49D-4222-B43F-6316EFF62C1A}" type="slidenum">
              <a:rPr lang="es-AR" smtClean="0">
                <a:solidFill>
                  <a:srgbClr val="073E87"/>
                </a:solidFill>
              </a:rPr>
              <a:pPr/>
              <a:t>17</a:t>
            </a:fld>
            <a:endParaRPr lang="es-AR">
              <a:solidFill>
                <a:srgbClr val="073E87"/>
              </a:solidFill>
            </a:endParaRPr>
          </a:p>
        </p:txBody>
      </p:sp>
    </p:spTree>
    <p:extLst>
      <p:ext uri="{BB962C8B-B14F-4D97-AF65-F5344CB8AC3E}">
        <p14:creationId xmlns:p14="http://schemas.microsoft.com/office/powerpoint/2010/main" xmlns="" val="382739922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634082"/>
          </a:xfrm>
        </p:spPr>
        <p:style>
          <a:lnRef idx="0">
            <a:schemeClr val="accent2"/>
          </a:lnRef>
          <a:fillRef idx="3">
            <a:schemeClr val="accent2"/>
          </a:fillRef>
          <a:effectRef idx="3">
            <a:schemeClr val="accent2"/>
          </a:effectRef>
          <a:fontRef idx="minor">
            <a:schemeClr val="lt1"/>
          </a:fontRef>
        </p:style>
        <p:txBody>
          <a:bodyPr>
            <a:normAutofit/>
          </a:bodyPr>
          <a:lstStyle/>
          <a:p>
            <a:pPr algn="ctr"/>
            <a:r>
              <a:rPr lang="es-AR" dirty="0"/>
              <a:t>Qué dice el juez?</a:t>
            </a:r>
          </a:p>
        </p:txBody>
      </p:sp>
      <p:sp>
        <p:nvSpPr>
          <p:cNvPr id="3" name="2 Marcador de contenido"/>
          <p:cNvSpPr>
            <a:spLocks noGrp="1"/>
          </p:cNvSpPr>
          <p:nvPr>
            <p:ph sz="quarter" idx="1"/>
          </p:nvPr>
        </p:nvSpPr>
        <p:spPr>
          <a:xfrm>
            <a:off x="179512" y="1052736"/>
            <a:ext cx="8424936" cy="5616624"/>
          </a:xfr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just"/>
            <a:r>
              <a:rPr lang="es-AR" dirty="0">
                <a:latin typeface="Calibri" panose="020F0502020204030204" pitchFamily="34" charset="0"/>
              </a:rPr>
              <a:t>“Que de acuerdo a lo dispuesto por el art. 1° de la ley 27.077, el Código Civil y Comercial de la Nación (CCC) sancionado por ley 26.994, entró en vigencia el pasado 1° de agosto de 2015. Esto </a:t>
            </a:r>
            <a:r>
              <a:rPr lang="es-AR" b="1" u="sng" dirty="0">
                <a:solidFill>
                  <a:srgbClr val="FF0000"/>
                </a:solidFill>
                <a:latin typeface="Calibri" panose="020F0502020204030204" pitchFamily="34" charset="0"/>
              </a:rPr>
              <a:t>presenta en el caso una cuestión de aplicación de la ley en el tiempo</a:t>
            </a:r>
            <a:r>
              <a:rPr lang="es-AR" dirty="0">
                <a:latin typeface="Calibri" panose="020F0502020204030204" pitchFamily="34" charset="0"/>
              </a:rPr>
              <a:t>.”</a:t>
            </a:r>
          </a:p>
          <a:p>
            <a:pPr algn="just"/>
            <a:r>
              <a:rPr lang="es-AR" dirty="0">
                <a:latin typeface="Calibri" panose="020F0502020204030204" pitchFamily="34" charset="0"/>
              </a:rPr>
              <a:t>“El </a:t>
            </a:r>
            <a:r>
              <a:rPr lang="es-AR" b="1" u="sng" dirty="0">
                <a:latin typeface="Calibri" panose="020F0502020204030204" pitchFamily="34" charset="0"/>
              </a:rPr>
              <a:t>nuevo CCC se aplica inmediatamente a las consecuencias de las relaciones jurídicas existentes</a:t>
            </a:r>
            <a:r>
              <a:rPr lang="es-AR" dirty="0">
                <a:latin typeface="Calibri" panose="020F0502020204030204" pitchFamily="34" charset="0"/>
              </a:rPr>
              <a:t>; el matrimonio entre las partes de este proceso es una situación jurídica existente al momento de entrada en vigencia del CCC, pero </a:t>
            </a:r>
            <a:r>
              <a:rPr lang="es-AR" b="1" u="sng" dirty="0">
                <a:solidFill>
                  <a:srgbClr val="FF0000"/>
                </a:solidFill>
                <a:latin typeface="Calibri" panose="020F0502020204030204" pitchFamily="34" charset="0"/>
              </a:rPr>
              <a:t>no así su extinción, que operará con el dictado de la presente sentencia bajo la vigencia del nuevo ordenamiento</a:t>
            </a:r>
            <a:r>
              <a:rPr lang="es-AR" dirty="0">
                <a:latin typeface="Calibri" panose="020F0502020204030204" pitchFamily="34" charset="0"/>
              </a:rPr>
              <a:t>; de allí que la sentencia, dictada bajo la vigencia del nuevo CCC, </a:t>
            </a:r>
            <a:r>
              <a:rPr lang="es-AR" b="1" u="sng" dirty="0">
                <a:solidFill>
                  <a:srgbClr val="7030A0"/>
                </a:solidFill>
                <a:latin typeface="Calibri" panose="020F0502020204030204" pitchFamily="34" charset="0"/>
              </a:rPr>
              <a:t>no deba contener atribución de culpas</a:t>
            </a:r>
            <a:r>
              <a:rPr lang="es-AR" dirty="0">
                <a:latin typeface="Calibri" panose="020F0502020204030204" pitchFamily="34" charset="0"/>
              </a:rPr>
              <a:t> –ni análisis de los hechos (causales) en los que se la funda– pues el ordenamiento vigente no lo permite, además de quitarle toda relevancia y virtualidad de efectos.”</a:t>
            </a:r>
          </a:p>
          <a:p>
            <a:endParaRPr lang="es-AR" dirty="0">
              <a:latin typeface="Calibri" panose="020F0502020204030204" pitchFamily="34" charset="0"/>
            </a:endParaRPr>
          </a:p>
          <a:p>
            <a:endParaRPr lang="es-AR" dirty="0">
              <a:latin typeface="Calibri" panose="020F0502020204030204" pitchFamily="34" charset="0"/>
            </a:endParaRPr>
          </a:p>
        </p:txBody>
      </p:sp>
      <p:sp>
        <p:nvSpPr>
          <p:cNvPr id="4" name="Marcador de fecha 3"/>
          <p:cNvSpPr>
            <a:spLocks noGrp="1"/>
          </p:cNvSpPr>
          <p:nvPr>
            <p:ph type="dt" sz="half" idx="1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1327C13-51F5-4C0D-8F01-4DE1D73D444C}" type="datetime10">
              <a:rPr kumimoji="0" lang="es-AR" sz="1800" b="0" i="0" u="none" strike="noStrike" kern="0" cap="none" spc="0" normalizeH="0" baseline="0" noProof="0" smtClean="0">
                <a:ln>
                  <a:noFill/>
                </a:ln>
                <a:solidFill>
                  <a:srgbClr val="575F6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75F6D"/>
              </a:solidFill>
              <a:effectLst/>
              <a:uLnTx/>
              <a:uFillTx/>
            </a:endParaRPr>
          </a:p>
        </p:txBody>
      </p:sp>
      <p:sp>
        <p:nvSpPr>
          <p:cNvPr id="5" name="Marcador de número de diapositiva 4"/>
          <p:cNvSpPr>
            <a:spLocks noGrp="1"/>
          </p:cNvSpPr>
          <p:nvPr>
            <p:ph type="sldNum" sz="quarter" idx="15"/>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9E95E17-EE65-479D-82E9-FEE4263E119D}"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170</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1571125927"/>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chor="ctr">
            <a:normAutofit/>
          </a:bodyPr>
          <a:lstStyle/>
          <a:p>
            <a:pPr algn="ctr"/>
            <a:r>
              <a:rPr lang="es-AR" dirty="0"/>
              <a:t>Propuesta  de Convenio Regulador</a:t>
            </a:r>
          </a:p>
        </p:txBody>
      </p:sp>
      <p:sp>
        <p:nvSpPr>
          <p:cNvPr id="3" name="2 Marcador de contenido"/>
          <p:cNvSpPr>
            <a:spLocks noGrp="1"/>
          </p:cNvSpPr>
          <p:nvPr>
            <p:ph sz="quarter" idx="1"/>
          </p:nvPr>
        </p:nvSpPr>
        <p:spPr>
          <a:solidFill>
            <a:schemeClr val="accent1">
              <a:lumMod val="20000"/>
              <a:lumOff val="80000"/>
            </a:schemeClr>
          </a:solidFill>
        </p:spPr>
        <p:txBody>
          <a:bodyPr/>
          <a:lstStyle/>
          <a:p>
            <a:pPr algn="just"/>
            <a:r>
              <a:rPr lang="es-AR" dirty="0"/>
              <a:t>“Cuando se trata de las </a:t>
            </a:r>
            <a:r>
              <a:rPr lang="es-AR" b="1" u="sng" dirty="0">
                <a:solidFill>
                  <a:srgbClr val="7030A0"/>
                </a:solidFill>
              </a:rPr>
              <a:t>leyes</a:t>
            </a:r>
            <a:r>
              <a:rPr lang="es-AR" dirty="0"/>
              <a:t> vinculadas con la actividad de las partes, ellas se encuentran sometidas a los mismos </a:t>
            </a:r>
            <a:r>
              <a:rPr lang="es-AR" b="1" u="sng" dirty="0">
                <a:solidFill>
                  <a:srgbClr val="7030A0"/>
                </a:solidFill>
              </a:rPr>
              <a:t>principios de derecho transitorio </a:t>
            </a:r>
            <a:r>
              <a:rPr lang="es-AR" dirty="0"/>
              <a:t>que rigen en el campo civil. De allí que </a:t>
            </a:r>
            <a:r>
              <a:rPr lang="es-AR" b="1" u="sng" dirty="0"/>
              <a:t>las condiciones requeridas para interponer la demanda de divorcio, </a:t>
            </a:r>
            <a:r>
              <a:rPr lang="es-AR" dirty="0"/>
              <a:t>como ser </a:t>
            </a:r>
            <a:r>
              <a:rPr lang="es-AR" b="1" u="sng" dirty="0">
                <a:solidFill>
                  <a:srgbClr val="FF0000"/>
                </a:solidFill>
              </a:rPr>
              <a:t>los presupuestos o requisitos de admisibilidad</a:t>
            </a:r>
            <a:r>
              <a:rPr lang="es-AR" dirty="0"/>
              <a:t>, deben ser juzgadas por </a:t>
            </a:r>
            <a:r>
              <a:rPr lang="es-AR" b="1" u="sng" dirty="0">
                <a:solidFill>
                  <a:srgbClr val="FF0000"/>
                </a:solidFill>
              </a:rPr>
              <a:t>la ley que estaba en vigor en el momento de entablarse la demanda</a:t>
            </a:r>
            <a:r>
              <a:rPr lang="es-AR" dirty="0"/>
              <a:t>, por eso </a:t>
            </a:r>
            <a:r>
              <a:rPr lang="es-AR" b="1" u="sng" dirty="0"/>
              <a:t>no es exigible en este caso la presentación de la propuesta de regulación de los efectos del divorcio </a:t>
            </a:r>
            <a:r>
              <a:rPr lang="es-AR" dirty="0"/>
              <a:t>que requiere el nuevo CCC.”</a:t>
            </a:r>
          </a:p>
          <a:p>
            <a:endParaRPr lang="es-AR" dirty="0"/>
          </a:p>
        </p:txBody>
      </p:sp>
      <p:sp>
        <p:nvSpPr>
          <p:cNvPr id="4" name="Marcador de fecha 3"/>
          <p:cNvSpPr>
            <a:spLocks noGrp="1"/>
          </p:cNvSpPr>
          <p:nvPr>
            <p:ph type="dt" sz="half" idx="1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4FA064C-973B-4763-A4D9-71A053DD8658}" type="datetime10">
              <a:rPr kumimoji="0" lang="es-AR" sz="1800" b="0" i="0" u="none" strike="noStrike" kern="0" cap="none" spc="0" normalizeH="0" baseline="0" noProof="0" smtClean="0">
                <a:ln>
                  <a:noFill/>
                </a:ln>
                <a:solidFill>
                  <a:srgbClr val="575F6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75F6D"/>
              </a:solidFill>
              <a:effectLst/>
              <a:uLnTx/>
              <a:uFillTx/>
            </a:endParaRPr>
          </a:p>
        </p:txBody>
      </p:sp>
      <p:sp>
        <p:nvSpPr>
          <p:cNvPr id="5" name="Marcador de número de diapositiva 4"/>
          <p:cNvSpPr>
            <a:spLocks noGrp="1"/>
          </p:cNvSpPr>
          <p:nvPr>
            <p:ph type="sldNum" sz="quarter" idx="15"/>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9E95E17-EE65-479D-82E9-FEE4263E119D}"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171</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3112522326"/>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Autofit/>
          </a:bodyPr>
          <a:lstStyle/>
          <a:p>
            <a:pPr algn="ctr"/>
            <a:r>
              <a:rPr lang="es-AR" sz="8000" b="1" dirty="0">
                <a:effectLst>
                  <a:outerShdw blurRad="38100" dist="38100" dir="2700000" algn="tl">
                    <a:srgbClr val="000000">
                      <a:alpha val="43137"/>
                    </a:srgbClr>
                  </a:outerShdw>
                </a:effectLst>
              </a:rPr>
              <a:t>resuelve</a:t>
            </a:r>
          </a:p>
        </p:txBody>
      </p:sp>
      <p:sp>
        <p:nvSpPr>
          <p:cNvPr id="3" name="2 Marcador de contenido"/>
          <p:cNvSpPr>
            <a:spLocks noGrp="1"/>
          </p:cNvSpPr>
          <p:nvPr>
            <p:ph sz="quarter" idx="1"/>
          </p:nvPr>
        </p:nvSpPr>
        <p:spPr/>
        <p:style>
          <a:lnRef idx="1">
            <a:schemeClr val="accent4"/>
          </a:lnRef>
          <a:fillRef idx="2">
            <a:schemeClr val="accent4"/>
          </a:fillRef>
          <a:effectRef idx="1">
            <a:schemeClr val="accent4"/>
          </a:effectRef>
          <a:fontRef idx="minor">
            <a:schemeClr val="dk1"/>
          </a:fontRef>
        </p:style>
        <p:txBody>
          <a:bodyPr anchor="ctr">
            <a:normAutofit lnSpcReduction="10000"/>
          </a:bodyPr>
          <a:lstStyle/>
          <a:p>
            <a:pPr marL="0" indent="0">
              <a:buNone/>
            </a:pPr>
            <a:endParaRPr lang="es-AR" dirty="0"/>
          </a:p>
          <a:p>
            <a:pPr marL="0" indent="0">
              <a:buNone/>
            </a:pPr>
            <a:endParaRPr lang="es-AR" dirty="0"/>
          </a:p>
          <a:p>
            <a:pPr marL="0" indent="0">
              <a:buNone/>
            </a:pPr>
            <a:endParaRPr lang="es-AR" dirty="0"/>
          </a:p>
          <a:p>
            <a:pPr marL="0" indent="0">
              <a:buNone/>
            </a:pPr>
            <a:r>
              <a:rPr lang="es-AR" dirty="0"/>
              <a:t>1º) </a:t>
            </a:r>
            <a:r>
              <a:rPr lang="es-AR" b="1" dirty="0">
                <a:solidFill>
                  <a:srgbClr val="FF0000"/>
                </a:solidFill>
              </a:rPr>
              <a:t>DECRETANDO el divorcio </a:t>
            </a:r>
            <a:r>
              <a:rPr lang="es-MX" dirty="0"/>
              <a:t>de los –hasta aquí– cónyuges, Sra. </a:t>
            </a:r>
            <a:r>
              <a:rPr lang="es-AR" dirty="0"/>
              <a:t>M. M. R. MI N° … </a:t>
            </a:r>
            <a:r>
              <a:rPr lang="es-MX" dirty="0"/>
              <a:t>y Sr. </a:t>
            </a:r>
            <a:r>
              <a:rPr lang="es-AR" dirty="0"/>
              <a:t>J. H. D. MI N° …</a:t>
            </a:r>
            <a:r>
              <a:rPr lang="es-MX" dirty="0"/>
              <a:t>, </a:t>
            </a:r>
            <a:r>
              <a:rPr lang="es-AR" dirty="0"/>
              <a:t>cuyo matrimonio fuera celebrado en esta ciudad de Monte Caseros el día 6 de mayo de 1994, (…), del Registro Provincial de la Personas de la Provincia de Corrientes. Líbrense los despachos pertinentes.</a:t>
            </a:r>
          </a:p>
          <a:p>
            <a:pPr marL="0" indent="0">
              <a:buNone/>
            </a:pPr>
            <a:endParaRPr lang="es-AR" dirty="0"/>
          </a:p>
          <a:p>
            <a:pPr marL="0" indent="0">
              <a:buNone/>
            </a:pPr>
            <a:r>
              <a:rPr lang="es-AR" dirty="0"/>
              <a:t>2º) IMPONIENDO las </a:t>
            </a:r>
            <a:r>
              <a:rPr lang="es-AR" b="1" dirty="0"/>
              <a:t>costas</a:t>
            </a:r>
            <a:r>
              <a:rPr lang="es-AR" dirty="0"/>
              <a:t> del proceso, por el orden causado y las </a:t>
            </a:r>
            <a:r>
              <a:rPr lang="es-AR" b="1" u="sng" dirty="0">
                <a:solidFill>
                  <a:srgbClr val="FF0000"/>
                </a:solidFill>
              </a:rPr>
              <a:t>comunes por mitades</a:t>
            </a:r>
            <a:r>
              <a:rPr lang="es-AR" dirty="0"/>
              <a:t>.</a:t>
            </a:r>
          </a:p>
          <a:p>
            <a:pPr marL="0" indent="0">
              <a:buNone/>
            </a:pPr>
            <a:endParaRPr lang="es-AR" dirty="0"/>
          </a:p>
          <a:p>
            <a:pPr marL="0" indent="0">
              <a:buNone/>
            </a:pPr>
            <a:endParaRPr lang="es-AR" dirty="0"/>
          </a:p>
          <a:p>
            <a:pPr marL="0" indent="0">
              <a:buNone/>
            </a:pPr>
            <a:endParaRPr lang="es-AR" dirty="0"/>
          </a:p>
        </p:txBody>
      </p:sp>
      <p:sp>
        <p:nvSpPr>
          <p:cNvPr id="4" name="Marcador de fecha 3"/>
          <p:cNvSpPr>
            <a:spLocks noGrp="1"/>
          </p:cNvSpPr>
          <p:nvPr>
            <p:ph type="dt" sz="half" idx="1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6F02D1-96A7-48B1-9442-5B311C5FFFDB}" type="datetime10">
              <a:rPr kumimoji="0" lang="es-AR" sz="1800" b="0" i="0" u="none" strike="noStrike" kern="0" cap="none" spc="0" normalizeH="0" baseline="0" noProof="0" smtClean="0">
                <a:ln>
                  <a:noFill/>
                </a:ln>
                <a:solidFill>
                  <a:srgbClr val="575F6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75F6D"/>
              </a:solidFill>
              <a:effectLst/>
              <a:uLnTx/>
              <a:uFillTx/>
            </a:endParaRPr>
          </a:p>
        </p:txBody>
      </p:sp>
      <p:sp>
        <p:nvSpPr>
          <p:cNvPr id="5" name="Marcador de número de diapositiva 4"/>
          <p:cNvSpPr>
            <a:spLocks noGrp="1"/>
          </p:cNvSpPr>
          <p:nvPr>
            <p:ph type="sldNum" sz="quarter" idx="15"/>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9E95E17-EE65-479D-82E9-FEE4263E119D}"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172</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408166659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rgbClr val="92D050"/>
          </a:solidFill>
        </p:spPr>
        <p:txBody>
          <a:bodyPr/>
          <a:lstStyle/>
          <a:p>
            <a:r>
              <a:rPr lang="es-AR" sz="3600" b="1" dirty="0"/>
              <a:t>Cam. </a:t>
            </a:r>
            <a:r>
              <a:rPr lang="es-AR" sz="3600" b="1" dirty="0" err="1"/>
              <a:t>Civ</a:t>
            </a:r>
            <a:r>
              <a:rPr lang="es-AR" sz="3600" b="1" dirty="0"/>
              <a:t>. y Com. Lomas de Zamora, 13/08/2015</a:t>
            </a:r>
          </a:p>
        </p:txBody>
      </p:sp>
      <p:sp>
        <p:nvSpPr>
          <p:cNvPr id="3" name="Marcador de contenido 2"/>
          <p:cNvSpPr>
            <a:spLocks noGrp="1"/>
          </p:cNvSpPr>
          <p:nvPr>
            <p:ph idx="1"/>
          </p:nvPr>
        </p:nvSpPr>
        <p:spPr>
          <a:xfrm>
            <a:off x="457200" y="1600199"/>
            <a:ext cx="8507288" cy="5121275"/>
          </a:xfrm>
          <a:solidFill>
            <a:schemeClr val="tx2">
              <a:lumMod val="10000"/>
              <a:lumOff val="90000"/>
            </a:schemeClr>
          </a:solidFill>
        </p:spPr>
        <p:txBody>
          <a:bodyPr/>
          <a:lstStyle/>
          <a:p>
            <a:pPr algn="just"/>
            <a:r>
              <a:rPr lang="es-AR" sz="2400" b="1" dirty="0"/>
              <a:t>La  Sra. Juez titular  del  Juzgado  de Familia  N° 9 Departamental dictó sentencia a fojas  184/189 haciendo lugar a la demanda de divorcio vincular promovida por la Sra. A. L. A. contra el Sr. R. C., decretando disuelto el vínculo matrimonial entre ambos por la causal de injurias graves, y abandono voluntario y malicioso del hogar (arts. 202 inc. 4° y 5 Cód. Civil) por culpa exclusiva del nombrado. Declaró disuelta la sociedad conyugal con efecto retroactivo a la fecha de notificación de la primer audiencia previa (14 de agosto del año 2009). Impuso las costas del proceso a la parte demandada </a:t>
            </a:r>
            <a:r>
              <a:rPr lang="es-AR" sz="2400" b="1" dirty="0" err="1"/>
              <a:t>reconviniente</a:t>
            </a:r>
            <a:r>
              <a:rPr lang="es-AR" sz="2400" b="1" dirty="0"/>
              <a:t> vencida, y reguló los honorarios de los profesionales  intervinientes. </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D852E1E-5D3B-47D9-B81E-59F1E563ACE6}"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E383C5-7B63-4FEA-B542-2A1AAE00302D}"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173</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34043650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548680"/>
            <a:ext cx="8229600" cy="5577483"/>
          </a:xfrm>
          <a:solidFill>
            <a:schemeClr val="tx2">
              <a:lumMod val="10000"/>
              <a:lumOff val="90000"/>
            </a:schemeClr>
          </a:solidFill>
        </p:spPr>
        <p:txBody>
          <a:bodyPr/>
          <a:lstStyle/>
          <a:p>
            <a:pPr algn="just"/>
            <a:r>
              <a:rPr lang="es-AR" b="1" dirty="0"/>
              <a:t>la ‘extinción’ del vínculo matrimonial existente entre las partes, y por ende el ‘nacimiento’ e inscripción de su nuevo estado civil, recién será actuable con la existencia de una sentencia judicial firme que así lo establezca; circunstancia que inexorablemente acontecerá bajo la vigencia del nuevo ordenamiento legal. (art. 213 del Código Civil, arts. 7 y  435 del Código Civil y Comercial)</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3FFDE1B-AF1F-4509-8A7C-A09C8A102BA3}"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E383C5-7B63-4FEA-B542-2A1AAE00302D}"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174</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214214753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solidFill>
            <a:schemeClr val="tx2">
              <a:lumMod val="10000"/>
              <a:lumOff val="90000"/>
            </a:schemeClr>
          </a:solidFill>
        </p:spPr>
        <p:txBody>
          <a:bodyPr/>
          <a:lstStyle/>
          <a:p>
            <a:r>
              <a:rPr lang="es-AR" dirty="0"/>
              <a:t>Que no es objeto de controversia la voluntad de las partes de acceder al divorcio peticionado, pues ambas lo han requerido expresamente en los escritos </a:t>
            </a:r>
            <a:r>
              <a:rPr lang="es-AR" dirty="0" err="1"/>
              <a:t>postulatorios</a:t>
            </a:r>
            <a:r>
              <a:rPr lang="es-AR" dirty="0"/>
              <a:t> del proceso; manifestaciones éstas que, a tenor del nuevo régimen legal, estimo suficientes para tornar procedentes las pretensiones deducidas. </a:t>
            </a:r>
            <a:r>
              <a:rPr lang="es-AR" b="1" dirty="0"/>
              <a:t>(arts. 437 y 438 del C.C.C.) </a:t>
            </a:r>
            <a:endParaRPr lang="es-AR" dirty="0"/>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FBDFC15-9F2F-4EF3-A556-155666E6291A}"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E383C5-7B63-4FEA-B542-2A1AAE00302D}"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175</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2477691292"/>
      </p:ext>
    </p:extLst>
  </p:cSld>
  <p:clrMapOvr>
    <a:masterClrMapping/>
  </p:clrMapOvr>
  <p:transition spd="slow">
    <p:randomBar dir="vert"/>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836712"/>
            <a:ext cx="8229600" cy="5289451"/>
          </a:xfrm>
          <a:solidFill>
            <a:srgbClr val="F8F8F8"/>
          </a:solidFill>
        </p:spPr>
        <p:txBody>
          <a:bodyPr/>
          <a:lstStyle/>
          <a:p>
            <a:pPr algn="just"/>
            <a:r>
              <a:rPr lang="es-AR" b="1" dirty="0"/>
              <a:t>corresponde entonces sin más decretar el divorcio de las partes en los términos de los arts. 437 y 438 del Código Civil y Comercial de la Nación; sin perjuicio de las cuestiones pendientes que, en su caso, deberán ser adecuadamente canalizadas en la instancia de grado, en los términos de la última norma señalada, apartado final.</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3EB27F1-96C5-4ED8-AEA7-19D93623B94E}"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E383C5-7B63-4FEA-B542-2A1AAE00302D}"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176</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9547687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600200"/>
            <a:ext cx="8435280" cy="4277071"/>
          </a:xfrm>
          <a:solidFill>
            <a:srgbClr val="FF0000"/>
          </a:solidFill>
        </p:spPr>
        <p:txBody>
          <a:bodyPr/>
          <a:lstStyle/>
          <a:p>
            <a:pPr algn="just"/>
            <a:r>
              <a:rPr lang="es-AR" b="1" dirty="0">
                <a:solidFill>
                  <a:srgbClr val="F8F8F8"/>
                </a:solidFill>
              </a:rPr>
              <a:t>Que por último, y en cuanto a las costas del proceso, entiendo que deben ser impuestas las de ambas instancias por su orden; ello atento a la naturaleza de la cuestión debatida, cómo se resuelve en definitiva, y lo novedoso de la cuestión. (art. 68 párr. 1° CPCC)</a:t>
            </a:r>
          </a:p>
          <a:p>
            <a:endParaRPr lang="es-AR" dirty="0"/>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FD56FA9-0DB6-4E75-ACA1-383963B1C2FB}"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5E383C5-7B63-4FEA-B542-2A1AAE00302D}"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177</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427311862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3528" y="1700808"/>
            <a:ext cx="8534400" cy="1551040"/>
          </a:xfrm>
          <a:solidFill>
            <a:schemeClr val="bg1"/>
          </a:solidFill>
        </p:spPr>
        <p:txBody>
          <a:bodyPr>
            <a:noAutofit/>
          </a:bodyPr>
          <a:lstStyle/>
          <a:p>
            <a:r>
              <a:rPr lang="es-AR" sz="4000" b="1" dirty="0"/>
              <a:t>ALGUNO TENIA QUE DAR LA NOTA…</a:t>
            </a:r>
          </a:p>
        </p:txBody>
      </p:sp>
      <p:sp>
        <p:nvSpPr>
          <p:cNvPr id="4" name="Flecha abajo 3"/>
          <p:cNvSpPr/>
          <p:nvPr/>
        </p:nvSpPr>
        <p:spPr>
          <a:xfrm>
            <a:off x="2915816" y="3717032"/>
            <a:ext cx="3024336" cy="15841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pic>
        <p:nvPicPr>
          <p:cNvPr id="5" name="Imagen 4"/>
          <p:cNvPicPr>
            <a:picLocks noChangeAspect="1"/>
          </p:cNvPicPr>
          <p:nvPr/>
        </p:nvPicPr>
        <p:blipFill>
          <a:blip r:embed="rId2"/>
          <a:stretch>
            <a:fillRect/>
          </a:stretch>
        </p:blipFill>
        <p:spPr>
          <a:xfrm>
            <a:off x="467544" y="5301208"/>
            <a:ext cx="8547333" cy="1048603"/>
          </a:xfrm>
          <a:prstGeom prst="rect">
            <a:avLst/>
          </a:prstGeom>
        </p:spPr>
      </p:pic>
    </p:spTree>
    <p:extLst>
      <p:ext uri="{BB962C8B-B14F-4D97-AF65-F5344CB8AC3E}">
        <p14:creationId xmlns:p14="http://schemas.microsoft.com/office/powerpoint/2010/main" xmlns="" val="353540068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normAutofit/>
          </a:bodyPr>
          <a:lstStyle/>
          <a:p>
            <a:r>
              <a:rPr lang="es-AR" b="1" dirty="0"/>
              <a:t>VOTO DRA. POLITINO (DISIDENCIA)</a:t>
            </a:r>
            <a:endParaRPr lang="es-AR" dirty="0"/>
          </a:p>
        </p:txBody>
      </p:sp>
      <p:sp>
        <p:nvSpPr>
          <p:cNvPr id="3" name="2 Marcador de contenido"/>
          <p:cNvSpPr>
            <a:spLocks noGrp="1"/>
          </p:cNvSpPr>
          <p:nvPr>
            <p:ph sz="quarter" idx="1"/>
          </p:nvPr>
        </p:nvSpPr>
        <p:spPr>
          <a:xfrm>
            <a:off x="179512" y="1196752"/>
            <a:ext cx="8784976" cy="5157192"/>
          </a:xfrm>
        </p:spPr>
        <p:style>
          <a:lnRef idx="2">
            <a:schemeClr val="accent4">
              <a:shade val="50000"/>
            </a:schemeClr>
          </a:lnRef>
          <a:fillRef idx="1">
            <a:schemeClr val="accent4"/>
          </a:fillRef>
          <a:effectRef idx="0">
            <a:schemeClr val="accent4"/>
          </a:effectRef>
          <a:fontRef idx="minor">
            <a:schemeClr val="lt1"/>
          </a:fontRef>
        </p:style>
        <p:txBody>
          <a:bodyPr>
            <a:noAutofit/>
          </a:bodyPr>
          <a:lstStyle/>
          <a:p>
            <a:pPr algn="just"/>
            <a:r>
              <a:rPr lang="es-AR" sz="2800" dirty="0"/>
              <a:t>La </a:t>
            </a:r>
            <a:r>
              <a:rPr lang="es-AR" sz="2800" u="sng" dirty="0">
                <a:solidFill>
                  <a:srgbClr val="FFFF00"/>
                </a:solidFill>
              </a:rPr>
              <a:t>nueva ley se aplica a las consecuencias o efectos de las situaciones y relaciones existentes </a:t>
            </a:r>
            <a:r>
              <a:rPr lang="es-AR" sz="2800" dirty="0"/>
              <a:t>a la fecha de su dictado, </a:t>
            </a:r>
            <a:r>
              <a:rPr lang="es-AR" sz="2800" b="1" dirty="0"/>
              <a:t>distinguiéndose incluso respecto de aquéllos entre efectos consumidos o agotados y efectos no producidos </a:t>
            </a:r>
            <a:r>
              <a:rPr lang="es-AR" sz="2800" dirty="0"/>
              <a:t>o futuros. </a:t>
            </a:r>
          </a:p>
          <a:p>
            <a:pPr algn="just"/>
            <a:r>
              <a:rPr lang="es-AR" sz="2800" dirty="0"/>
              <a:t>Partiendo como premisa de la idea que, </a:t>
            </a:r>
            <a:r>
              <a:rPr lang="es-AR" sz="2800" b="1" dirty="0">
                <a:solidFill>
                  <a:srgbClr val="FFFF00"/>
                </a:solidFill>
              </a:rPr>
              <a:t>la búsqueda de culpables</a:t>
            </a:r>
            <a:r>
              <a:rPr lang="es-AR" sz="2800" dirty="0"/>
              <a:t>, </a:t>
            </a:r>
            <a:r>
              <a:rPr lang="es-AR" sz="2800" dirty="0">
                <a:solidFill>
                  <a:srgbClr val="FFFF00"/>
                </a:solidFill>
              </a:rPr>
              <a:t>lejos de sanar las heridas que pudiera haber provocado la pérdida del proyecto de vida en común</a:t>
            </a:r>
            <a:r>
              <a:rPr lang="es-AR" sz="2800" dirty="0"/>
              <a:t>, </a:t>
            </a:r>
            <a:r>
              <a:rPr lang="es-AR" sz="2800" b="1" u="sng" dirty="0">
                <a:solidFill>
                  <a:srgbClr val="FFFF00"/>
                </a:solidFill>
              </a:rPr>
              <a:t>las profundiza</a:t>
            </a:r>
            <a:r>
              <a:rPr lang="es-AR" sz="2800" dirty="0"/>
              <a:t>, y que, en el ámbito privado e íntimo de la pareja, es probable que ambas partes hubieran contribuido al desquicio o quiebre matrimonial.</a:t>
            </a:r>
          </a:p>
        </p:txBody>
      </p:sp>
      <p:sp>
        <p:nvSpPr>
          <p:cNvPr id="4" name="3 Flecha abajo"/>
          <p:cNvSpPr/>
          <p:nvPr/>
        </p:nvSpPr>
        <p:spPr>
          <a:xfrm>
            <a:off x="4568952" y="6101916"/>
            <a:ext cx="1224136" cy="50405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376925648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872067" y="1844824"/>
            <a:ext cx="7408333" cy="4281339"/>
          </a:xfrm>
          <a:solidFill>
            <a:schemeClr val="bg1"/>
          </a:solidFill>
          <a:ln w="57150">
            <a:solidFill>
              <a:srgbClr val="FF0000"/>
            </a:solidFill>
          </a:ln>
        </p:spPr>
        <p:style>
          <a:lnRef idx="1">
            <a:schemeClr val="accent1"/>
          </a:lnRef>
          <a:fillRef idx="2">
            <a:schemeClr val="accent1"/>
          </a:fillRef>
          <a:effectRef idx="1">
            <a:schemeClr val="accent1"/>
          </a:effectRef>
          <a:fontRef idx="minor">
            <a:schemeClr val="dk1"/>
          </a:fontRef>
        </p:style>
        <p:txBody>
          <a:bodyPr anchor="ctr">
            <a:normAutofit lnSpcReduction="10000"/>
          </a:bodyPr>
          <a:lstStyle/>
          <a:p>
            <a:pPr algn="just">
              <a:buFont typeface="Wingdings" panose="05000000000000000000" pitchFamily="2" charset="2"/>
              <a:buChar char="q"/>
            </a:pPr>
            <a:r>
              <a:rPr lang="es-AR" b="1" dirty="0"/>
              <a:t> </a:t>
            </a:r>
            <a:r>
              <a:rPr lang="es-AR" sz="3600" b="1" dirty="0">
                <a:latin typeface="Arial Narrow" panose="020B0606020202030204" pitchFamily="34" charset="0"/>
              </a:rPr>
              <a:t>Interpretación.</a:t>
            </a:r>
            <a:r>
              <a:rPr lang="es-AR" sz="3600" dirty="0">
                <a:latin typeface="Arial Narrow" panose="020B0606020202030204" pitchFamily="34" charset="0"/>
              </a:rPr>
              <a:t> La ley debe ser interpretada teniendo en cuenta sus palabras, sus </a:t>
            </a:r>
            <a:r>
              <a:rPr lang="es-AR" sz="3600" b="1" dirty="0">
                <a:solidFill>
                  <a:srgbClr val="00B0F0"/>
                </a:solidFill>
                <a:latin typeface="Arial Narrow" panose="020B0606020202030204" pitchFamily="34" charset="0"/>
              </a:rPr>
              <a:t>finalidades</a:t>
            </a:r>
            <a:r>
              <a:rPr lang="es-AR" sz="3600" dirty="0">
                <a:latin typeface="Arial Narrow" panose="020B0606020202030204" pitchFamily="34" charset="0"/>
              </a:rPr>
              <a:t>, las leyes análogas, las disposiciones que surgen de los </a:t>
            </a:r>
            <a:r>
              <a:rPr lang="es-AR" sz="3600" b="1" u="sng" dirty="0">
                <a:solidFill>
                  <a:srgbClr val="FF0000"/>
                </a:solidFill>
                <a:latin typeface="Arial Narrow" panose="020B0606020202030204" pitchFamily="34" charset="0"/>
              </a:rPr>
              <a:t>tratados sobre derechos humanos</a:t>
            </a:r>
            <a:r>
              <a:rPr lang="es-AR" sz="3600" dirty="0">
                <a:latin typeface="Arial Narrow" panose="020B0606020202030204" pitchFamily="34" charset="0"/>
              </a:rPr>
              <a:t>, los </a:t>
            </a:r>
            <a:r>
              <a:rPr lang="es-AR" sz="3600" b="1" dirty="0">
                <a:solidFill>
                  <a:srgbClr val="00B050"/>
                </a:solidFill>
                <a:latin typeface="Arial Narrow" panose="020B0606020202030204" pitchFamily="34" charset="0"/>
              </a:rPr>
              <a:t>principios</a:t>
            </a:r>
            <a:r>
              <a:rPr lang="es-AR" sz="3600" dirty="0">
                <a:latin typeface="Arial Narrow" panose="020B0606020202030204" pitchFamily="34" charset="0"/>
              </a:rPr>
              <a:t> y los </a:t>
            </a:r>
            <a:r>
              <a:rPr lang="es-AR" sz="3600" b="1" dirty="0">
                <a:solidFill>
                  <a:srgbClr val="00B050"/>
                </a:solidFill>
                <a:latin typeface="Arial Narrow" panose="020B0606020202030204" pitchFamily="34" charset="0"/>
              </a:rPr>
              <a:t>valores</a:t>
            </a:r>
            <a:r>
              <a:rPr lang="es-AR" sz="3600" dirty="0">
                <a:latin typeface="Arial Narrow" panose="020B0606020202030204" pitchFamily="34" charset="0"/>
              </a:rPr>
              <a:t> jurídicos, de modo </a:t>
            </a:r>
            <a:r>
              <a:rPr lang="es-AR" sz="3600" b="1" u="sng" dirty="0">
                <a:solidFill>
                  <a:srgbClr val="FFC000"/>
                </a:solidFill>
                <a:latin typeface="Arial Narrow" panose="020B0606020202030204" pitchFamily="34" charset="0"/>
              </a:rPr>
              <a:t>coherente</a:t>
            </a:r>
            <a:r>
              <a:rPr lang="es-AR" sz="3600" dirty="0">
                <a:latin typeface="Arial Narrow" panose="020B0606020202030204" pitchFamily="34" charset="0"/>
              </a:rPr>
              <a:t> con todo el ordenamiento.</a:t>
            </a:r>
          </a:p>
        </p:txBody>
      </p:sp>
      <p:sp>
        <p:nvSpPr>
          <p:cNvPr id="2" name="1 Título"/>
          <p:cNvSpPr>
            <a:spLocks noGrp="1"/>
          </p:cNvSpPr>
          <p:nvPr>
            <p:ph type="title"/>
          </p:nvPr>
        </p:nvSpPr>
        <p:spPr/>
        <p:txBody>
          <a:bodyPr/>
          <a:lstStyle/>
          <a:p>
            <a:r>
              <a:rPr lang="es-AR" b="1" dirty="0">
                <a:solidFill>
                  <a:schemeClr val="tx1"/>
                </a:solidFill>
              </a:rPr>
              <a:t>Artículo 2</a:t>
            </a:r>
            <a:endParaRPr lang="es-AR" dirty="0"/>
          </a:p>
        </p:txBody>
      </p:sp>
      <p:sp>
        <p:nvSpPr>
          <p:cNvPr id="4" name="Flecha abajo 3"/>
          <p:cNvSpPr/>
          <p:nvPr/>
        </p:nvSpPr>
        <p:spPr>
          <a:xfrm>
            <a:off x="4067944" y="5661248"/>
            <a:ext cx="2160240" cy="1196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5" name="Marcador de número de diapositiva 4"/>
          <p:cNvSpPr>
            <a:spLocks noGrp="1"/>
          </p:cNvSpPr>
          <p:nvPr>
            <p:ph type="sldNum" sz="quarter" idx="12"/>
          </p:nvPr>
        </p:nvSpPr>
        <p:spPr/>
        <p:txBody>
          <a:bodyPr/>
          <a:lstStyle/>
          <a:p>
            <a:fld id="{230A8226-B49D-4222-B43F-6316EFF62C1A}" type="slidenum">
              <a:rPr lang="es-AR" smtClean="0">
                <a:solidFill>
                  <a:srgbClr val="073E87"/>
                </a:solidFill>
              </a:rPr>
              <a:pPr/>
              <a:t>18</a:t>
            </a:fld>
            <a:endParaRPr lang="es-AR">
              <a:solidFill>
                <a:srgbClr val="073E87"/>
              </a:solidFill>
            </a:endParaRPr>
          </a:p>
        </p:txBody>
      </p:sp>
    </p:spTree>
    <p:extLst>
      <p:ext uri="{BB962C8B-B14F-4D97-AF65-F5344CB8AC3E}">
        <p14:creationId xmlns:p14="http://schemas.microsoft.com/office/powerpoint/2010/main" xmlns="" val="292373068"/>
      </p:ext>
    </p:extLst>
  </p:cSld>
  <p:clrMapOvr>
    <a:masterClrMapping/>
  </p:clrMapOvr>
  <p:transition spd="slow">
    <p:pull/>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116632"/>
            <a:ext cx="8534400" cy="870920"/>
          </a:xfrm>
        </p:spPr>
        <p:style>
          <a:lnRef idx="1">
            <a:schemeClr val="dk1"/>
          </a:lnRef>
          <a:fillRef idx="3">
            <a:schemeClr val="dk1"/>
          </a:fillRef>
          <a:effectRef idx="2">
            <a:schemeClr val="dk1"/>
          </a:effectRef>
          <a:fontRef idx="minor">
            <a:schemeClr val="lt1"/>
          </a:fontRef>
        </p:style>
        <p:txBody>
          <a:bodyPr>
            <a:noAutofit/>
          </a:bodyPr>
          <a:lstStyle/>
          <a:p>
            <a:r>
              <a:rPr lang="es-AR" sz="2500" b="1" dirty="0">
                <a:solidFill>
                  <a:schemeClr val="bg1"/>
                </a:solidFill>
              </a:rPr>
              <a:t>VOTO DR. FERRER, AL QUE ADHIERE DRA. ZANICHELLI</a:t>
            </a:r>
            <a:endParaRPr lang="es-AR" sz="2500" dirty="0">
              <a:solidFill>
                <a:schemeClr val="bg1"/>
              </a:solidFill>
            </a:endParaRPr>
          </a:p>
        </p:txBody>
      </p:sp>
      <p:sp>
        <p:nvSpPr>
          <p:cNvPr id="3" name="2 Marcador de contenido"/>
          <p:cNvSpPr>
            <a:spLocks noGrp="1"/>
          </p:cNvSpPr>
          <p:nvPr>
            <p:ph sz="quarter" idx="1"/>
          </p:nvPr>
        </p:nvSpPr>
        <p:spPr>
          <a:xfrm>
            <a:off x="179512" y="1196752"/>
            <a:ext cx="8784976" cy="5472608"/>
          </a:xfrm>
        </p:spPr>
        <p:style>
          <a:lnRef idx="2">
            <a:schemeClr val="dk1">
              <a:shade val="50000"/>
            </a:schemeClr>
          </a:lnRef>
          <a:fillRef idx="1">
            <a:schemeClr val="dk1"/>
          </a:fillRef>
          <a:effectRef idx="0">
            <a:schemeClr val="dk1"/>
          </a:effectRef>
          <a:fontRef idx="minor">
            <a:schemeClr val="lt1"/>
          </a:fontRef>
        </p:style>
        <p:txBody>
          <a:bodyPr>
            <a:noAutofit/>
          </a:bodyPr>
          <a:lstStyle/>
          <a:p>
            <a:r>
              <a:rPr lang="es-AR" sz="2200" dirty="0"/>
              <a:t> (…)</a:t>
            </a:r>
            <a:r>
              <a:rPr lang="es-AR" sz="2200" dirty="0">
                <a:solidFill>
                  <a:srgbClr val="FF0000"/>
                </a:solidFill>
              </a:rPr>
              <a:t>la solución que propicia la aplicación del nuevo código </a:t>
            </a:r>
            <a:r>
              <a:rPr lang="es-AR" sz="2200" dirty="0"/>
              <a:t>de fondo a supuestos como el aquí analizado, </a:t>
            </a:r>
            <a:r>
              <a:rPr lang="es-AR" sz="2200" dirty="0">
                <a:solidFill>
                  <a:srgbClr val="FF0000"/>
                </a:solidFill>
              </a:rPr>
              <a:t>implica en cierto modo, una aplicación retroactiva de la ley</a:t>
            </a:r>
            <a:r>
              <a:rPr lang="es-AR" sz="2200" dirty="0"/>
              <a:t> por cuanto, en sentido contrario, deja de atribuir efectos a los hechos que configuraban alguna de las causales previstas por el art. 202 del anterior código civil y acaecidos durante su vigencia.</a:t>
            </a:r>
          </a:p>
          <a:p>
            <a:endParaRPr lang="es-AR" sz="2200" dirty="0"/>
          </a:p>
          <a:p>
            <a:r>
              <a:rPr lang="es-AR" sz="2200" dirty="0"/>
              <a:t>(…)llevado el conflicto al ámbito jurisdiccional (</a:t>
            </a:r>
            <a:r>
              <a:rPr lang="es-AR" sz="2200" dirty="0" err="1"/>
              <a:t>litis</a:t>
            </a:r>
            <a:r>
              <a:rPr lang="es-AR" sz="2200" dirty="0"/>
              <a:t>), </a:t>
            </a:r>
            <a:r>
              <a:rPr lang="es-AR" sz="2200" dirty="0">
                <a:solidFill>
                  <a:srgbClr val="FF0000"/>
                </a:solidFill>
              </a:rPr>
              <a:t>entra en juego un derecho fundamental que hace a la esencia del Estado de Derecho y otorga credibilidad al sistema jurídico positivo </a:t>
            </a:r>
            <a:r>
              <a:rPr lang="es-AR" sz="2200" dirty="0"/>
              <a:t>como medio de solución de los conflictos intersubjetivos a través de la función jurisdiccional en manos del Estado, como es el </a:t>
            </a:r>
            <a:r>
              <a:rPr lang="es-AR" sz="2200" i="1" dirty="0"/>
              <a:t>derecho de defensa en juicio</a:t>
            </a:r>
            <a:r>
              <a:rPr lang="es-AR" sz="2200" dirty="0"/>
              <a:t>, cuya </a:t>
            </a:r>
            <a:r>
              <a:rPr lang="es-AR" sz="2200" i="1" dirty="0"/>
              <a:t>inviolabilidad</a:t>
            </a:r>
            <a:r>
              <a:rPr lang="es-AR" sz="2200" dirty="0"/>
              <a:t> se encuentra garantizada por el art.18 de la CN…</a:t>
            </a:r>
          </a:p>
          <a:p>
            <a:pPr marL="0" indent="0">
              <a:buNone/>
            </a:pPr>
            <a:r>
              <a:rPr lang="es-AR" sz="1700" dirty="0"/>
              <a:t> </a:t>
            </a:r>
          </a:p>
        </p:txBody>
      </p:sp>
      <p:sp>
        <p:nvSpPr>
          <p:cNvPr id="4" name="3 Flecha abajo"/>
          <p:cNvSpPr/>
          <p:nvPr/>
        </p:nvSpPr>
        <p:spPr>
          <a:xfrm>
            <a:off x="3995936" y="5949280"/>
            <a:ext cx="1224136" cy="64807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4259580687"/>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179512" y="692696"/>
            <a:ext cx="8784976" cy="5832648"/>
          </a:xfrm>
        </p:spPr>
        <p:style>
          <a:lnRef idx="2">
            <a:schemeClr val="dk1">
              <a:shade val="50000"/>
            </a:schemeClr>
          </a:lnRef>
          <a:fillRef idx="1">
            <a:schemeClr val="dk1"/>
          </a:fillRef>
          <a:effectRef idx="0">
            <a:schemeClr val="dk1"/>
          </a:effectRef>
          <a:fontRef idx="minor">
            <a:schemeClr val="lt1"/>
          </a:fontRef>
        </p:style>
        <p:txBody>
          <a:bodyPr>
            <a:normAutofit fontScale="77500" lnSpcReduction="20000"/>
          </a:bodyPr>
          <a:lstStyle/>
          <a:p>
            <a:r>
              <a:rPr lang="es-AR" sz="2800" dirty="0"/>
              <a:t>Para los </a:t>
            </a:r>
            <a:r>
              <a:rPr lang="es-AR" sz="2800" dirty="0">
                <a:solidFill>
                  <a:srgbClr val="FF0000"/>
                </a:solidFill>
              </a:rPr>
              <a:t>juicios de divorcio contencioso </a:t>
            </a:r>
            <a:r>
              <a:rPr lang="es-AR" sz="2800" dirty="0"/>
              <a:t>fundados en las causales previstas por el art.202 del C.C. al que reenvía el art.214 del mismo cuerpo legal, </a:t>
            </a:r>
            <a:r>
              <a:rPr lang="es-AR" sz="2800" b="1" dirty="0">
                <a:solidFill>
                  <a:srgbClr val="FF0000"/>
                </a:solidFill>
              </a:rPr>
              <a:t>iniciados con anterioridad al 01/08/2015</a:t>
            </a:r>
            <a:r>
              <a:rPr lang="es-AR" sz="2800" dirty="0"/>
              <a:t>, </a:t>
            </a:r>
            <a:r>
              <a:rPr lang="es-AR" sz="2800" dirty="0">
                <a:solidFill>
                  <a:srgbClr val="FFFF00"/>
                </a:solidFill>
              </a:rPr>
              <a:t>resulta más beneficioso para los justiciables y responde mejor a la manda constitucional contenida en el Preámbulo de nuestra Carta Magna de </a:t>
            </a:r>
            <a:r>
              <a:rPr lang="es-AR" sz="2800" i="1" dirty="0">
                <a:solidFill>
                  <a:srgbClr val="FFFF00"/>
                </a:solidFill>
              </a:rPr>
              <a:t>“afianzar la justicia”,</a:t>
            </a:r>
            <a:r>
              <a:rPr lang="es-AR" sz="2800" dirty="0">
                <a:solidFill>
                  <a:srgbClr val="FFFF00"/>
                </a:solidFill>
              </a:rPr>
              <a:t> el resolverlos aplicando la ley vigente al momento en que se interpuso la demanda o reconvención, concretizando la pretensión </a:t>
            </a:r>
            <a:r>
              <a:rPr lang="es-AR" sz="2800" dirty="0" err="1">
                <a:solidFill>
                  <a:srgbClr val="FFFF00"/>
                </a:solidFill>
              </a:rPr>
              <a:t>divorcista</a:t>
            </a:r>
            <a:r>
              <a:rPr lang="es-AR" sz="2800" dirty="0"/>
              <a:t>.</a:t>
            </a:r>
          </a:p>
          <a:p>
            <a:pPr marL="0" indent="0">
              <a:buNone/>
            </a:pPr>
            <a:r>
              <a:rPr lang="es-AR" sz="2800" dirty="0"/>
              <a:t> </a:t>
            </a:r>
          </a:p>
          <a:p>
            <a:r>
              <a:rPr lang="es-AR" sz="2800" i="1" dirty="0">
                <a:solidFill>
                  <a:srgbClr val="FF0000"/>
                </a:solidFill>
              </a:rPr>
              <a:t>Si la (sentencia) se hubiere emitido antes del 1 de agosto de 2015, el juicio de divorcio contencioso se hubiera fallado a la luz de régimen anterior</a:t>
            </a:r>
            <a:r>
              <a:rPr lang="es-AR" sz="2800" dirty="0"/>
              <a:t>, en tanto que, luego de dicha fecha, para quienes proponen la aplicación inmediata de la nueva ley, la sentencia aplicaría el régimen impuesto por el nuevo código, creándose una desigualdad de trato entre litigantes que, ab initio, dedujeron pretensiones idénticas en su objeto, en el tiempo en que regía el divorcio causado. </a:t>
            </a:r>
            <a:r>
              <a:rPr lang="es-AR" sz="2800" u="sng" dirty="0"/>
              <a:t>Además, el “</a:t>
            </a:r>
            <a:r>
              <a:rPr lang="es-AR" sz="2800" i="1" u="sng" dirty="0"/>
              <a:t>tiempo del proceso”</a:t>
            </a:r>
            <a:r>
              <a:rPr lang="es-AR" sz="2800" u="sng" dirty="0"/>
              <a:t> no depende exclusivamente de la voluntad de las partes.</a:t>
            </a:r>
            <a:endParaRPr lang="es-AR" sz="2800" dirty="0"/>
          </a:p>
          <a:p>
            <a:endParaRPr lang="es-AR" sz="2800" dirty="0"/>
          </a:p>
        </p:txBody>
      </p:sp>
      <p:sp>
        <p:nvSpPr>
          <p:cNvPr id="4" name="3 Flecha abajo"/>
          <p:cNvSpPr/>
          <p:nvPr/>
        </p:nvSpPr>
        <p:spPr>
          <a:xfrm>
            <a:off x="4067944" y="116632"/>
            <a:ext cx="1080120" cy="50405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13141568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116632"/>
            <a:ext cx="8534400" cy="1080120"/>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es-AR" dirty="0">
                <a:solidFill>
                  <a:schemeClr val="bg1"/>
                </a:solidFill>
              </a:rPr>
              <a:t>El Tribunal, por mayoría,</a:t>
            </a:r>
            <a:br>
              <a:rPr lang="es-AR" dirty="0">
                <a:solidFill>
                  <a:schemeClr val="bg1"/>
                </a:solidFill>
              </a:rPr>
            </a:br>
            <a:r>
              <a:rPr lang="es-AR" b="1" dirty="0">
                <a:solidFill>
                  <a:schemeClr val="bg1"/>
                </a:solidFill>
              </a:rPr>
              <a:t>RESUELVE…</a:t>
            </a:r>
          </a:p>
        </p:txBody>
      </p:sp>
      <p:sp>
        <p:nvSpPr>
          <p:cNvPr id="3" name="2 Marcador de contenido"/>
          <p:cNvSpPr>
            <a:spLocks noGrp="1"/>
          </p:cNvSpPr>
          <p:nvPr>
            <p:ph sz="quarter" idx="1"/>
          </p:nvPr>
        </p:nvSpPr>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buClrTx/>
              <a:buFont typeface="Wingdings" panose="05000000000000000000" pitchFamily="2" charset="2"/>
              <a:buChar char="q"/>
            </a:pPr>
            <a:r>
              <a:rPr lang="es-AR" dirty="0"/>
              <a:t>(…) propongo que el recurso de apelación en trato sea </a:t>
            </a:r>
            <a:r>
              <a:rPr lang="es-AR" dirty="0">
                <a:solidFill>
                  <a:schemeClr val="accent4">
                    <a:lumMod val="75000"/>
                  </a:schemeClr>
                </a:solidFill>
              </a:rPr>
              <a:t>admitido en forma parcial, en el agravio referido a la imposición de las costas </a:t>
            </a:r>
            <a:r>
              <a:rPr lang="es-AR" dirty="0"/>
              <a:t>y </a:t>
            </a:r>
            <a:r>
              <a:rPr lang="es-AR" b="1" u="sng" dirty="0">
                <a:solidFill>
                  <a:srgbClr val="FF0000"/>
                </a:solidFill>
              </a:rPr>
              <a:t>rechazado en lo demás</a:t>
            </a:r>
            <a:r>
              <a:rPr lang="es-AR" dirty="0">
                <a:solidFill>
                  <a:srgbClr val="FF0000"/>
                </a:solidFill>
              </a:rPr>
              <a:t> </a:t>
            </a:r>
            <a:r>
              <a:rPr lang="es-AR" dirty="0"/>
              <a:t>y que, las costas de alzada, se impongan en el orden causado.</a:t>
            </a:r>
          </a:p>
          <a:p>
            <a:pPr>
              <a:buClrTx/>
              <a:buFont typeface="Wingdings" panose="05000000000000000000" pitchFamily="2" charset="2"/>
              <a:buChar char="q"/>
            </a:pPr>
            <a:endParaRPr lang="es-AR" dirty="0"/>
          </a:p>
          <a:p>
            <a:pPr>
              <a:buClrTx/>
              <a:buFont typeface="Wingdings" panose="05000000000000000000" pitchFamily="2" charset="2"/>
              <a:buChar char="q"/>
            </a:pPr>
            <a:r>
              <a:rPr lang="es-AR" dirty="0"/>
              <a:t>“</a:t>
            </a:r>
            <a:r>
              <a:rPr lang="es-AR" dirty="0">
                <a:solidFill>
                  <a:srgbClr val="FF0000"/>
                </a:solidFill>
              </a:rPr>
              <a:t>Hacer lugar en forma parcial </a:t>
            </a:r>
            <a:r>
              <a:rPr lang="es-AR" dirty="0"/>
              <a:t>al recurso de apelación interpuesto por el actor reconvenido la que se revoca parcialmente en su dispositivo 4-, el que queda redactado de la siguiente forma: </a:t>
            </a:r>
            <a:r>
              <a:rPr lang="es-AR" i="1" dirty="0"/>
              <a:t>“4- </a:t>
            </a:r>
            <a:r>
              <a:rPr lang="es-AR" i="1" dirty="0">
                <a:solidFill>
                  <a:srgbClr val="FF0000"/>
                </a:solidFill>
              </a:rPr>
              <a:t>Imponer las costas por la demanda objetiva, a la demandada y por la reconvención subjetiva y la tacha, al actor </a:t>
            </a:r>
            <a:r>
              <a:rPr lang="es-AR" i="1" dirty="0"/>
              <a:t>(arts.35 y 36 I. del C.P.C.)”.”</a:t>
            </a:r>
            <a:endParaRPr lang="es-AR" dirty="0"/>
          </a:p>
          <a:p>
            <a:pPr marL="0" indent="0">
              <a:buNone/>
            </a:pPr>
            <a:endParaRPr lang="es-AR" dirty="0"/>
          </a:p>
          <a:p>
            <a:endParaRPr lang="es-AR" dirty="0"/>
          </a:p>
        </p:txBody>
      </p:sp>
    </p:spTree>
    <p:extLst>
      <p:ext uri="{BB962C8B-B14F-4D97-AF65-F5344CB8AC3E}">
        <p14:creationId xmlns:p14="http://schemas.microsoft.com/office/powerpoint/2010/main" xmlns="" val="94842031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idx="1"/>
          </p:nvPr>
        </p:nvSpPr>
        <p:spPr>
          <a:xfrm>
            <a:off x="539552" y="2743200"/>
            <a:ext cx="8208912" cy="3350096"/>
          </a:xfrm>
        </p:spPr>
        <p:txBody>
          <a:bodyPr/>
          <a:lstStyle/>
          <a:p>
            <a:pPr algn="just"/>
            <a:r>
              <a:rPr lang="es-AR" i="1" u="sng" dirty="0">
                <a:solidFill>
                  <a:srgbClr val="002060"/>
                </a:solidFill>
              </a:rPr>
              <a:t>RECURSO DE QUEJA:</a:t>
            </a:r>
            <a:r>
              <a:rPr lang="es-AR" dirty="0">
                <a:solidFill>
                  <a:srgbClr val="002060"/>
                </a:solidFill>
              </a:rPr>
              <a:t> </a:t>
            </a:r>
          </a:p>
          <a:p>
            <a:pPr marL="285750" indent="-285750" algn="just">
              <a:buFont typeface="Arial" panose="020B0604020202020204" pitchFamily="34" charset="0"/>
              <a:buChar char="•"/>
            </a:pPr>
            <a:r>
              <a:rPr lang="es-AR" sz="1400" dirty="0">
                <a:solidFill>
                  <a:srgbClr val="002060"/>
                </a:solidFill>
                <a:latin typeface="AR JULIAN" panose="02000000000000000000" pitchFamily="2" charset="0"/>
              </a:rPr>
              <a:t>Contra el pronunciamiento de la sala f de la cámara nacional de apelaciones en lo civil y comercial que revocó la decisión de primera instancia y decretó el divorcio vincular por culpa del esposo con sustento en la causal de injurias graves, este último dedujo recurso extraordinario que, denegado, dio origen a la presente queja. </a:t>
            </a:r>
            <a:endParaRPr lang="es-AR" sz="1400" dirty="0">
              <a:solidFill>
                <a:srgbClr val="00B0F0"/>
              </a:solidFill>
              <a:latin typeface="AR JULIAN" panose="02000000000000000000" pitchFamily="2" charset="0"/>
            </a:endParaRPr>
          </a:p>
          <a:p>
            <a:pPr marL="285750" indent="-285750" algn="just">
              <a:buFont typeface="Arial" panose="020B0604020202020204" pitchFamily="34" charset="0"/>
              <a:buChar char="•"/>
            </a:pPr>
            <a:r>
              <a:rPr lang="es-AR" sz="1400" i="1" dirty="0">
                <a:solidFill>
                  <a:srgbClr val="00B0F0"/>
                </a:solidFill>
                <a:latin typeface="AR JULIAN" panose="02000000000000000000" pitchFamily="2" charset="0"/>
              </a:rPr>
              <a:t>QUE según conocida jurisprudencia del tribunal sus sentencias deben atender a las circunstancias existentes al momento de la decisión, </a:t>
            </a:r>
            <a:r>
              <a:rPr lang="es-AR" sz="1400" i="1" u="sng" dirty="0">
                <a:solidFill>
                  <a:srgbClr val="00B0F0"/>
                </a:solidFill>
                <a:effectLst>
                  <a:outerShdw blurRad="38100" dist="38100" dir="2700000" algn="tl">
                    <a:srgbClr val="000000">
                      <a:alpha val="43137"/>
                    </a:srgbClr>
                  </a:outerShdw>
                </a:effectLst>
                <a:latin typeface="AR JULIAN" panose="02000000000000000000" pitchFamily="2" charset="0"/>
              </a:rPr>
              <a:t>aunque ellas sean sobrevinientes a la interposición del recurso extraordinario</a:t>
            </a:r>
            <a:r>
              <a:rPr lang="es-AR" sz="1400" i="1" dirty="0">
                <a:solidFill>
                  <a:srgbClr val="00B0F0"/>
                </a:solidFill>
                <a:latin typeface="AR JULIAN" panose="02000000000000000000" pitchFamily="2" charset="0"/>
              </a:rPr>
              <a:t>…</a:t>
            </a:r>
            <a:endParaRPr lang="es-AR" i="1" u="sng" dirty="0">
              <a:solidFill>
                <a:srgbClr val="00B0F0"/>
              </a:solidFill>
              <a:effectLst>
                <a:outerShdw blurRad="38100" dist="38100" dir="2700000" algn="tl">
                  <a:srgbClr val="000000">
                    <a:alpha val="43137"/>
                  </a:srgbClr>
                </a:outerShdw>
              </a:effectLst>
            </a:endParaRPr>
          </a:p>
        </p:txBody>
      </p:sp>
      <p:sp>
        <p:nvSpPr>
          <p:cNvPr id="3" name="Título 2"/>
          <p:cNvSpPr>
            <a:spLocks noGrp="1"/>
          </p:cNvSpPr>
          <p:nvPr>
            <p:ph type="title"/>
          </p:nvPr>
        </p:nvSpPr>
        <p:spPr/>
        <p:txBody>
          <a:bodyPr>
            <a:normAutofit fontScale="90000"/>
          </a:bodyPr>
          <a:lstStyle/>
          <a:p>
            <a:r>
              <a:rPr lang="es-AR" dirty="0">
                <a:solidFill>
                  <a:srgbClr val="002060"/>
                </a:solidFill>
              </a:rPr>
              <a:t>“T., M. M. D. y otros c/ C., E. A. s/ Divorcio”. CSJN, 29/03/2016</a:t>
            </a:r>
          </a:p>
        </p:txBody>
      </p:sp>
    </p:spTree>
    <p:extLst>
      <p:ext uri="{BB962C8B-B14F-4D97-AF65-F5344CB8AC3E}">
        <p14:creationId xmlns:p14="http://schemas.microsoft.com/office/powerpoint/2010/main" xmlns="" val="317545538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95536" y="1628800"/>
            <a:ext cx="8534400" cy="4464496"/>
          </a:xfrm>
        </p:spPr>
        <p:txBody>
          <a:bodyPr>
            <a:noAutofit/>
          </a:bodyPr>
          <a:lstStyle/>
          <a:p>
            <a:pPr marL="285750" indent="-285750" algn="just">
              <a:buFont typeface="Arial" panose="020B0604020202020204" pitchFamily="34" charset="0"/>
              <a:buChar char="•"/>
            </a:pPr>
            <a:r>
              <a:rPr lang="es-AR" sz="1800" b="1" i="1" dirty="0">
                <a:solidFill>
                  <a:srgbClr val="00B0F0"/>
                </a:solidFill>
                <a:latin typeface="AR JULIAN" panose="02000000000000000000" pitchFamily="2" charset="0"/>
              </a:rPr>
              <a:t>Corresponde señalar que encontrándose la causa a estudio, el 1 de agosto de 2015 entró en vigencia el Código Civil y Comercial de la Nación aprobado por la ley 26.994</a:t>
            </a:r>
            <a:br>
              <a:rPr lang="es-AR" sz="1800" b="1" i="1" dirty="0">
                <a:solidFill>
                  <a:srgbClr val="00B0F0"/>
                </a:solidFill>
                <a:latin typeface="AR JULIAN" panose="02000000000000000000" pitchFamily="2" charset="0"/>
              </a:rPr>
            </a:br>
            <a:r>
              <a:rPr lang="es-AR" sz="1800" b="1" i="1" dirty="0">
                <a:solidFill>
                  <a:srgbClr val="00B0F0"/>
                </a:solidFill>
                <a:latin typeface="AR JULIAN" panose="02000000000000000000" pitchFamily="2" charset="0"/>
              </a:rPr>
              <a:t/>
            </a:r>
            <a:br>
              <a:rPr lang="es-AR" sz="1800" b="1" i="1" dirty="0">
                <a:solidFill>
                  <a:srgbClr val="00B0F0"/>
                </a:solidFill>
                <a:latin typeface="AR JULIAN" panose="02000000000000000000" pitchFamily="2" charset="0"/>
              </a:rPr>
            </a:br>
            <a:r>
              <a:rPr lang="es-AR" sz="1800" b="1" i="1" dirty="0">
                <a:solidFill>
                  <a:srgbClr val="00B0F0"/>
                </a:solidFill>
                <a:latin typeface="AR JULIAN" panose="02000000000000000000" pitchFamily="2" charset="0"/>
              </a:rPr>
              <a:t>deviene inoficioso que este Tribunal se pronuncie sobre los planteos referentes a la configuración de la causal subjetiva admitida para decretar el divorcio…</a:t>
            </a:r>
            <a:br>
              <a:rPr lang="es-AR" sz="1800" b="1" i="1" dirty="0">
                <a:solidFill>
                  <a:srgbClr val="00B0F0"/>
                </a:solidFill>
                <a:latin typeface="AR JULIAN" panose="02000000000000000000" pitchFamily="2" charset="0"/>
              </a:rPr>
            </a:br>
            <a:r>
              <a:rPr lang="es-AR" sz="1800" b="1" i="1" dirty="0">
                <a:solidFill>
                  <a:srgbClr val="00B0F0"/>
                </a:solidFill>
                <a:latin typeface="AR JULIAN" panose="02000000000000000000" pitchFamily="2" charset="0"/>
              </a:rPr>
              <a:t/>
            </a:r>
            <a:br>
              <a:rPr lang="es-AR" sz="1800" b="1" i="1" dirty="0">
                <a:solidFill>
                  <a:srgbClr val="00B0F0"/>
                </a:solidFill>
                <a:latin typeface="AR JULIAN" panose="02000000000000000000" pitchFamily="2" charset="0"/>
              </a:rPr>
            </a:br>
            <a:r>
              <a:rPr lang="es-AR" sz="1800" b="1" i="1" dirty="0">
                <a:solidFill>
                  <a:srgbClr val="00B0F0"/>
                </a:solidFill>
                <a:latin typeface="AR JULIAN" panose="02000000000000000000" pitchFamily="2" charset="0"/>
              </a:rPr>
              <a:t>No puede desconocerse que las cuestiones atinentes a la disolución del vínculo matrimonial se encuentran hoy reguladas en los arts. 435 y siguientes del </a:t>
            </a:r>
            <a:r>
              <a:rPr lang="es-AR" sz="1800" b="1" i="1" dirty="0" err="1">
                <a:solidFill>
                  <a:srgbClr val="00B0F0"/>
                </a:solidFill>
                <a:latin typeface="AR JULIAN" panose="02000000000000000000" pitchFamily="2" charset="0"/>
              </a:rPr>
              <a:t>CCyC</a:t>
            </a:r>
            <a:r>
              <a:rPr lang="es-AR" sz="1800" b="1" i="1" dirty="0">
                <a:solidFill>
                  <a:srgbClr val="00B0F0"/>
                </a:solidFill>
                <a:latin typeface="AR JULIAN" panose="02000000000000000000" pitchFamily="2" charset="0"/>
              </a:rPr>
              <a:t>, normativa que, </a:t>
            </a:r>
            <a:r>
              <a:rPr lang="es-AR" sz="1800" b="1" i="1" u="sng" dirty="0">
                <a:solidFill>
                  <a:srgbClr val="00B0F0"/>
                </a:solidFill>
                <a:effectLst>
                  <a:outerShdw blurRad="38100" dist="38100" dir="2700000" algn="tl">
                    <a:srgbClr val="000000">
                      <a:alpha val="43137"/>
                    </a:srgbClr>
                  </a:outerShdw>
                </a:effectLst>
                <a:latin typeface="AR JULIAN" panose="02000000000000000000" pitchFamily="2" charset="0"/>
              </a:rPr>
              <a:t>en virtud de la regla general establecida en el art. 7 del mencionado Código, resulta de inmediata aplicación. </a:t>
            </a:r>
            <a:br>
              <a:rPr lang="es-AR" sz="1800" b="1" i="1" u="sng" dirty="0">
                <a:solidFill>
                  <a:srgbClr val="00B0F0"/>
                </a:solidFill>
                <a:effectLst>
                  <a:outerShdw blurRad="38100" dist="38100" dir="2700000" algn="tl">
                    <a:srgbClr val="000000">
                      <a:alpha val="43137"/>
                    </a:srgbClr>
                  </a:outerShdw>
                </a:effectLst>
                <a:latin typeface="AR JULIAN" panose="02000000000000000000" pitchFamily="2" charset="0"/>
              </a:rPr>
            </a:br>
            <a:r>
              <a:rPr lang="es-AR" sz="1800" b="1" i="1" u="sng" dirty="0">
                <a:solidFill>
                  <a:srgbClr val="00B0F0"/>
                </a:solidFill>
                <a:effectLst>
                  <a:outerShdw blurRad="38100" dist="38100" dir="2700000" algn="tl">
                    <a:srgbClr val="000000">
                      <a:alpha val="43137"/>
                    </a:srgbClr>
                  </a:outerShdw>
                </a:effectLst>
                <a:latin typeface="AR JULIAN" panose="02000000000000000000" pitchFamily="2" charset="0"/>
              </a:rPr>
              <a:t>La ausencia de una decisión firme sobre el fondo del asunto obsta a que se tenga por configurada una situación jurídica agotada o consumida bajo el anterior régimen.</a:t>
            </a:r>
          </a:p>
        </p:txBody>
      </p:sp>
    </p:spTree>
    <p:extLst>
      <p:ext uri="{BB962C8B-B14F-4D97-AF65-F5344CB8AC3E}">
        <p14:creationId xmlns:p14="http://schemas.microsoft.com/office/powerpoint/2010/main" xmlns="" val="129129818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es-AR" sz="4000" b="1" dirty="0"/>
              <a:t>Cámara 1ra, </a:t>
            </a:r>
            <a:r>
              <a:rPr lang="es-AR" sz="4000" b="1" dirty="0" err="1"/>
              <a:t>Civ</a:t>
            </a:r>
            <a:r>
              <a:rPr lang="es-AR" sz="4000" b="1" dirty="0"/>
              <a:t>. y Comercial, Bahía Blanca, 28/08/2015</a:t>
            </a:r>
          </a:p>
        </p:txBody>
      </p:sp>
      <p:sp>
        <p:nvSpPr>
          <p:cNvPr id="7" name="Marcador de contenido 6"/>
          <p:cNvSpPr>
            <a:spLocks noGrp="1"/>
          </p:cNvSpPr>
          <p:nvPr>
            <p:ph idx="1"/>
          </p:nvPr>
        </p:nvSpPr>
        <p:spPr>
          <a:ln w="38100">
            <a:solidFill>
              <a:schemeClr val="accent1"/>
            </a:solidFill>
          </a:ln>
        </p:spPr>
        <p:txBody>
          <a:bodyPr/>
          <a:lstStyle/>
          <a:p>
            <a:pPr algn="just"/>
            <a:r>
              <a:rPr lang="es-AR" sz="2800" b="1" dirty="0"/>
              <a:t>Aplicación del art. 7: postura “mayoritaria”</a:t>
            </a:r>
          </a:p>
          <a:p>
            <a:pPr algn="just"/>
            <a:r>
              <a:rPr lang="es-AR" sz="2800" b="1" dirty="0"/>
              <a:t>Divorcio </a:t>
            </a:r>
            <a:r>
              <a:rPr lang="es-AR" sz="2800" b="1" dirty="0" err="1"/>
              <a:t>incausado</a:t>
            </a:r>
            <a:r>
              <a:rPr lang="es-AR" sz="2800" b="1" dirty="0"/>
              <a:t>: “Comparto plenamente el criterio que informa la ley. Hace ya mucho tiempo, al emitir mi voto en cuestión que, a mi juicio, importaba una restricción irrazonable de la autonomía de la voluntad de las partes, expidiéndome por la inconstitucionalidad de la segunda audiencia que contemplaba el art. 236 del derogado Código Civil expresé…”.</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56B39A0-4FFD-400C-AB4F-7E335FE7B90F}" type="datetime10">
              <a:rPr kumimoji="0" lang="es-AR" sz="1800" b="0" i="0" u="none" strike="noStrike" kern="0" cap="none" spc="0" normalizeH="0" baseline="0" noProof="0" smtClean="0">
                <a:ln>
                  <a:noFill/>
                </a:ln>
                <a:solidFill>
                  <a:srgbClr val="575F6D"/>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75F6D"/>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9E95E17-EE65-479D-82E9-FEE4263E119D}" type="slidenum">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185</a:t>
            </a:fld>
            <a:endParaRPr kumimoji="0" lang="es-AR"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3502848037"/>
      </p:ext>
    </p:extLst>
  </p:cSld>
  <p:clrMapOvr>
    <a:masterClrMapping/>
  </p:clrMapOvr>
  <p:transition spd="slow">
    <p:push dir="u"/>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476672"/>
            <a:ext cx="8229600" cy="5361459"/>
          </a:xfrm>
        </p:spPr>
        <p:txBody>
          <a:bodyPr/>
          <a:lstStyle/>
          <a:p>
            <a:pPr algn="just"/>
            <a:r>
              <a:rPr lang="es-AR" sz="2800" b="1" dirty="0"/>
              <a:t>IX.- Por lo tanto y toda vez que la normativa de aplicación ha eliminado las causales de divorcio que antes contemplaba el Código Civil derogado (art. 4º Ley 26.994) y que dieron sustento a la sentencia en crisis, deviene abstracta la consideración de los agravios traídos por el apelante toda vez que el divorcio, que ambas partes pidieran en demanda y reconvención, aunque con sustento en aquellas causales, hoy día debe decretarse atendiendo a la voluntad de ambos cónyuges de poner fin al matrimonio (arts. 437 y 438 párrafos 4º y 5º del Código</a:t>
            </a:r>
          </a:p>
          <a:p>
            <a:pPr algn="just"/>
            <a:r>
              <a:rPr lang="es-AR" sz="2800" b="1" dirty="0"/>
              <a:t>Civil y Comercial).</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728E6AD-C9C7-4131-9667-B199A8D0FBA6}"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dirty="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65E41B6-1414-4972-9D5C-D29B8109D65C}"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186</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25744482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404664"/>
            <a:ext cx="8229600" cy="5721499"/>
          </a:xfrm>
        </p:spPr>
        <p:txBody>
          <a:bodyPr/>
          <a:lstStyle/>
          <a:p>
            <a:pPr algn="just"/>
            <a:r>
              <a:rPr lang="es-AR" sz="2800" b="1" dirty="0"/>
              <a:t>Ello no obstante, toda vez que al tiempo de las demandas respectivas (demanda y reconvención) las normas que ahora resultan de aplicación no existían, no se ha cumplido, por lógica consecuencia, con el requisito que establece el proemio del artículo 438 citado. En razón de ello, deberán las partes proponer, ante el juez de la causa, las cuestiones de su interés conforme dicho artículo 438 o el convenio regulador que pudieren consensuar, de acuerdo al artículo 439 del mismo Código</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728E6AD-C9C7-4131-9667-B199A8D0FBA6}"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65E41B6-1414-4972-9D5C-D29B8109D65C}"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187</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383624278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692696"/>
            <a:ext cx="8229600" cy="5433467"/>
          </a:xfrm>
        </p:spPr>
        <p:txBody>
          <a:bodyPr/>
          <a:lstStyle/>
          <a:p>
            <a:pPr algn="just"/>
            <a:r>
              <a:rPr lang="es-AR" b="1" dirty="0"/>
              <a:t>Y ello también, sin perjuicio de que el cónyuge que se sintiere perjudicado por el divorcio ocurra ante el mismo juez en los términos de los artículos 441 y 442 del Código aludido, a cuyo efecto habrá de tenerse presente el plazo previsto en la última parte del citado 442, pudiendo también hacer uso de la atribución contemplada en el artículo 443 y sig. y/o toda otra norma a que se creyere con derecho.</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728E6AD-C9C7-4131-9667-B199A8D0FBA6}"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65E41B6-1414-4972-9D5C-D29B8109D65C}"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188</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1713875395"/>
      </p:ext>
    </p:extLst>
  </p:cSld>
  <p:clrMapOvr>
    <a:masterClrMapping/>
  </p:clrMapOvr>
  <p:transition spd="slow">
    <p:wip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b="1" dirty="0"/>
              <a:t>¿Y los daños también?</a:t>
            </a:r>
          </a:p>
        </p:txBody>
      </p:sp>
      <p:sp>
        <p:nvSpPr>
          <p:cNvPr id="3" name="Marcador de contenido 2"/>
          <p:cNvSpPr>
            <a:spLocks noGrp="1"/>
          </p:cNvSpPr>
          <p:nvPr>
            <p:ph idx="1"/>
          </p:nvPr>
        </p:nvSpPr>
        <p:spPr/>
        <p:txBody>
          <a:bodyPr/>
          <a:lstStyle/>
          <a:p>
            <a:pPr algn="just"/>
            <a:r>
              <a:rPr lang="es-AR" sz="2800" b="1" dirty="0"/>
              <a:t>Y digo toda otra norma pues, a mi entender, dada la expresa consagración constitucional del </a:t>
            </a:r>
            <a:r>
              <a:rPr lang="es-AR" sz="2800" b="1" i="1" dirty="0" err="1"/>
              <a:t>alterum</a:t>
            </a:r>
            <a:r>
              <a:rPr lang="es-AR" sz="2800" b="1" i="1" dirty="0"/>
              <a:t> non </a:t>
            </a:r>
            <a:r>
              <a:rPr lang="es-AR" sz="2800" b="1" i="1" dirty="0" err="1"/>
              <a:t>laedere</a:t>
            </a:r>
            <a:r>
              <a:rPr lang="es-AR" sz="2800" b="1" i="1" dirty="0"/>
              <a:t> </a:t>
            </a:r>
            <a:r>
              <a:rPr lang="es-AR" sz="2800" b="1" dirty="0"/>
              <a:t>que contiene nuestra Constitución Nacional en su artículo 19, si el obrar de un cónyuge produjere daño al otro tendrá éste la posibilidad de reclamar su indemnización por vía del régimen general de responsabilidad que el propio Código prevé excepto los derivados de la condición de “culpable” al no existir ya dicha categorización (…).</a:t>
            </a:r>
          </a:p>
        </p:txBody>
      </p:sp>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728E6AD-C9C7-4131-9667-B199A8D0FBA6}"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65E41B6-1414-4972-9D5C-D29B8109D65C}"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189</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403215642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929258"/>
          </a:xfrm>
          <a:solidFill>
            <a:schemeClr val="tx1"/>
          </a:solidFill>
        </p:spPr>
        <p:txBody>
          <a:bodyPr>
            <a:normAutofit fontScale="90000"/>
          </a:bodyPr>
          <a:lstStyle/>
          <a:p>
            <a:pPr algn="ctr"/>
            <a:r>
              <a:rPr lang="es-AR" sz="4000" b="1"/>
              <a:t>LEYES ESPECIALES Y CODIGO CIVIL Y COMERCIAL</a:t>
            </a:r>
            <a:endParaRPr lang="es-AR" sz="4000" b="1" dirty="0"/>
          </a:p>
        </p:txBody>
      </p:sp>
      <p:sp>
        <p:nvSpPr>
          <p:cNvPr id="3" name="2 Marcador de contenido"/>
          <p:cNvSpPr>
            <a:spLocks noGrp="1"/>
          </p:cNvSpPr>
          <p:nvPr>
            <p:ph idx="1"/>
          </p:nvPr>
        </p:nvSpPr>
        <p:spPr>
          <a:xfrm>
            <a:off x="107504" y="1340767"/>
            <a:ext cx="9036496" cy="5441953"/>
          </a:xfrm>
          <a:solidFill>
            <a:schemeClr val="bg1"/>
          </a:solidFill>
          <a:ln w="38100">
            <a:solidFill>
              <a:schemeClr val="tx1"/>
            </a:solidFill>
          </a:ln>
        </p:spPr>
        <p:txBody>
          <a:bodyPr>
            <a:noAutofit/>
          </a:bodyPr>
          <a:lstStyle/>
          <a:p>
            <a:pPr algn="just"/>
            <a:r>
              <a:rPr lang="es-AR" sz="2400" b="1" dirty="0"/>
              <a:t>Ley 26.061 de Protección Integral de Derechos de NNA (2005)</a:t>
            </a:r>
          </a:p>
          <a:p>
            <a:pPr algn="just"/>
            <a:r>
              <a:rPr lang="es-AR" sz="2400" b="1" dirty="0"/>
              <a:t>Ley 26.529 de Derechos del Paciente en su Relación con los Profesionales e Instituciones de la Salud (2009)</a:t>
            </a:r>
          </a:p>
          <a:p>
            <a:pPr algn="just"/>
            <a:r>
              <a:rPr lang="es-AR" sz="2400" b="1" dirty="0"/>
              <a:t>La ley 26.485 de protección integral para prevenir, sancionar y erradicar la violencia contra las mujeres …</a:t>
            </a:r>
          </a:p>
          <a:p>
            <a:pPr algn="just"/>
            <a:r>
              <a:rPr lang="es-AR" sz="2400" b="1" dirty="0"/>
              <a:t>Ley 26.618 de «Matrimonio igualitario» (2010)</a:t>
            </a:r>
          </a:p>
          <a:p>
            <a:pPr algn="just"/>
            <a:r>
              <a:rPr lang="es-AR" sz="2400" b="1" dirty="0"/>
              <a:t>Ley 26.657 de Salud mental (2010)</a:t>
            </a:r>
          </a:p>
          <a:p>
            <a:pPr algn="just"/>
            <a:r>
              <a:rPr lang="es-AR" sz="2400" b="1" dirty="0"/>
              <a:t>Ley 26.742 de «muerte digna» (2012)</a:t>
            </a:r>
          </a:p>
          <a:p>
            <a:pPr algn="just"/>
            <a:r>
              <a:rPr lang="es-AR" sz="2400" b="1" dirty="0"/>
              <a:t>Ley 26.743 de Identidad de género (2012)</a:t>
            </a:r>
          </a:p>
          <a:p>
            <a:pPr algn="just"/>
            <a:r>
              <a:rPr lang="es-AR" sz="2400" b="1" dirty="0"/>
              <a:t>Ley 26.862 cobertura médica de TRHA (2013) </a:t>
            </a:r>
          </a:p>
        </p:txBody>
      </p:sp>
      <p:sp>
        <p:nvSpPr>
          <p:cNvPr id="4" name="3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19</a:t>
            </a:fld>
            <a:endParaRPr lang="es-AR">
              <a:solidFill>
                <a:srgbClr val="FFFFFF"/>
              </a:solidFill>
            </a:endParaRPr>
          </a:p>
        </p:txBody>
      </p:sp>
      <p:sp>
        <p:nvSpPr>
          <p:cNvPr id="5" name="CuadroTexto 4"/>
          <p:cNvSpPr txBox="1"/>
          <p:nvPr/>
        </p:nvSpPr>
        <p:spPr>
          <a:xfrm>
            <a:off x="3851920" y="4962412"/>
            <a:ext cx="5194920" cy="1446550"/>
          </a:xfrm>
          <a:prstGeom prst="rect">
            <a:avLst/>
          </a:prstGeom>
          <a:solidFill>
            <a:schemeClr val="tx1"/>
          </a:solidFill>
        </p:spPr>
        <p:txBody>
          <a:bodyPr wrap="square" rtlCol="0">
            <a:spAutoFit/>
          </a:bodyPr>
          <a:lstStyle/>
          <a:p>
            <a:pPr algn="ctr" fontAlgn="base">
              <a:spcBef>
                <a:spcPct val="0"/>
              </a:spcBef>
              <a:spcAft>
                <a:spcPct val="0"/>
              </a:spcAft>
            </a:pPr>
            <a:r>
              <a:rPr lang="es-AR" sz="4400" b="1" dirty="0">
                <a:solidFill>
                  <a:srgbClr val="FF0000"/>
                </a:solidFill>
                <a:latin typeface="Arial" pitchFamily="34" charset="0"/>
                <a:ea typeface="ＭＳ Ｐゴシック" pitchFamily="34" charset="-128"/>
              </a:rPr>
              <a:t>Y SIGUEN LAS FIRMAS…</a:t>
            </a:r>
          </a:p>
        </p:txBody>
      </p:sp>
      <p:sp>
        <p:nvSpPr>
          <p:cNvPr id="6" name="Marcador de fecha 5"/>
          <p:cNvSpPr>
            <a:spLocks noGrp="1"/>
          </p:cNvSpPr>
          <p:nvPr>
            <p:ph type="dt" sz="half" idx="10"/>
          </p:nvPr>
        </p:nvSpPr>
        <p:spPr/>
        <p:txBody>
          <a:bodyPr/>
          <a:lstStyle/>
          <a:p>
            <a:pPr>
              <a:defRPr/>
            </a:pPr>
            <a:fld id="{2A5618DD-6E98-4E97-AFFF-B7FA0B5FA181}" type="datetime12">
              <a:rPr lang="es-AR" smtClean="0">
                <a:solidFill>
                  <a:srgbClr val="FFFFFF"/>
                </a:solidFill>
              </a:rPr>
              <a:pPr>
                <a:defRPr/>
              </a:pPr>
              <a:t>2:21 p. m.</a:t>
            </a:fld>
            <a:endParaRPr lang="es-AR">
              <a:solidFill>
                <a:srgbClr val="FFFFFF"/>
              </a:solidFill>
            </a:endParaRPr>
          </a:p>
        </p:txBody>
      </p:sp>
    </p:spTree>
    <p:extLst>
      <p:ext uri="{BB962C8B-B14F-4D97-AF65-F5344CB8AC3E}">
        <p14:creationId xmlns:p14="http://schemas.microsoft.com/office/powerpoint/2010/main" xmlns="" val="2704708589"/>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dirty="0"/>
              <a:t>¿Es compatible el derecho de daños con el divorcio </a:t>
            </a:r>
            <a:r>
              <a:rPr lang="es-AR" dirty="0" err="1"/>
              <a:t>incausado</a:t>
            </a:r>
            <a:r>
              <a:rPr lang="es-AR" dirty="0"/>
              <a:t>?</a:t>
            </a:r>
          </a:p>
        </p:txBody>
      </p:sp>
      <p:sp>
        <p:nvSpPr>
          <p:cNvPr id="4" name="Marcador de contenido 2"/>
          <p:cNvSpPr>
            <a:spLocks noGrp="1"/>
          </p:cNvSpPr>
          <p:nvPr>
            <p:ph idx="1"/>
          </p:nvPr>
        </p:nvSpPr>
        <p:spPr>
          <a:xfrm>
            <a:off x="685800" y="2420888"/>
            <a:ext cx="8001000" cy="4114800"/>
          </a:xfrm>
          <a:solidFill>
            <a:schemeClr val="bg1"/>
          </a:solidFill>
          <a:ln>
            <a:solidFill>
              <a:schemeClr val="tx1"/>
            </a:solidFill>
          </a:ln>
        </p:spPr>
        <p:txBody>
          <a:bodyPr/>
          <a:lstStyle/>
          <a:p>
            <a:pPr algn="just"/>
            <a:r>
              <a:rPr lang="es-AR" sz="3000" b="1" i="1" dirty="0">
                <a:solidFill>
                  <a:schemeClr val="tx1"/>
                </a:solidFill>
              </a:rPr>
              <a:t>Fundamentos del anteproyecto</a:t>
            </a:r>
          </a:p>
          <a:p>
            <a:pPr algn="just"/>
            <a:r>
              <a:rPr lang="es-AR" sz="3000" b="1" i="1" dirty="0">
                <a:solidFill>
                  <a:schemeClr val="tx1"/>
                </a:solidFill>
              </a:rPr>
              <a:t>“Los </a:t>
            </a:r>
            <a:r>
              <a:rPr lang="es-AR" sz="3000" b="1" i="1" u="sng" dirty="0">
                <a:solidFill>
                  <a:schemeClr val="tx1"/>
                </a:solidFill>
              </a:rPr>
              <a:t>daños</a:t>
            </a:r>
            <a:r>
              <a:rPr lang="es-AR" sz="3000" b="1" i="1" dirty="0">
                <a:solidFill>
                  <a:schemeClr val="tx1"/>
                </a:solidFill>
              </a:rPr>
              <a:t> que pueden ser indemnizados a través del sistema general de la responsabilidad civil son aquellos que </a:t>
            </a:r>
            <a:r>
              <a:rPr lang="es-AR" sz="3000" b="1" i="1" u="sng" dirty="0">
                <a:solidFill>
                  <a:srgbClr val="FF0000"/>
                </a:solidFill>
              </a:rPr>
              <a:t>no tienen su causa en el vínculo matrimonial en sí mismo ni en los deberes que de él emanan</a:t>
            </a:r>
            <a:r>
              <a:rPr lang="es-AR" sz="3000" b="1" i="1" dirty="0">
                <a:solidFill>
                  <a:schemeClr val="tx1"/>
                </a:solidFill>
              </a:rPr>
              <a:t>, sino en la condición de persona”.</a:t>
            </a:r>
            <a:endParaRPr lang="es-AR" sz="3000" b="1" dirty="0">
              <a:solidFill>
                <a:schemeClr val="tx1"/>
              </a:solidFill>
            </a:endParaRPr>
          </a:p>
          <a:p>
            <a:endParaRPr lang="es-AR" dirty="0"/>
          </a:p>
        </p:txBody>
      </p:sp>
    </p:spTree>
    <p:extLst>
      <p:ext uri="{BB962C8B-B14F-4D97-AF65-F5344CB8AC3E}">
        <p14:creationId xmlns:p14="http://schemas.microsoft.com/office/powerpoint/2010/main" xmlns="" val="2516780865"/>
      </p:ext>
    </p:extLst>
  </p:cSld>
  <p:clrMapOvr>
    <a:masterClrMapping/>
  </p:clrMapOvr>
  <p:transition spd="slow">
    <p:push dir="u"/>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260648"/>
            <a:ext cx="8001000" cy="1800200"/>
          </a:xfrm>
          <a:solidFill>
            <a:srgbClr val="00B050"/>
          </a:solidFill>
        </p:spPr>
        <p:txBody>
          <a:bodyPr/>
          <a:lstStyle/>
          <a:p>
            <a:r>
              <a:rPr lang="es-AR" dirty="0"/>
              <a:t>Conclusiones Jornadas Nacionales Derecho Civil 2015 – Bahía Blanca</a:t>
            </a:r>
          </a:p>
        </p:txBody>
      </p:sp>
      <p:sp>
        <p:nvSpPr>
          <p:cNvPr id="3" name="Marcador de contenido 2"/>
          <p:cNvSpPr>
            <a:spLocks noGrp="1"/>
          </p:cNvSpPr>
          <p:nvPr>
            <p:ph idx="1"/>
          </p:nvPr>
        </p:nvSpPr>
        <p:spPr>
          <a:xfrm>
            <a:off x="685800" y="2348880"/>
            <a:ext cx="8001000" cy="3747120"/>
          </a:xfrm>
        </p:spPr>
        <p:txBody>
          <a:bodyPr/>
          <a:lstStyle/>
          <a:p>
            <a:pPr algn="just"/>
            <a:r>
              <a:rPr lang="es-AR" dirty="0"/>
              <a:t>a.- Son resarcibles los daños causados entre cónyuges por todo hecho o acto que lesione su dignidad en tanto persona humana, con independencia de su calidad de cónyuge. No corresponde reparar los daños derivados del incumplimiento de los deberes típicamente conyugales. (En Mayoría)</a:t>
            </a:r>
          </a:p>
        </p:txBody>
      </p:sp>
    </p:spTree>
    <p:extLst>
      <p:ext uri="{BB962C8B-B14F-4D97-AF65-F5344CB8AC3E}">
        <p14:creationId xmlns:p14="http://schemas.microsoft.com/office/powerpoint/2010/main" xmlns="" val="112150576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1487364"/>
            <a:ext cx="8683502" cy="5370636"/>
          </a:xfrm>
        </p:spPr>
        <p:style>
          <a:lnRef idx="2">
            <a:schemeClr val="accent1"/>
          </a:lnRef>
          <a:fillRef idx="1">
            <a:schemeClr val="lt1"/>
          </a:fillRef>
          <a:effectRef idx="0">
            <a:schemeClr val="accent1"/>
          </a:effectRef>
          <a:fontRef idx="minor">
            <a:schemeClr val="dk1"/>
          </a:fontRef>
        </p:style>
        <p:txBody>
          <a:bodyPr>
            <a:noAutofit/>
          </a:bodyPr>
          <a:lstStyle/>
          <a:p>
            <a:r>
              <a:rPr lang="es-AR" sz="2400" b="1" u="sng" dirty="0"/>
              <a:t>PLATAFORMA FÁCTICA:</a:t>
            </a:r>
          </a:p>
          <a:p>
            <a:r>
              <a:rPr lang="es-AR" sz="2400" b="1" dirty="0"/>
              <a:t>T.D.I y K.G.F. </a:t>
            </a:r>
            <a:r>
              <a:rPr lang="es-AR" sz="2400" dirty="0"/>
              <a:t>estuvieron unidos en </a:t>
            </a:r>
            <a:r>
              <a:rPr lang="es-AR" sz="2400" b="1" dirty="0"/>
              <a:t>convivencia</a:t>
            </a:r>
            <a:r>
              <a:rPr lang="es-AR" sz="2400" dirty="0"/>
              <a:t> y luego contrajeron </a:t>
            </a:r>
            <a:r>
              <a:rPr lang="es-AR" sz="2400" b="1" dirty="0"/>
              <a:t>matrimonio</a:t>
            </a:r>
            <a:r>
              <a:rPr lang="es-AR" sz="2400" dirty="0"/>
              <a:t>.</a:t>
            </a:r>
          </a:p>
          <a:p>
            <a:r>
              <a:rPr lang="es-AR" sz="2400" dirty="0"/>
              <a:t>La </a:t>
            </a:r>
            <a:r>
              <a:rPr lang="es-AR" sz="2400" dirty="0" err="1"/>
              <a:t>sra.</a:t>
            </a:r>
            <a:r>
              <a:rPr lang="es-AR" sz="2400" dirty="0"/>
              <a:t> </a:t>
            </a:r>
            <a:r>
              <a:rPr lang="es-AR" sz="2400" b="1" dirty="0"/>
              <a:t>T.D.I. </a:t>
            </a:r>
            <a:r>
              <a:rPr lang="es-AR" sz="2400" dirty="0">
                <a:solidFill>
                  <a:srgbClr val="FF0000"/>
                </a:solidFill>
              </a:rPr>
              <a:t>demanda por </a:t>
            </a:r>
            <a:r>
              <a:rPr lang="es-AR" sz="2400" b="1" dirty="0">
                <a:solidFill>
                  <a:srgbClr val="FF0000"/>
                </a:solidFill>
              </a:rPr>
              <a:t>daños y perjuicios </a:t>
            </a:r>
            <a:r>
              <a:rPr lang="es-AR" sz="2400" dirty="0"/>
              <a:t>a G. F. K. por </a:t>
            </a:r>
            <a:r>
              <a:rPr lang="es-AR" sz="2400" dirty="0">
                <a:solidFill>
                  <a:srgbClr val="FF0000"/>
                </a:solidFill>
              </a:rPr>
              <a:t>actos relacionados </a:t>
            </a:r>
            <a:r>
              <a:rPr lang="es-AR" sz="2400" b="1" dirty="0">
                <a:solidFill>
                  <a:srgbClr val="00B050"/>
                </a:solidFill>
              </a:rPr>
              <a:t>con su persona y bienes, que se habrían producido antes y durante la convivencia y posterior matrimonio</a:t>
            </a:r>
            <a:r>
              <a:rPr lang="es-AR" sz="2400" dirty="0">
                <a:solidFill>
                  <a:srgbClr val="FF0000"/>
                </a:solidFill>
              </a:rPr>
              <a:t>.</a:t>
            </a:r>
            <a:endParaRPr lang="es-AR" sz="2400" dirty="0"/>
          </a:p>
          <a:p>
            <a:r>
              <a:rPr lang="es-AR" sz="2400" dirty="0"/>
              <a:t>El </a:t>
            </a:r>
            <a:r>
              <a:rPr lang="es-AR" sz="2400" dirty="0" err="1"/>
              <a:t>Juz</a:t>
            </a:r>
            <a:r>
              <a:rPr lang="es-AR" sz="2400" dirty="0"/>
              <a:t>. Civil n° 16, </a:t>
            </a:r>
            <a:r>
              <a:rPr lang="es-AR" sz="2400" b="1" dirty="0"/>
              <a:t>ordena </a:t>
            </a:r>
            <a:r>
              <a:rPr lang="es-AR" sz="2400" b="1" dirty="0">
                <a:solidFill>
                  <a:srgbClr val="FF0000"/>
                </a:solidFill>
              </a:rPr>
              <a:t>remitir </a:t>
            </a:r>
            <a:r>
              <a:rPr lang="es-AR" sz="2400" dirty="0">
                <a:solidFill>
                  <a:srgbClr val="FF0000"/>
                </a:solidFill>
              </a:rPr>
              <a:t>el expediente </a:t>
            </a:r>
            <a:r>
              <a:rPr lang="es-AR" sz="2400" dirty="0"/>
              <a:t>al </a:t>
            </a:r>
            <a:r>
              <a:rPr lang="es-AR" sz="2400" dirty="0" err="1"/>
              <a:t>Juz</a:t>
            </a:r>
            <a:r>
              <a:rPr lang="es-AR" sz="2400" dirty="0"/>
              <a:t>. Civil n° 8, </a:t>
            </a:r>
            <a:r>
              <a:rPr lang="es-AR" sz="2400" dirty="0">
                <a:solidFill>
                  <a:srgbClr val="FF0000"/>
                </a:solidFill>
              </a:rPr>
              <a:t>por razones de </a:t>
            </a:r>
            <a:r>
              <a:rPr lang="es-AR" sz="2400" b="1" dirty="0">
                <a:solidFill>
                  <a:srgbClr val="FF0000"/>
                </a:solidFill>
              </a:rPr>
              <a:t>conexidad</a:t>
            </a:r>
            <a:r>
              <a:rPr lang="es-AR" sz="2400" dirty="0">
                <a:solidFill>
                  <a:srgbClr val="FF0000"/>
                </a:solidFill>
              </a:rPr>
              <a:t> </a:t>
            </a:r>
            <a:r>
              <a:rPr lang="es-AR" sz="2400" dirty="0"/>
              <a:t>con los autos caratulados </a:t>
            </a:r>
            <a:r>
              <a:rPr lang="es-AR" sz="2400" b="1" dirty="0"/>
              <a:t>“</a:t>
            </a:r>
            <a:r>
              <a:rPr lang="es-AR" sz="2400" b="1" dirty="0">
                <a:solidFill>
                  <a:srgbClr val="FF0000"/>
                </a:solidFill>
              </a:rPr>
              <a:t>T. D. I. c/ K., G. F. s/ divorcio</a:t>
            </a:r>
            <a:r>
              <a:rPr lang="es-AR" sz="2400" b="1" dirty="0"/>
              <a:t>”.</a:t>
            </a:r>
          </a:p>
          <a:p>
            <a:r>
              <a:rPr lang="es-AR" sz="2400" dirty="0"/>
              <a:t>El </a:t>
            </a:r>
            <a:r>
              <a:rPr lang="es-AR" sz="2400" dirty="0" err="1"/>
              <a:t>Juz</a:t>
            </a:r>
            <a:r>
              <a:rPr lang="es-AR" sz="2400" dirty="0"/>
              <a:t>. Civil nº 8 </a:t>
            </a:r>
            <a:r>
              <a:rPr lang="es-AR" sz="2400" b="1" dirty="0"/>
              <a:t>NO acepta la competencia</a:t>
            </a:r>
            <a:r>
              <a:rPr lang="es-AR" sz="2400" dirty="0"/>
              <a:t>.</a:t>
            </a:r>
          </a:p>
          <a:p>
            <a:r>
              <a:rPr lang="es-AR" sz="2400" dirty="0"/>
              <a:t>La Cámara </a:t>
            </a:r>
            <a:r>
              <a:rPr lang="es-AR" sz="2400" dirty="0" err="1"/>
              <a:t>Nac</a:t>
            </a:r>
            <a:r>
              <a:rPr lang="es-AR" sz="2400" dirty="0"/>
              <a:t>. Civil </a:t>
            </a:r>
            <a:r>
              <a:rPr lang="es-AR" sz="2400" b="1" dirty="0"/>
              <a:t>resuelve</a:t>
            </a:r>
            <a:r>
              <a:rPr lang="es-AR" sz="2400" dirty="0"/>
              <a:t> que el pleito quede </a:t>
            </a:r>
            <a:r>
              <a:rPr lang="es-AR" sz="2400" b="1" dirty="0">
                <a:solidFill>
                  <a:srgbClr val="FF0000"/>
                </a:solidFill>
              </a:rPr>
              <a:t>radicado en el JUZ. CIVIL Nº 8.</a:t>
            </a:r>
          </a:p>
          <a:p>
            <a:endParaRPr lang="es-AR" sz="1800" dirty="0"/>
          </a:p>
        </p:txBody>
      </p:sp>
      <p:sp>
        <p:nvSpPr>
          <p:cNvPr id="4" name="CuadroTexto 3"/>
          <p:cNvSpPr txBox="1"/>
          <p:nvPr/>
        </p:nvSpPr>
        <p:spPr>
          <a:xfrm>
            <a:off x="1475656" y="116632"/>
            <a:ext cx="6539248" cy="13849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1" i="0" u="none" strike="noStrike" kern="0" cap="none" spc="0" normalizeH="0" baseline="0" noProof="0" dirty="0">
                <a:ln>
                  <a:noFill/>
                </a:ln>
                <a:solidFill>
                  <a:prstClr val="white"/>
                </a:solidFill>
                <a:effectLst/>
                <a:uLnTx/>
                <a:uFillTx/>
              </a:rPr>
              <a:t>CAMARA CIVIL - SECRETARIA GENERAL 1, “T., D. I. c/ K., G. F. s/DAÑOS Y PERJUICIOS” 28/12/2015</a:t>
            </a:r>
          </a:p>
        </p:txBody>
      </p:sp>
    </p:spTree>
    <p:extLst>
      <p:ext uri="{BB962C8B-B14F-4D97-AF65-F5344CB8AC3E}">
        <p14:creationId xmlns:p14="http://schemas.microsoft.com/office/powerpoint/2010/main" xmlns="" val="4254276500"/>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883535" y="982819"/>
            <a:ext cx="5312535" cy="553998"/>
          </a:xfrm>
          <a:prstGeom prst="rect">
            <a:avLst/>
          </a:prstGeom>
          <a:solidFill>
            <a:srgbClr val="FFC00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3000" b="1" i="0" u="none" strike="noStrike" kern="0" cap="none" spc="0" normalizeH="0" baseline="0" noProof="0" dirty="0">
                <a:ln>
                  <a:noFill/>
                </a:ln>
                <a:solidFill>
                  <a:prstClr val="white"/>
                </a:solidFill>
                <a:effectLst/>
                <a:uLnTx/>
                <a:uFillTx/>
              </a:rPr>
              <a:t>¿QUÉ DICE LA CÁMARA?</a:t>
            </a:r>
          </a:p>
        </p:txBody>
      </p:sp>
      <p:sp>
        <p:nvSpPr>
          <p:cNvPr id="5" name="4 Marcador de contenido"/>
          <p:cNvSpPr>
            <a:spLocks noGrp="1"/>
          </p:cNvSpPr>
          <p:nvPr>
            <p:ph idx="1"/>
          </p:nvPr>
        </p:nvSpPr>
        <p:spPr>
          <a:xfrm>
            <a:off x="467544" y="1803848"/>
            <a:ext cx="8360924" cy="4937520"/>
          </a:xfrm>
        </p:spPr>
        <p:style>
          <a:lnRef idx="1">
            <a:schemeClr val="accent1"/>
          </a:lnRef>
          <a:fillRef idx="2">
            <a:schemeClr val="accent1"/>
          </a:fillRef>
          <a:effectRef idx="1">
            <a:schemeClr val="accent1"/>
          </a:effectRef>
          <a:fontRef idx="minor">
            <a:schemeClr val="dk1"/>
          </a:fontRef>
        </p:style>
        <p:txBody>
          <a:bodyPr anchor="t">
            <a:normAutofit/>
          </a:bodyPr>
          <a:lstStyle/>
          <a:p>
            <a:pPr algn="just"/>
            <a:r>
              <a:rPr lang="es-ES" sz="2400" dirty="0"/>
              <a:t>Que “la </a:t>
            </a:r>
            <a:r>
              <a:rPr lang="es-ES" sz="2400" b="1" dirty="0"/>
              <a:t>conexidad con entidad suficiente para derogar en forma total o parcial</a:t>
            </a:r>
            <a:r>
              <a:rPr lang="es-ES" sz="2400" dirty="0"/>
              <a:t> la regla de la competencia se da en términos generales aún cuando, sin llegar a</a:t>
            </a:r>
            <a:r>
              <a:rPr lang="es-AR" sz="2400" dirty="0"/>
              <a:t> </a:t>
            </a:r>
            <a:r>
              <a:rPr lang="es-ES" sz="2400" dirty="0"/>
              <a:t>configurarse el supuesto de sentencias contradictorias, </a:t>
            </a:r>
            <a:r>
              <a:rPr lang="es-ES" sz="2400" b="1" u="sng" dirty="0">
                <a:solidFill>
                  <a:srgbClr val="FF0000"/>
                </a:solidFill>
              </a:rPr>
              <a:t>el nuevo proceso es consecuencia del anterior o tiende a modificar o a dejar sin efecto lo resuelto precedentemente</a:t>
            </a:r>
            <a:r>
              <a:rPr lang="es-ES" sz="2400" dirty="0"/>
              <a:t>”.</a:t>
            </a:r>
            <a:endParaRPr lang="es-AR" sz="2400" dirty="0"/>
          </a:p>
          <a:p>
            <a:pPr algn="just"/>
            <a:r>
              <a:rPr lang="es-AR" sz="2400" dirty="0"/>
              <a:t>“El </a:t>
            </a:r>
            <a:r>
              <a:rPr lang="es-AR" sz="2400" b="1" dirty="0">
                <a:solidFill>
                  <a:srgbClr val="7030A0"/>
                </a:solidFill>
              </a:rPr>
              <a:t>juzgado nº 8 contará con los elementos arrimados en ambos procesos y permitirá la continuidad de criterio en la valoración </a:t>
            </a:r>
            <a:r>
              <a:rPr lang="es-AR" sz="2400" dirty="0"/>
              <a:t>de los hechos y el derecho invocados conforme el principio de la </a:t>
            </a:r>
            <a:r>
              <a:rPr lang="es-AR" sz="2400" b="1" dirty="0"/>
              <a:t>“</a:t>
            </a:r>
            <a:r>
              <a:rPr lang="es-AR" sz="2400" b="1" dirty="0" err="1"/>
              <a:t>perpetuatio</a:t>
            </a:r>
            <a:r>
              <a:rPr lang="es-AR" sz="2400" b="1" dirty="0"/>
              <a:t> </a:t>
            </a:r>
            <a:r>
              <a:rPr lang="es-AR" sz="2400" b="1" dirty="0" err="1"/>
              <a:t>jurisdictionis</a:t>
            </a:r>
            <a:r>
              <a:rPr lang="es-AR" sz="2400" b="1" dirty="0"/>
              <a:t>.</a:t>
            </a:r>
            <a:r>
              <a:rPr lang="es-AR" sz="2400" dirty="0"/>
              <a:t>”</a:t>
            </a:r>
          </a:p>
          <a:p>
            <a:pPr algn="just"/>
            <a:endParaRPr lang="es-AR" sz="2400" b="1" dirty="0"/>
          </a:p>
          <a:p>
            <a:endParaRPr lang="es-AR" sz="1800" dirty="0"/>
          </a:p>
        </p:txBody>
      </p:sp>
      <p:sp>
        <p:nvSpPr>
          <p:cNvPr id="6" name="5 Flecha abajo"/>
          <p:cNvSpPr/>
          <p:nvPr/>
        </p:nvSpPr>
        <p:spPr>
          <a:xfrm>
            <a:off x="4572000" y="6165304"/>
            <a:ext cx="1622738" cy="4539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AR" sz="135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xmlns="" val="2926999488"/>
      </p:ext>
    </p:extLst>
  </p:cSld>
  <p:clrMapOvr>
    <a:masterClrMapping/>
  </p:clrMapOvr>
  <p:transition spd="slow">
    <p:randomBar dir="vert"/>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2"/>
          <p:cNvSpPr txBox="1">
            <a:spLocks noGrp="1"/>
          </p:cNvSpPr>
          <p:nvPr>
            <p:ph idx="1"/>
          </p:nvPr>
        </p:nvSpPr>
        <p:spPr>
          <a:xfrm>
            <a:off x="539552" y="116632"/>
            <a:ext cx="8048308" cy="65556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es-AR" sz="2800" b="1" dirty="0"/>
              <a:t>Que“(…) si bien es cierto que de los términos del escrito introductorio surge que </a:t>
            </a:r>
            <a:r>
              <a:rPr lang="es-AR" sz="2800" b="1" dirty="0">
                <a:solidFill>
                  <a:srgbClr val="7030A0"/>
                </a:solidFill>
              </a:rPr>
              <a:t>la pretensión que da sustento al reclamo de la actora, en principio, no constituye en sí una cuestión de familia</a:t>
            </a:r>
            <a:r>
              <a:rPr lang="es-AR" sz="2800" b="1" dirty="0"/>
              <a:t>, este Tribunal habrá de compartir los argumentos vertidos por el Sr. Fiscal General, en el sentido de que </a:t>
            </a:r>
            <a:r>
              <a:rPr lang="es-AR" sz="2800" b="1" dirty="0">
                <a:solidFill>
                  <a:srgbClr val="7030A0"/>
                </a:solidFill>
              </a:rPr>
              <a:t>esta causa se encuentra </a:t>
            </a:r>
            <a:r>
              <a:rPr lang="es-AR" sz="2800" b="1" u="sng" dirty="0">
                <a:solidFill>
                  <a:srgbClr val="7030A0"/>
                </a:solidFill>
              </a:rPr>
              <a:t>íntimamente vinculada al expediente que tramita ante el Juzgado Civil n° 8 (DIVORCIO)</a:t>
            </a:r>
            <a:r>
              <a:rPr lang="es-AR" sz="2800" b="1" u="sng" dirty="0"/>
              <a:t>, pues no solo </a:t>
            </a:r>
            <a:r>
              <a:rPr lang="es-AR" sz="2800" b="1" u="sng" dirty="0">
                <a:solidFill>
                  <a:srgbClr val="7030A0"/>
                </a:solidFill>
              </a:rPr>
              <a:t>se trata de las mismas partes </a:t>
            </a:r>
            <a:r>
              <a:rPr lang="es-AR" sz="2800" b="1" u="sng" dirty="0"/>
              <a:t>sino que </a:t>
            </a:r>
            <a:r>
              <a:rPr lang="es-AR" sz="2800" b="1" u="sng" dirty="0">
                <a:solidFill>
                  <a:srgbClr val="7030A0"/>
                </a:solidFill>
              </a:rPr>
              <a:t>el reclamo comprende determinados bienes que han sido incluidos en la propuesta reguladora efectuada en aquel proceso</a:t>
            </a:r>
            <a:r>
              <a:rPr lang="es-AR" sz="2800" b="1" dirty="0"/>
              <a:t>”.</a:t>
            </a:r>
          </a:p>
        </p:txBody>
      </p:sp>
    </p:spTree>
    <p:extLst>
      <p:ext uri="{BB962C8B-B14F-4D97-AF65-F5344CB8AC3E}">
        <p14:creationId xmlns:p14="http://schemas.microsoft.com/office/powerpoint/2010/main" xmlns="" val="2435302893"/>
      </p:ext>
    </p:extLst>
  </p:cSld>
  <p:clrMapOvr>
    <a:masterClrMapping/>
  </p:clrMapOvr>
  <p:transition spd="slow">
    <p:push dir="u"/>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728989" y="1108389"/>
            <a:ext cx="6899471" cy="801710"/>
          </a:xfrm>
        </p:spPr>
        <p:style>
          <a:lnRef idx="1">
            <a:schemeClr val="accent2"/>
          </a:lnRef>
          <a:fillRef idx="3">
            <a:schemeClr val="accent2"/>
          </a:fillRef>
          <a:effectRef idx="2">
            <a:schemeClr val="accent2"/>
          </a:effectRef>
          <a:fontRef idx="minor">
            <a:schemeClr val="lt1"/>
          </a:fontRef>
        </p:style>
        <p:txBody>
          <a:bodyPr>
            <a:normAutofit/>
          </a:bodyPr>
          <a:lstStyle/>
          <a:p>
            <a:pPr algn="ctr"/>
            <a:r>
              <a:rPr lang="es-AR" sz="4500" b="1" dirty="0"/>
              <a:t>RESUELVE</a:t>
            </a:r>
          </a:p>
        </p:txBody>
      </p:sp>
      <p:sp>
        <p:nvSpPr>
          <p:cNvPr id="5" name="4 Marcador de contenido"/>
          <p:cNvSpPr>
            <a:spLocks noGrp="1"/>
          </p:cNvSpPr>
          <p:nvPr>
            <p:ph idx="1"/>
          </p:nvPr>
        </p:nvSpPr>
        <p:spPr>
          <a:xfrm>
            <a:off x="611560" y="2364078"/>
            <a:ext cx="8016899" cy="4017250"/>
          </a:xfrm>
        </p:spPr>
        <p:style>
          <a:lnRef idx="2">
            <a:schemeClr val="accent1"/>
          </a:lnRef>
          <a:fillRef idx="1">
            <a:schemeClr val="lt1"/>
          </a:fillRef>
          <a:effectRef idx="0">
            <a:schemeClr val="accent1"/>
          </a:effectRef>
          <a:fontRef idx="minor">
            <a:schemeClr val="dk1"/>
          </a:fontRef>
        </p:style>
        <p:txBody>
          <a:bodyPr>
            <a:normAutofit fontScale="92500"/>
          </a:bodyPr>
          <a:lstStyle/>
          <a:p>
            <a:r>
              <a:rPr lang="es-ES" sz="3200" dirty="0"/>
              <a:t>“Que en el caso </a:t>
            </a:r>
            <a:r>
              <a:rPr lang="es-ES" sz="3200" b="1" u="sng" dirty="0">
                <a:solidFill>
                  <a:srgbClr val="002060"/>
                </a:solidFill>
              </a:rPr>
              <a:t>se verifican razones de conexidad que autorizan el pretendido desplazamiento de la competencia</a:t>
            </a:r>
            <a:r>
              <a:rPr lang="es-ES" sz="3200" dirty="0"/>
              <a:t>, a los fines de permitir una </a:t>
            </a:r>
            <a:r>
              <a:rPr lang="es-ES" sz="3200" b="1" dirty="0">
                <a:solidFill>
                  <a:srgbClr val="0070C0"/>
                </a:solidFill>
              </a:rPr>
              <a:t>unidad de criterio en la valoración de los hechos y el derecho </a:t>
            </a:r>
            <a:r>
              <a:rPr lang="es-ES" sz="3200" dirty="0"/>
              <a:t>invocado.”</a:t>
            </a:r>
          </a:p>
          <a:p>
            <a:r>
              <a:rPr lang="es-ES" sz="3200" dirty="0"/>
              <a:t>“Disponer que este proceso </a:t>
            </a:r>
            <a:r>
              <a:rPr lang="es-ES" sz="3200" b="1" dirty="0">
                <a:solidFill>
                  <a:srgbClr val="FF0000"/>
                </a:solidFill>
              </a:rPr>
              <a:t>quede radicado ante el Juzgado Civil n° 8</a:t>
            </a:r>
            <a:r>
              <a:rPr lang="es-ES" sz="3200" dirty="0"/>
              <a:t>.”</a:t>
            </a:r>
            <a:endParaRPr lang="es-AR" sz="3200" dirty="0"/>
          </a:p>
          <a:p>
            <a:endParaRPr lang="es-AR" dirty="0"/>
          </a:p>
          <a:p>
            <a:endParaRPr lang="es-AR" dirty="0"/>
          </a:p>
        </p:txBody>
      </p:sp>
    </p:spTree>
    <p:extLst>
      <p:ext uri="{BB962C8B-B14F-4D97-AF65-F5344CB8AC3E}">
        <p14:creationId xmlns:p14="http://schemas.microsoft.com/office/powerpoint/2010/main" xmlns="" val="3005242718"/>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nvPr>
        </p:nvGraphicFramePr>
        <p:xfrm>
          <a:off x="179512" y="404664"/>
          <a:ext cx="8784976" cy="65527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Rectángulo"/>
          <p:cNvSpPr/>
          <p:nvPr/>
        </p:nvSpPr>
        <p:spPr>
          <a:xfrm>
            <a:off x="1691680" y="116632"/>
            <a:ext cx="676875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lgerian" panose="04020705040A02060702" pitchFamily="82" charset="0"/>
              </a:rPr>
              <a:t>MEDIDAS PROVISIONALES</a:t>
            </a:r>
          </a:p>
        </p:txBody>
      </p:sp>
    </p:spTree>
    <p:extLst>
      <p:ext uri="{BB962C8B-B14F-4D97-AF65-F5344CB8AC3E}">
        <p14:creationId xmlns:p14="http://schemas.microsoft.com/office/powerpoint/2010/main" xmlns="" val="2418634731"/>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101493" y="267494"/>
            <a:ext cx="8862996" cy="1399032"/>
          </a:xfrm>
          <a:solidFill>
            <a:srgbClr val="00B050"/>
          </a:solidFill>
        </p:spPr>
        <p:txBody>
          <a:bodyPr>
            <a:normAutofit/>
          </a:bodyPr>
          <a:lstStyle/>
          <a:p>
            <a:pPr algn="ctr"/>
            <a:r>
              <a:rPr lang="es-AR" sz="3600" b="1" dirty="0"/>
              <a:t>SE VIENE EL REPASO DE DIVORCIO!!!</a:t>
            </a:r>
          </a:p>
        </p:txBody>
      </p:sp>
      <p:pic>
        <p:nvPicPr>
          <p:cNvPr id="8" name="Marcador de contenido 7"/>
          <p:cNvPicPr>
            <a:picLocks noGrp="1" noChangeAspect="1"/>
          </p:cNvPicPr>
          <p:nvPr>
            <p:ph idx="1"/>
          </p:nvPr>
        </p:nvPicPr>
        <p:blipFill>
          <a:blip r:embed="rId2"/>
          <a:stretch>
            <a:fillRect/>
          </a:stretch>
        </p:blipFill>
        <p:spPr>
          <a:xfrm>
            <a:off x="101492" y="1701873"/>
            <a:ext cx="4470973" cy="2447207"/>
          </a:xfrm>
          <a:prstGeom prst="rect">
            <a:avLst/>
          </a:prstGeom>
        </p:spPr>
      </p:pic>
      <p:sp>
        <p:nvSpPr>
          <p:cNvPr id="4" name="Marcador de fecha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DCF6C-DBE1-404A-8AD7-EC4F05805D36}" type="datetime12">
              <a:rPr kumimoji="0" lang="es-AR" sz="1800" b="0" i="0" u="none" strike="noStrike" kern="0" cap="none" spc="0" normalizeH="0" baseline="0" noProof="0" smtClean="0">
                <a:ln>
                  <a:noFill/>
                </a:ln>
                <a:solidFill>
                  <a:srgbClr val="FFFFFF"/>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srgbClr val="FFFFFF"/>
              </a:solidFill>
              <a:effectLst/>
              <a:uLnTx/>
              <a:uFillTx/>
            </a:endParaRPr>
          </a:p>
        </p:txBody>
      </p:sp>
      <p:sp>
        <p:nvSpPr>
          <p:cNvPr id="5" name="Marcador de número de diapositiva 4"/>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F10F764-0B79-48D9-AD3B-E956574BE9CC}"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197</a:t>
            </a:fld>
            <a:endParaRPr kumimoji="0" lang="es-AR" sz="1800" b="0" i="0" u="none" strike="noStrike" kern="0" cap="none" spc="0" normalizeH="0" baseline="0" noProof="0">
              <a:ln>
                <a:noFill/>
              </a:ln>
              <a:solidFill>
                <a:sysClr val="windowText" lastClr="000000"/>
              </a:solidFill>
              <a:effectLst/>
              <a:uLnTx/>
              <a:uFillTx/>
            </a:endParaRPr>
          </a:p>
        </p:txBody>
      </p:sp>
      <p:pic>
        <p:nvPicPr>
          <p:cNvPr id="9" name="Imagen 8"/>
          <p:cNvPicPr>
            <a:picLocks noChangeAspect="1"/>
          </p:cNvPicPr>
          <p:nvPr/>
        </p:nvPicPr>
        <p:blipFill>
          <a:blip r:embed="rId3"/>
          <a:stretch>
            <a:fillRect/>
          </a:stretch>
        </p:blipFill>
        <p:spPr>
          <a:xfrm>
            <a:off x="101492" y="4191000"/>
            <a:ext cx="4471819" cy="2289048"/>
          </a:xfrm>
          <a:prstGeom prst="rect">
            <a:avLst/>
          </a:prstGeom>
        </p:spPr>
      </p:pic>
      <p:pic>
        <p:nvPicPr>
          <p:cNvPr id="10" name="Imagen 9"/>
          <p:cNvPicPr>
            <a:picLocks noChangeAspect="1"/>
          </p:cNvPicPr>
          <p:nvPr/>
        </p:nvPicPr>
        <p:blipFill>
          <a:blip r:embed="rId4"/>
          <a:stretch>
            <a:fillRect/>
          </a:stretch>
        </p:blipFill>
        <p:spPr>
          <a:xfrm>
            <a:off x="4686793" y="1701873"/>
            <a:ext cx="4277696" cy="4778175"/>
          </a:xfrm>
          <a:prstGeom prst="rect">
            <a:avLst/>
          </a:prstGeom>
        </p:spPr>
      </p:pic>
    </p:spTree>
    <p:extLst>
      <p:ext uri="{BB962C8B-B14F-4D97-AF65-F5344CB8AC3E}">
        <p14:creationId xmlns:p14="http://schemas.microsoft.com/office/powerpoint/2010/main" xmlns="" val="21630371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198</a:t>
            </a:fld>
            <a:endParaRPr kumimoji="0" lang="es-AR" altLang="es-AR" sz="1800" b="0" i="0" u="none" strike="noStrike" kern="0" cap="none" spc="0" normalizeH="0" baseline="0" noProof="0">
              <a:ln>
                <a:noFill/>
              </a:ln>
              <a:solidFill>
                <a:sysClr val="windowText" lastClr="000000"/>
              </a:solidFill>
              <a:effectLst/>
              <a:uLnTx/>
              <a:uFillTx/>
            </a:endParaRPr>
          </a:p>
        </p:txBody>
      </p:sp>
      <p:sp>
        <p:nvSpPr>
          <p:cNvPr id="3" name="Rectángulo 2"/>
          <p:cNvSpPr/>
          <p:nvPr/>
        </p:nvSpPr>
        <p:spPr>
          <a:xfrm>
            <a:off x="785800" y="1196752"/>
            <a:ext cx="7602624" cy="5040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800" b="0" i="0" u="none" strike="noStrike" kern="0" cap="none" spc="0" normalizeH="0" baseline="0" noProof="0" dirty="0">
                <a:ln>
                  <a:noFill/>
                </a:ln>
                <a:solidFill>
                  <a:sysClr val="windowText" lastClr="000000"/>
                </a:solidFill>
                <a:effectLst/>
                <a:uLnTx/>
                <a:uFillTx/>
              </a:rPr>
              <a:t>Agustina y Guillermo contrajeron matrimonio el 19/05/2010. Luego de un tiempo de convivencia, surgieron una serie de problemas que los llevaron a decidir concluir su vínculo. El 18/11/2014 se separaron de hecho y él se alquiló un departamento.</a:t>
            </a:r>
            <a:br>
              <a:rPr kumimoji="0" lang="es-AR" sz="2800" b="0" i="0" u="none" strike="noStrike" kern="0" cap="none" spc="0" normalizeH="0" baseline="0" noProof="0" dirty="0">
                <a:ln>
                  <a:noFill/>
                </a:ln>
                <a:solidFill>
                  <a:sysClr val="windowText" lastClr="000000"/>
                </a:solidFill>
                <a:effectLst/>
                <a:uLnTx/>
                <a:uFillTx/>
              </a:rPr>
            </a:br>
            <a:r>
              <a:rPr kumimoji="0" lang="es-AR" sz="2800" b="0" i="0" u="none" strike="noStrike" kern="0" cap="none" spc="0" normalizeH="0" baseline="0" noProof="0" dirty="0">
                <a:ln>
                  <a:noFill/>
                </a:ln>
                <a:solidFill>
                  <a:sysClr val="windowText" lastClr="000000"/>
                </a:solidFill>
                <a:effectLst/>
                <a:uLnTx/>
                <a:uFillTx/>
              </a:rPr>
              <a:t>Guillermo se acerca a su estudio y le consulta sobre la posibilidad de solicitar su divorcio. </a:t>
            </a:r>
            <a:r>
              <a:rPr kumimoji="0" lang="es-AR" sz="2800" b="0" i="0" u="none" strike="noStrike" kern="0" cap="none" spc="0" normalizeH="0" baseline="0" noProof="0" dirty="0">
                <a:ln>
                  <a:noFill/>
                </a:ln>
                <a:solidFill>
                  <a:srgbClr val="FF0000"/>
                </a:solidFill>
                <a:effectLst/>
                <a:uLnTx/>
                <a:uFillTx/>
              </a:rPr>
              <a:t>Responder con verdadero o falso.</a:t>
            </a:r>
            <a:br>
              <a:rPr kumimoji="0" lang="es-AR" sz="2800" b="0" i="0" u="none" strike="noStrike" kern="0" cap="none" spc="0" normalizeH="0" baseline="0" noProof="0" dirty="0">
                <a:ln>
                  <a:noFill/>
                </a:ln>
                <a:solidFill>
                  <a:srgbClr val="FF0000"/>
                </a:solidFill>
                <a:effectLst/>
                <a:uLnTx/>
                <a:uFillTx/>
              </a:rPr>
            </a:br>
            <a:endParaRPr kumimoji="0" lang="es-AR" sz="2800" b="0" i="0" u="none" strike="noStrike" kern="0" cap="none" spc="0" normalizeH="0" baseline="0" noProof="0" dirty="0">
              <a:ln>
                <a:noFill/>
              </a:ln>
              <a:solidFill>
                <a:srgbClr val="FF0000"/>
              </a:solidFill>
              <a:effectLst/>
              <a:uLnTx/>
              <a:uFillTx/>
            </a:endParaRPr>
          </a:p>
        </p:txBody>
      </p:sp>
      <p:sp>
        <p:nvSpPr>
          <p:cNvPr id="4" name="Rectángulo redondeado 3"/>
          <p:cNvSpPr/>
          <p:nvPr/>
        </p:nvSpPr>
        <p:spPr>
          <a:xfrm>
            <a:off x="785800" y="578274"/>
            <a:ext cx="3822204" cy="576064"/>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4000" b="0" i="0" u="none" strike="noStrike" kern="0" cap="none" spc="0" normalizeH="0" baseline="0" noProof="0" dirty="0">
                <a:ln>
                  <a:noFill/>
                </a:ln>
                <a:solidFill>
                  <a:sysClr val="windowText" lastClr="000000"/>
                </a:solidFill>
                <a:effectLst/>
                <a:uLnTx/>
                <a:uFillTx/>
              </a:rPr>
              <a:t>DIVORCIO</a:t>
            </a:r>
          </a:p>
        </p:txBody>
      </p:sp>
    </p:spTree>
    <p:extLst>
      <p:ext uri="{BB962C8B-B14F-4D97-AF65-F5344CB8AC3E}">
        <p14:creationId xmlns:p14="http://schemas.microsoft.com/office/powerpoint/2010/main" xmlns="" val="3208350344"/>
      </p:ext>
    </p:extLst>
  </p:cSld>
  <p:clrMapOvr>
    <a:masterClrMapping/>
  </p:clrMapOvr>
  <p:transition spd="slow">
    <p:circl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199</a:t>
            </a:fld>
            <a:endParaRPr kumimoji="0" lang="es-AR" altLang="es-AR" sz="1800" b="0" i="0" u="none" strike="noStrike" kern="0" cap="none" spc="0" normalizeH="0" baseline="0" noProof="0">
              <a:ln>
                <a:noFill/>
              </a:ln>
              <a:solidFill>
                <a:sysClr val="windowText" lastClr="000000"/>
              </a:solidFill>
              <a:effectLst/>
              <a:uLnTx/>
              <a:uFillTx/>
            </a:endParaRPr>
          </a:p>
        </p:txBody>
      </p:sp>
      <p:sp>
        <p:nvSpPr>
          <p:cNvPr id="3" name="Rectángulo 2"/>
          <p:cNvSpPr/>
          <p:nvPr/>
        </p:nvSpPr>
        <p:spPr>
          <a:xfrm>
            <a:off x="869368" y="592342"/>
            <a:ext cx="7560840" cy="5832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000" b="0" i="0" u="none" strike="noStrike" kern="0" cap="none" spc="0" normalizeH="0" baseline="0" noProof="0" dirty="0">
                <a:ln>
                  <a:noFill/>
                </a:ln>
                <a:solidFill>
                  <a:schemeClr val="tx1"/>
                </a:solidFill>
                <a:effectLst/>
                <a:uLnTx/>
                <a:uFillTx/>
              </a:rPr>
              <a:t>1.	Toda petición de divorcio debe ser acompañada -como condición de proponibilidad de la demanda- por un convenio regulador donde haya acordado con su cónyuge las cuestiones derivadas de la ruptura marital. </a:t>
            </a:r>
            <a:r>
              <a:rPr kumimoji="0" lang="es-AR" sz="2000" b="0" i="0" u="none" strike="noStrike" kern="0" cap="none" spc="0" normalizeH="0" baseline="0" noProof="0" dirty="0">
                <a:ln>
                  <a:noFill/>
                </a:ln>
                <a:solidFill>
                  <a:srgbClr val="FF0000"/>
                </a:solidFill>
                <a:effectLst/>
                <a:uLnTx/>
                <a:uFillTx/>
              </a:rPr>
              <a:t/>
            </a:r>
            <a:br>
              <a:rPr kumimoji="0" lang="es-AR" sz="2000" b="0" i="0" u="none" strike="noStrike" kern="0" cap="none" spc="0" normalizeH="0" baseline="0" noProof="0" dirty="0">
                <a:ln>
                  <a:noFill/>
                </a:ln>
                <a:solidFill>
                  <a:srgbClr val="FF0000"/>
                </a:solidFill>
                <a:effectLst/>
                <a:uLnTx/>
                <a:uFillTx/>
              </a:rPr>
            </a:br>
            <a:r>
              <a:rPr kumimoji="0" lang="es-AR" sz="2000" b="0" i="0" u="none" strike="noStrike" kern="0" cap="none" spc="0" normalizeH="0" baseline="0" noProof="0" dirty="0">
                <a:ln>
                  <a:noFill/>
                </a:ln>
                <a:solidFill>
                  <a:schemeClr val="bg1"/>
                </a:solidFill>
                <a:effectLst/>
                <a:uLnTx/>
                <a:uFillTx/>
              </a:rPr>
              <a:t>2.	Si luego de la audiencia, todavía persisten algunas diferencias entre los cónyuges, el juez igualmente decretará el divorcio, hará una homologación parcial de los puntos acordados y las discrepancias continuarán su trámite. </a:t>
            </a:r>
            <a:br>
              <a:rPr kumimoji="0" lang="es-AR" sz="2000" b="0" i="0" u="none" strike="noStrike" kern="0" cap="none" spc="0" normalizeH="0" baseline="0" noProof="0" dirty="0">
                <a:ln>
                  <a:noFill/>
                </a:ln>
                <a:solidFill>
                  <a:schemeClr val="bg1"/>
                </a:solidFill>
                <a:effectLst/>
                <a:uLnTx/>
                <a:uFillTx/>
              </a:rPr>
            </a:br>
            <a:r>
              <a:rPr kumimoji="0" lang="es-AR" sz="2000" b="0" i="0" u="none" strike="noStrike" kern="0" cap="none" spc="0" normalizeH="0" baseline="0" noProof="0" dirty="0">
                <a:ln>
                  <a:noFill/>
                </a:ln>
                <a:solidFill>
                  <a:schemeClr val="tx1"/>
                </a:solidFill>
                <a:effectLst/>
                <a:uLnTx/>
                <a:uFillTx/>
              </a:rPr>
              <a:t>3.	La duración de la obligación alimentaria entre ex cónyuges no puede ser superior a la cantidad de años que duró el matrimonio. </a:t>
            </a:r>
            <a:r>
              <a:rPr kumimoji="0" lang="es-AR" sz="2000" b="0" i="0" u="none" strike="noStrike" kern="0" cap="none" spc="0" normalizeH="0" baseline="0" noProof="0" dirty="0">
                <a:ln>
                  <a:noFill/>
                </a:ln>
                <a:solidFill>
                  <a:srgbClr val="FF0000"/>
                </a:solidFill>
                <a:effectLst/>
                <a:uLnTx/>
                <a:uFillTx/>
              </a:rPr>
              <a:t/>
            </a:r>
            <a:br>
              <a:rPr kumimoji="0" lang="es-AR" sz="2000" b="0" i="0" u="none" strike="noStrike" kern="0" cap="none" spc="0" normalizeH="0" baseline="0" noProof="0" dirty="0">
                <a:ln>
                  <a:noFill/>
                </a:ln>
                <a:solidFill>
                  <a:srgbClr val="FF0000"/>
                </a:solidFill>
                <a:effectLst/>
                <a:uLnTx/>
                <a:uFillTx/>
              </a:rPr>
            </a:br>
            <a:r>
              <a:rPr kumimoji="0" lang="es-AR" sz="2000" b="0" i="0" u="none" strike="noStrike" kern="0" cap="none" spc="0" normalizeH="0" baseline="0" noProof="0" dirty="0">
                <a:ln>
                  <a:noFill/>
                </a:ln>
                <a:solidFill>
                  <a:schemeClr val="bg1"/>
                </a:solidFill>
                <a:effectLst/>
                <a:uLnTx/>
                <a:uFillTx/>
              </a:rPr>
              <a:t>4.	El ex cónyuge que recibe una compensación económica puede solicitar alimentos. </a:t>
            </a:r>
            <a:r>
              <a:rPr kumimoji="0" lang="es-AR" sz="2000" b="0" i="0" u="none" strike="noStrike" kern="0" cap="none" spc="0" normalizeH="0" baseline="0" noProof="0" dirty="0">
                <a:ln>
                  <a:noFill/>
                </a:ln>
                <a:solidFill>
                  <a:srgbClr val="FF0000"/>
                </a:solidFill>
                <a:effectLst/>
                <a:uLnTx/>
                <a:uFillTx/>
              </a:rPr>
              <a:t/>
            </a:r>
            <a:br>
              <a:rPr kumimoji="0" lang="es-AR" sz="2000" b="0" i="0" u="none" strike="noStrike" kern="0" cap="none" spc="0" normalizeH="0" baseline="0" noProof="0" dirty="0">
                <a:ln>
                  <a:noFill/>
                </a:ln>
                <a:solidFill>
                  <a:srgbClr val="FF0000"/>
                </a:solidFill>
                <a:effectLst/>
                <a:uLnTx/>
                <a:uFillTx/>
              </a:rPr>
            </a:br>
            <a:r>
              <a:rPr kumimoji="0" lang="es-AR" sz="2000" b="0" i="0" u="none" strike="noStrike" kern="0" cap="none" spc="0" normalizeH="0" baseline="0" noProof="0" dirty="0">
                <a:ln>
                  <a:noFill/>
                </a:ln>
                <a:solidFill>
                  <a:schemeClr val="tx1"/>
                </a:solidFill>
                <a:effectLst/>
                <a:uLnTx/>
                <a:uFillTx/>
              </a:rPr>
              <a:t>5.	La obligación alimentaria subsiste aun si el ex cónyuge alimentado inicia una unión </a:t>
            </a:r>
            <a:r>
              <a:rPr kumimoji="0" lang="es-AR" sz="2000" b="0" i="0" u="none" strike="noStrike" kern="0" cap="none" spc="0" normalizeH="0" baseline="0" noProof="0" dirty="0" err="1">
                <a:ln>
                  <a:noFill/>
                </a:ln>
                <a:solidFill>
                  <a:schemeClr val="tx1"/>
                </a:solidFill>
                <a:effectLst/>
                <a:uLnTx/>
                <a:uFillTx/>
              </a:rPr>
              <a:t>convivencial</a:t>
            </a:r>
            <a:r>
              <a:rPr kumimoji="0" lang="es-AR" sz="2000" b="0" i="0" u="none" strike="noStrike" kern="0" cap="none" spc="0" normalizeH="0" baseline="0" noProof="0" dirty="0">
                <a:ln>
                  <a:noFill/>
                </a:ln>
                <a:solidFill>
                  <a:schemeClr val="tx1"/>
                </a:solidFill>
                <a:effectLst/>
                <a:uLnTx/>
                <a:uFillTx/>
              </a:rPr>
              <a:t>. </a:t>
            </a:r>
            <a:r>
              <a:rPr kumimoji="0" lang="es-AR" sz="2800" b="0" i="0" u="none" strike="noStrike" kern="0" cap="none" spc="0" normalizeH="0" baseline="0" noProof="0" dirty="0">
                <a:ln>
                  <a:noFill/>
                </a:ln>
                <a:solidFill>
                  <a:srgbClr val="FF0000"/>
                </a:solidFill>
                <a:effectLst/>
                <a:uLnTx/>
                <a:uFillTx/>
              </a:rPr>
              <a:t/>
            </a:r>
            <a:br>
              <a:rPr kumimoji="0" lang="es-AR" sz="2800" b="0" i="0" u="none" strike="noStrike" kern="0" cap="none" spc="0" normalizeH="0" baseline="0" noProof="0" dirty="0">
                <a:ln>
                  <a:noFill/>
                </a:ln>
                <a:solidFill>
                  <a:srgbClr val="FF0000"/>
                </a:solidFill>
                <a:effectLst/>
                <a:uLnTx/>
                <a:uFillTx/>
              </a:rPr>
            </a:br>
            <a:endParaRPr kumimoji="0" lang="es-AR" sz="2800" b="0"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xmlns="" val="2258920014"/>
      </p:ext>
    </p:extLst>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55576" y="764373"/>
            <a:ext cx="7794064" cy="1293028"/>
          </a:xfrm>
          <a:solidFill>
            <a:schemeClr val="accent1"/>
          </a:solidFill>
        </p:spPr>
        <p:txBody>
          <a:bodyPr/>
          <a:lstStyle/>
          <a:p>
            <a:r>
              <a:rPr lang="es-AR" dirty="0"/>
              <a:t>¿</a:t>
            </a:r>
            <a:r>
              <a:rPr lang="es-AR" b="1" dirty="0">
                <a:effectLst>
                  <a:outerShdw blurRad="38100" dist="38100" dir="2700000" algn="tl">
                    <a:srgbClr val="000000">
                      <a:alpha val="43137"/>
                    </a:srgbClr>
                  </a:outerShdw>
                </a:effectLst>
              </a:rPr>
              <a:t>CÓMO VAMOS A TRABAJAR</a:t>
            </a:r>
            <a:r>
              <a:rPr lang="es-AR" dirty="0"/>
              <a:t>?</a:t>
            </a: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xmlns="" val="3491868666"/>
              </p:ext>
            </p:extLst>
          </p:nvPr>
        </p:nvGraphicFramePr>
        <p:xfrm>
          <a:off x="593725" y="2193925"/>
          <a:ext cx="7956550" cy="4070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número de diapositiva 3"/>
          <p:cNvSpPr>
            <a:spLocks noGrp="1"/>
          </p:cNvSpPr>
          <p:nvPr>
            <p:ph type="sldNum" sz="quarter" idx="12"/>
          </p:nvPr>
        </p:nvSpPr>
        <p:spPr/>
        <p:txBody>
          <a:bodyPr/>
          <a:lstStyle/>
          <a:p>
            <a:fld id="{230A8226-B49D-4222-B43F-6316EFF62C1A}" type="slidenum">
              <a:rPr lang="es-AR" smtClean="0">
                <a:solidFill>
                  <a:prstClr val="white">
                    <a:tint val="75000"/>
                  </a:prstClr>
                </a:solidFill>
              </a:rPr>
              <a:pPr/>
              <a:t>2</a:t>
            </a:fld>
            <a:endParaRPr lang="es-AR">
              <a:solidFill>
                <a:prstClr val="white">
                  <a:tint val="75000"/>
                </a:prstClr>
              </a:solidFill>
            </a:endParaRPr>
          </a:p>
        </p:txBody>
      </p:sp>
    </p:spTree>
    <p:extLst>
      <p:ext uri="{BB962C8B-B14F-4D97-AF65-F5344CB8AC3E}">
        <p14:creationId xmlns:p14="http://schemas.microsoft.com/office/powerpoint/2010/main" xmlns="" val="2109550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Picture 2" descr="http://sinfuturoysinunduro.files.wordpress.com/2009/03/coeducacion.jpg?w=457&amp;h=671"/>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2123728" y="1772816"/>
            <a:ext cx="4213225" cy="4679950"/>
          </a:xfrm>
          <a:ln w="57150">
            <a:solidFill>
              <a:schemeClr val="accent1"/>
            </a:solidFill>
          </a:ln>
        </p:spPr>
      </p:pic>
      <p:sp>
        <p:nvSpPr>
          <p:cNvPr id="7" name="Rectangle 2"/>
          <p:cNvSpPr>
            <a:spLocks noGrp="1" noChangeArrowheads="1"/>
          </p:cNvSpPr>
          <p:nvPr>
            <p:ph type="title"/>
          </p:nvPr>
        </p:nvSpPr>
        <p:spPr>
          <a:solidFill>
            <a:srgbClr val="FFFF99"/>
          </a:solidFill>
        </p:spPr>
        <p:txBody>
          <a:bodyPr/>
          <a:lstStyle/>
          <a:p>
            <a:pPr eaLnBrk="1" hangingPunct="1">
              <a:defRPr/>
            </a:pPr>
            <a:r>
              <a:rPr lang="es-ES" b="1" dirty="0">
                <a:solidFill>
                  <a:srgbClr val="000000"/>
                </a:solidFill>
                <a:effectLst>
                  <a:outerShdw blurRad="38100" dist="38100" dir="2700000" algn="tl">
                    <a:srgbClr val="FFFFFF"/>
                  </a:outerShdw>
                </a:effectLst>
                <a:ea typeface="ＭＳ Ｐゴシック" pitchFamily="34" charset="-128"/>
              </a:rPr>
              <a:t>El principio de igualdad entre hombre y mujer</a:t>
            </a:r>
          </a:p>
        </p:txBody>
      </p:sp>
    </p:spTree>
    <p:extLst>
      <p:ext uri="{BB962C8B-B14F-4D97-AF65-F5344CB8AC3E}">
        <p14:creationId xmlns:p14="http://schemas.microsoft.com/office/powerpoint/2010/main" xmlns="" val="991637092"/>
      </p:ext>
    </p:extLst>
  </p:cSld>
  <p:clrMapOvr>
    <a:masterClrMapping/>
  </p:clrMapOvr>
  <p:transition>
    <p:strips dir="ld"/>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200</a:t>
            </a:fld>
            <a:endParaRPr kumimoji="0" lang="es-AR" altLang="es-AR" sz="1800" b="0" i="0" u="none" strike="noStrike" kern="0" cap="none" spc="0" normalizeH="0" baseline="0" noProof="0">
              <a:ln>
                <a:noFill/>
              </a:ln>
              <a:solidFill>
                <a:sysClr val="windowText" lastClr="000000"/>
              </a:solidFill>
              <a:effectLst/>
              <a:uLnTx/>
              <a:uFillTx/>
            </a:endParaRPr>
          </a:p>
        </p:txBody>
      </p:sp>
      <p:sp>
        <p:nvSpPr>
          <p:cNvPr id="3" name="Rectángulo 2"/>
          <p:cNvSpPr/>
          <p:nvPr/>
        </p:nvSpPr>
        <p:spPr>
          <a:xfrm>
            <a:off x="827584" y="476672"/>
            <a:ext cx="7560840" cy="5832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400" b="0" i="0" u="none" strike="noStrike" kern="0" cap="none" spc="0" normalizeH="0" baseline="0" noProof="0" dirty="0">
                <a:ln>
                  <a:noFill/>
                </a:ln>
                <a:solidFill>
                  <a:schemeClr val="bg1"/>
                </a:solidFill>
                <a:effectLst/>
                <a:uLnTx/>
                <a:uFillTx/>
              </a:rPr>
              <a:t>6.	El juez puede determinar a favor de aquel cónyuge que debe dejar la vivienda una renta compensatoria por el uso del inmueble. </a:t>
            </a:r>
            <a:br>
              <a:rPr kumimoji="0" lang="es-AR" sz="2400" b="0" i="0" u="none" strike="noStrike" kern="0" cap="none" spc="0" normalizeH="0" baseline="0" noProof="0" dirty="0">
                <a:ln>
                  <a:noFill/>
                </a:ln>
                <a:solidFill>
                  <a:schemeClr val="bg1"/>
                </a:solidFill>
                <a:effectLst/>
                <a:uLnTx/>
                <a:uFillTx/>
              </a:rPr>
            </a:br>
            <a:r>
              <a:rPr kumimoji="0" lang="es-AR" sz="2400" b="0" i="0" u="none" strike="noStrike" kern="0" cap="none" spc="0" normalizeH="0" baseline="0" noProof="0" dirty="0">
                <a:ln>
                  <a:noFill/>
                </a:ln>
                <a:solidFill>
                  <a:schemeClr val="tx1"/>
                </a:solidFill>
                <a:effectLst/>
                <a:uLnTx/>
                <a:uFillTx/>
              </a:rPr>
              <a:t>7.	En el supuesto de que el inmueble sea alquilado, decretado el divorcio, el no locatario tiene derecho a continuar en la locación hasta su vencimiento. </a:t>
            </a:r>
            <a:br>
              <a:rPr kumimoji="0" lang="es-AR" sz="2400" b="0" i="0" u="none" strike="noStrike" kern="0" cap="none" spc="0" normalizeH="0" baseline="0" noProof="0" dirty="0">
                <a:ln>
                  <a:noFill/>
                </a:ln>
                <a:solidFill>
                  <a:schemeClr val="tx1"/>
                </a:solidFill>
                <a:effectLst/>
                <a:uLnTx/>
                <a:uFillTx/>
              </a:rPr>
            </a:br>
            <a:r>
              <a:rPr kumimoji="0" lang="es-AR" sz="2400" b="0" i="0" u="none" strike="noStrike" kern="0" cap="none" spc="0" normalizeH="0" baseline="0" noProof="0" dirty="0">
                <a:ln>
                  <a:noFill/>
                </a:ln>
                <a:solidFill>
                  <a:schemeClr val="bg1"/>
                </a:solidFill>
                <a:effectLst/>
                <a:uLnTx/>
                <a:uFillTx/>
              </a:rPr>
              <a:t>8.	El reclamo de la compensación económica debe plantearse con la petición de divorcio. </a:t>
            </a:r>
            <a:br>
              <a:rPr kumimoji="0" lang="es-AR" sz="2400" b="0" i="0" u="none" strike="noStrike" kern="0" cap="none" spc="0" normalizeH="0" baseline="0" noProof="0" dirty="0">
                <a:ln>
                  <a:noFill/>
                </a:ln>
                <a:solidFill>
                  <a:schemeClr val="bg1"/>
                </a:solidFill>
                <a:effectLst/>
                <a:uLnTx/>
                <a:uFillTx/>
              </a:rPr>
            </a:br>
            <a:r>
              <a:rPr kumimoji="0" lang="es-AR" sz="2400" b="0" i="0" u="none" strike="noStrike" kern="0" cap="none" spc="0" normalizeH="0" baseline="0" noProof="0" dirty="0">
                <a:ln>
                  <a:noFill/>
                </a:ln>
                <a:solidFill>
                  <a:schemeClr val="tx1"/>
                </a:solidFill>
                <a:effectLst/>
                <a:uLnTx/>
                <a:uFillTx/>
              </a:rPr>
              <a:t>9.	La compensación económica puede abonarse con el usufructo de determinados bienes </a:t>
            </a:r>
            <a:br>
              <a:rPr kumimoji="0" lang="es-AR" sz="2400" b="0" i="0" u="none" strike="noStrike" kern="0" cap="none" spc="0" normalizeH="0" baseline="0" noProof="0" dirty="0">
                <a:ln>
                  <a:noFill/>
                </a:ln>
                <a:solidFill>
                  <a:schemeClr val="tx1"/>
                </a:solidFill>
                <a:effectLst/>
                <a:uLnTx/>
                <a:uFillTx/>
              </a:rPr>
            </a:br>
            <a:r>
              <a:rPr kumimoji="0" lang="es-AR" sz="2400" b="0" i="0" u="none" strike="noStrike" kern="0" cap="none" spc="0" normalizeH="0" baseline="0" noProof="0" dirty="0">
                <a:ln>
                  <a:noFill/>
                </a:ln>
                <a:solidFill>
                  <a:schemeClr val="bg1"/>
                </a:solidFill>
                <a:effectLst/>
                <a:uLnTx/>
                <a:uFillTx/>
              </a:rPr>
              <a:t>10.	La persona divorciada no puede, bajo ningún concepto, seguir usando el apellido del otro cónyuge. </a:t>
            </a:r>
          </a:p>
        </p:txBody>
      </p:sp>
    </p:spTree>
    <p:extLst>
      <p:ext uri="{BB962C8B-B14F-4D97-AF65-F5344CB8AC3E}">
        <p14:creationId xmlns:p14="http://schemas.microsoft.com/office/powerpoint/2010/main" xmlns="" val="852645"/>
      </p:ext>
    </p:extLst>
  </p:cSld>
  <p:clrMapOvr>
    <a:masterClrMapping/>
  </p:clrMapOvr>
  <p:transition spd="slow">
    <p:circl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201</a:t>
            </a:fld>
            <a:endParaRPr kumimoji="0" lang="es-AR" altLang="es-AR" sz="1800" b="0" i="0" u="none" strike="noStrike" kern="0" cap="none" spc="0" normalizeH="0" baseline="0" noProof="0">
              <a:ln>
                <a:noFill/>
              </a:ln>
              <a:solidFill>
                <a:sysClr val="windowText" lastClr="000000"/>
              </a:solidFill>
              <a:effectLst/>
              <a:uLnTx/>
              <a:uFillTx/>
            </a:endParaRPr>
          </a:p>
        </p:txBody>
      </p:sp>
      <p:pic>
        <p:nvPicPr>
          <p:cNvPr id="3" name="Imagen 2"/>
          <p:cNvPicPr>
            <a:picLocks noChangeAspect="1"/>
          </p:cNvPicPr>
          <p:nvPr/>
        </p:nvPicPr>
        <p:blipFill rotWithShape="1">
          <a:blip r:embed="rId2" cstate="print"/>
          <a:srcRect l="3419" t="27856" r="-883" b="18962"/>
          <a:stretch/>
        </p:blipFill>
        <p:spPr>
          <a:xfrm>
            <a:off x="395536" y="223838"/>
            <a:ext cx="8586797" cy="6445522"/>
          </a:xfrm>
          <a:prstGeom prst="rect">
            <a:avLst/>
          </a:prstGeom>
        </p:spPr>
      </p:pic>
    </p:spTree>
    <p:extLst>
      <p:ext uri="{BB962C8B-B14F-4D97-AF65-F5344CB8AC3E}">
        <p14:creationId xmlns:p14="http://schemas.microsoft.com/office/powerpoint/2010/main" xmlns="" val="1380589125"/>
      </p:ext>
    </p:extLst>
  </p:cSld>
  <p:clrMapOvr>
    <a:masterClrMapping/>
  </p:clrMapOvr>
  <p:transition spd="slow">
    <p:circl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202</a:t>
            </a:fld>
            <a:endParaRPr kumimoji="0" lang="es-AR" altLang="es-AR" sz="1800" b="0" i="0" u="none" strike="noStrike" kern="0" cap="none" spc="0" normalizeH="0" baseline="0" noProof="0">
              <a:ln>
                <a:noFill/>
              </a:ln>
              <a:solidFill>
                <a:sysClr val="windowText" lastClr="000000"/>
              </a:solidFill>
              <a:effectLst/>
              <a:uLnTx/>
              <a:uFillTx/>
            </a:endParaRPr>
          </a:p>
        </p:txBody>
      </p:sp>
      <p:pic>
        <p:nvPicPr>
          <p:cNvPr id="3" name="Imagen 2"/>
          <p:cNvPicPr>
            <a:picLocks noChangeAspect="1"/>
          </p:cNvPicPr>
          <p:nvPr/>
        </p:nvPicPr>
        <p:blipFill rotWithShape="1">
          <a:blip r:embed="rId2" cstate="print"/>
          <a:srcRect l="-72" t="10606" r="964" b="15538"/>
          <a:stretch/>
        </p:blipFill>
        <p:spPr>
          <a:xfrm>
            <a:off x="251520" y="0"/>
            <a:ext cx="8712968" cy="6669360"/>
          </a:xfrm>
          <a:prstGeom prst="rect">
            <a:avLst/>
          </a:prstGeom>
        </p:spPr>
      </p:pic>
    </p:spTree>
    <p:extLst>
      <p:ext uri="{BB962C8B-B14F-4D97-AF65-F5344CB8AC3E}">
        <p14:creationId xmlns:p14="http://schemas.microsoft.com/office/powerpoint/2010/main" xmlns="" val="524281528"/>
      </p:ext>
    </p:extLst>
  </p:cSld>
  <p:clrMapOvr>
    <a:masterClrMapping/>
  </p:clrMapOvr>
  <p:transition spd="slow">
    <p:circle/>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203</a:t>
            </a:fld>
            <a:endParaRPr kumimoji="0" lang="es-AR" altLang="es-AR" sz="1800" b="0" i="0" u="none" strike="noStrike" kern="0" cap="none" spc="0" normalizeH="0" baseline="0" noProof="0">
              <a:ln>
                <a:noFill/>
              </a:ln>
              <a:solidFill>
                <a:sysClr val="windowText" lastClr="000000"/>
              </a:solidFill>
              <a:effectLst/>
              <a:uLnTx/>
              <a:uFillTx/>
            </a:endParaRPr>
          </a:p>
        </p:txBody>
      </p:sp>
      <p:pic>
        <p:nvPicPr>
          <p:cNvPr id="3" name="Imagen 2"/>
          <p:cNvPicPr>
            <a:picLocks noChangeAspect="1"/>
          </p:cNvPicPr>
          <p:nvPr/>
        </p:nvPicPr>
        <p:blipFill>
          <a:blip r:embed="rId2"/>
          <a:stretch>
            <a:fillRect/>
          </a:stretch>
        </p:blipFill>
        <p:spPr>
          <a:xfrm>
            <a:off x="179512" y="223838"/>
            <a:ext cx="8825508" cy="6373514"/>
          </a:xfrm>
          <a:prstGeom prst="rect">
            <a:avLst/>
          </a:prstGeom>
        </p:spPr>
      </p:pic>
    </p:spTree>
    <p:extLst>
      <p:ext uri="{BB962C8B-B14F-4D97-AF65-F5344CB8AC3E}">
        <p14:creationId xmlns:p14="http://schemas.microsoft.com/office/powerpoint/2010/main" xmlns="" val="2163699455"/>
      </p:ext>
    </p:extLst>
  </p:cSld>
  <p:clrMapOvr>
    <a:masterClrMapping/>
  </p:clrMapOvr>
  <p:transition spd="slow">
    <p:circl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ome\Desktop\imag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8538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ctrTitle"/>
          </p:nvPr>
        </p:nvSpPr>
        <p:spPr>
          <a:xfrm>
            <a:off x="2915816" y="-171400"/>
            <a:ext cx="6406480" cy="4536504"/>
          </a:xfrm>
        </p:spPr>
        <p:txBody>
          <a:bodyPr>
            <a:normAutofit fontScale="90000"/>
          </a:bodyPr>
          <a:lstStyle/>
          <a:p>
            <a:r>
              <a:rPr lang="es-ES" sz="6600" b="1" dirty="0">
                <a:effectLst>
                  <a:outerShdw blurRad="38100" dist="38100" dir="2700000" algn="tl">
                    <a:srgbClr val="000000">
                      <a:alpha val="43137"/>
                    </a:srgbClr>
                  </a:outerShdw>
                </a:effectLst>
              </a:rPr>
              <a:t/>
            </a:r>
            <a:br>
              <a:rPr lang="es-ES" sz="6600" b="1" dirty="0">
                <a:effectLst>
                  <a:outerShdw blurRad="38100" dist="38100" dir="2700000" algn="tl">
                    <a:srgbClr val="000000">
                      <a:alpha val="43137"/>
                    </a:srgbClr>
                  </a:outerShdw>
                </a:effectLst>
              </a:rPr>
            </a:br>
            <a:r>
              <a:rPr lang="es-ES" sz="6600" b="1" dirty="0">
                <a:effectLst>
                  <a:outerShdw blurRad="38100" dist="38100" dir="2700000" algn="tl">
                    <a:srgbClr val="000000">
                      <a:alpha val="43137"/>
                    </a:srgbClr>
                  </a:outerShdw>
                </a:effectLst>
              </a:rPr>
              <a:t/>
            </a:r>
            <a:br>
              <a:rPr lang="es-ES" sz="6600" b="1" dirty="0">
                <a:effectLst>
                  <a:outerShdw blurRad="38100" dist="38100" dir="2700000" algn="tl">
                    <a:srgbClr val="000000">
                      <a:alpha val="43137"/>
                    </a:srgbClr>
                  </a:outerShdw>
                </a:effectLst>
              </a:rPr>
            </a:br>
            <a:r>
              <a:rPr lang="es-ES" sz="6600" b="1" dirty="0">
                <a:effectLst>
                  <a:outerShdw blurRad="38100" dist="38100" dir="2700000" algn="tl">
                    <a:srgbClr val="000000">
                      <a:alpha val="43137"/>
                    </a:srgbClr>
                  </a:outerShdw>
                </a:effectLst>
              </a:rPr>
              <a:t>UNIONES CONVIVENCIALES</a:t>
            </a:r>
            <a:br>
              <a:rPr lang="es-ES" sz="6600" b="1" dirty="0">
                <a:effectLst>
                  <a:outerShdw blurRad="38100" dist="38100" dir="2700000" algn="tl">
                    <a:srgbClr val="000000">
                      <a:alpha val="43137"/>
                    </a:srgbClr>
                  </a:outerShdw>
                </a:effectLst>
              </a:rPr>
            </a:br>
            <a:r>
              <a:rPr lang="es-ES" b="1" dirty="0">
                <a:effectLst>
                  <a:outerShdw blurRad="38100" dist="38100" dir="2700000" algn="tl">
                    <a:srgbClr val="000000">
                      <a:alpha val="43137"/>
                    </a:srgbClr>
                  </a:outerShdw>
                </a:effectLst>
              </a:rPr>
              <a:t/>
            </a:r>
            <a:br>
              <a:rPr lang="es-ES" b="1" dirty="0">
                <a:effectLst>
                  <a:outerShdw blurRad="38100" dist="38100" dir="2700000" algn="tl">
                    <a:srgbClr val="000000">
                      <a:alpha val="43137"/>
                    </a:srgbClr>
                  </a:outerShdw>
                </a:effectLst>
              </a:rPr>
            </a:br>
            <a:endParaRPr lang="es-ES" b="1" dirty="0">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2699792" y="6669360"/>
            <a:ext cx="288032" cy="188640"/>
          </a:xfrm>
        </p:spPr>
        <p:txBody>
          <a:bodyPr>
            <a:noAutofit/>
          </a:bodyPr>
          <a:lstStyle/>
          <a:p>
            <a:pPr algn="r">
              <a:spcBef>
                <a:spcPts val="0"/>
              </a:spcBef>
            </a:pPr>
            <a:endParaRPr lang="es-ES" sz="2800" dirty="0">
              <a:solidFill>
                <a:schemeClr val="tx1"/>
              </a:solidFill>
            </a:endParaRPr>
          </a:p>
        </p:txBody>
      </p:sp>
      <p:pic>
        <p:nvPicPr>
          <p:cNvPr id="1033" name="Picture 9" descr="G:\PPT JORNADAS EN LA PLATA\fotos ppt\Amor_45026658_Subscription_Monthly_XXL--478x27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530200">
            <a:off x="940886" y="4207106"/>
            <a:ext cx="1655500" cy="935115"/>
          </a:xfrm>
          <a:prstGeom prst="rect">
            <a:avLst/>
          </a:prstGeom>
          <a:noFill/>
          <a:extLst>
            <a:ext uri="{909E8E84-426E-40DD-AFC4-6F175D3DCCD1}">
              <a14:hiddenFill xmlns:a14="http://schemas.microsoft.com/office/drawing/2010/main" xmlns="">
                <a:solidFill>
                  <a:srgbClr val="FFFFFF"/>
                </a:solidFill>
              </a14:hiddenFill>
            </a:ext>
          </a:extLst>
        </p:spPr>
      </p:pic>
      <p:pic>
        <p:nvPicPr>
          <p:cNvPr id="1053" name="Picture 2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693350">
            <a:off x="2712090" y="3979540"/>
            <a:ext cx="1761842" cy="1738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5" name="Picture 3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7544" y="5144252"/>
            <a:ext cx="1158129" cy="15251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7" name="Picture 13" descr="G:\PPT JORNADAS EN LA PLATA\fotos ppt\f2.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20682726">
            <a:off x="464324" y="1644971"/>
            <a:ext cx="1908536" cy="1097408"/>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G:\PPT JORNADAS EN LA PLATA\fotos ppt\graf22_a.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509728">
            <a:off x="861230" y="2819635"/>
            <a:ext cx="2263362" cy="1241077"/>
          </a:xfrm>
          <a:prstGeom prst="rect">
            <a:avLst/>
          </a:prstGeom>
          <a:noFill/>
          <a:extLst>
            <a:ext uri="{909E8E84-426E-40DD-AFC4-6F175D3DCCD1}">
              <a14:hiddenFill xmlns:a14="http://schemas.microsoft.com/office/drawing/2010/main" xmlns="">
                <a:solidFill>
                  <a:srgbClr val="FFFFFF"/>
                </a:solidFill>
              </a14:hiddenFill>
            </a:ext>
          </a:extLst>
        </p:spPr>
      </p:pic>
      <p:pic>
        <p:nvPicPr>
          <p:cNvPr id="1040" name="Picture 16"/>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20930501">
            <a:off x="90867" y="3608660"/>
            <a:ext cx="1259431" cy="15036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descr="G:\PPT JORNADAS EN LA PLATA\fotos ppt\76762525.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rot="19791186">
            <a:off x="1796497" y="5327161"/>
            <a:ext cx="1512923" cy="113408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C:\Users\luciano\Desktop\relaciondepareja_2.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496115">
            <a:off x="178488" y="620688"/>
            <a:ext cx="1286029"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7870600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022350" y="2781300"/>
            <a:ext cx="8229600" cy="1143000"/>
          </a:xfrm>
        </p:spPr>
        <p:txBody>
          <a:bodyPr rtlCol="0">
            <a:normAutofit/>
          </a:bodyPr>
          <a:lstStyle/>
          <a:p>
            <a:pPr eaLnBrk="1" fontAlgn="auto" hangingPunct="1">
              <a:spcAft>
                <a:spcPts val="0"/>
              </a:spcAft>
              <a:defRPr/>
            </a:pPr>
            <a:r>
              <a:rPr lang="es-AR" sz="6600" dirty="0">
                <a:effectLst>
                  <a:outerShdw blurRad="38100" dist="38100" dir="2700000" algn="tl">
                    <a:srgbClr val="000000">
                      <a:alpha val="43137"/>
                    </a:srgbClr>
                  </a:outerShdw>
                </a:effectLst>
              </a:rPr>
              <a:t>Marco introductorio</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25438" y="3367088"/>
            <a:ext cx="9866313" cy="3590925"/>
          </a:xfrm>
        </p:spPr>
        <p:txBody>
          <a:bodyPr rtlCol="0">
            <a:normAutofit fontScale="90000"/>
          </a:bodyPr>
          <a:lstStyle/>
          <a:p>
            <a:pPr algn="ctr" eaLnBrk="1" fontAlgn="auto" hangingPunct="1">
              <a:spcAft>
                <a:spcPts val="0"/>
              </a:spcAft>
              <a:defRPr/>
            </a:pPr>
            <a:r>
              <a:rPr lang="es-AR" sz="4800" b="1" i="1" dirty="0">
                <a:effectLst>
                  <a:outerShdw blurRad="38100" dist="38100" dir="2700000" algn="tl">
                    <a:srgbClr val="000000">
                      <a:alpha val="43137"/>
                    </a:srgbClr>
                  </a:outerShdw>
                </a:effectLst>
              </a:rPr>
              <a:t>“Los concubinos prescinden de la ley; la ley se desentiende de ellos" </a:t>
            </a:r>
            <a:r>
              <a:rPr lang="es-AR" sz="4800" dirty="0"/>
              <a:t/>
            </a:r>
            <a:br>
              <a:rPr lang="es-AR" sz="4800" dirty="0"/>
            </a:br>
            <a:r>
              <a:rPr lang="es-AR" sz="4800" dirty="0"/>
              <a:t/>
            </a:r>
            <a:br>
              <a:rPr lang="es-AR" sz="4800" dirty="0"/>
            </a:br>
            <a:r>
              <a:rPr lang="es-AR" sz="4800" dirty="0"/>
              <a:t/>
            </a:r>
            <a:br>
              <a:rPr lang="es-AR" sz="4800" dirty="0"/>
            </a:br>
            <a:r>
              <a:rPr lang="es-AR" sz="4800" b="1" i="1" dirty="0">
                <a:effectLst>
                  <a:outerShdw blurRad="38100" dist="38100" dir="2700000" algn="tl">
                    <a:srgbClr val="000000">
                      <a:alpha val="43137"/>
                    </a:srgbClr>
                  </a:outerShdw>
                </a:effectLst>
              </a:rPr>
              <a:t>(Napoleón Bonaparte)</a:t>
            </a:r>
          </a:p>
        </p:txBody>
      </p:sp>
      <p:pic>
        <p:nvPicPr>
          <p:cNvPr id="11267" name="Picture 2" descr="http://www.quien.net/wp-content/uploads/Napole%C3%B3n.jpg"/>
          <p:cNvPicPr>
            <a:picLocks noChangeAspect="1" noChangeArrowheads="1"/>
          </p:cNvPicPr>
          <p:nvPr/>
        </p:nvPicPr>
        <p:blipFill>
          <a:blip r:embed="rId2" cstate="print"/>
          <a:srcRect/>
          <a:stretch>
            <a:fillRect/>
          </a:stretch>
        </p:blipFill>
        <p:spPr bwMode="auto">
          <a:xfrm>
            <a:off x="6619875" y="0"/>
            <a:ext cx="2524125" cy="2647950"/>
          </a:xfrm>
          <a:prstGeom prst="rect">
            <a:avLst/>
          </a:prstGeom>
          <a:noFill/>
          <a:ln w="9525">
            <a:noFill/>
            <a:miter lim="800000"/>
            <a:headEnd/>
            <a:tailEnd/>
          </a:ln>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07950" y="2708275"/>
            <a:ext cx="8856663" cy="3673475"/>
          </a:xfrm>
        </p:spPr>
        <p:txBody>
          <a:bodyPr rtlCol="0">
            <a:normAutofit fontScale="90000"/>
          </a:bodyPr>
          <a:lstStyle/>
          <a:p>
            <a:pPr algn="just" eaLnBrk="1" hangingPunct="1">
              <a:defRPr/>
            </a:pPr>
            <a:r>
              <a:rPr lang="es-AR" sz="4800" b="1" i="1" dirty="0">
                <a:effectLst>
                  <a:outerShdw blurRad="38100" dist="38100" dir="2700000" algn="tl">
                    <a:srgbClr val="000000">
                      <a:alpha val="43137"/>
                    </a:srgbClr>
                  </a:outerShdw>
                </a:effectLst>
              </a:rPr>
              <a:t>“El Estado no debe imponer planes de vida a los individuos sino ofrecerles la posibilidad para que ellos elijan” (art. 19 CN)</a:t>
            </a:r>
            <a:r>
              <a:rPr lang="es-AR" sz="4800" b="1" dirty="0">
                <a:effectLst>
                  <a:outerShdw blurRad="38100" dist="38100" dir="2700000" algn="tl">
                    <a:srgbClr val="000000">
                      <a:alpha val="43137"/>
                    </a:srgbClr>
                  </a:outerShdw>
                </a:effectLst>
              </a:rPr>
              <a:t/>
            </a:r>
            <a:br>
              <a:rPr lang="es-AR" sz="4800" b="1" dirty="0">
                <a:effectLst>
                  <a:outerShdw blurRad="38100" dist="38100" dir="2700000" algn="tl">
                    <a:srgbClr val="000000">
                      <a:alpha val="43137"/>
                    </a:srgbClr>
                  </a:outerShdw>
                </a:effectLst>
              </a:rPr>
            </a:br>
            <a:r>
              <a:rPr lang="es-AR" sz="4800" b="1" dirty="0">
                <a:effectLst>
                  <a:outerShdw blurRad="38100" dist="38100" dir="2700000" algn="tl">
                    <a:srgbClr val="000000">
                      <a:alpha val="43137"/>
                    </a:srgbClr>
                  </a:outerShdw>
                </a:effectLst>
              </a:rPr>
              <a:t/>
            </a:r>
            <a:br>
              <a:rPr lang="es-AR" sz="4800" b="1" dirty="0">
                <a:effectLst>
                  <a:outerShdw blurRad="38100" dist="38100" dir="2700000" algn="tl">
                    <a:srgbClr val="000000">
                      <a:alpha val="43137"/>
                    </a:srgbClr>
                  </a:outerShdw>
                </a:effectLst>
              </a:rPr>
            </a:br>
            <a:r>
              <a:rPr lang="es-AR" sz="3100" b="1" dirty="0">
                <a:effectLst>
                  <a:outerShdw blurRad="38100" dist="38100" dir="2700000" algn="tl">
                    <a:srgbClr val="000000">
                      <a:alpha val="43137"/>
                    </a:srgbClr>
                  </a:outerShdw>
                </a:effectLst>
              </a:rPr>
              <a:t>(CSJN, 29/08/1986, “</a:t>
            </a:r>
            <a:r>
              <a:rPr lang="es-AR" sz="3100" b="1" dirty="0" err="1">
                <a:effectLst>
                  <a:outerShdw blurRad="38100" dist="38100" dir="2700000" algn="tl">
                    <a:srgbClr val="000000">
                      <a:alpha val="43137"/>
                    </a:srgbClr>
                  </a:outerShdw>
                </a:effectLst>
              </a:rPr>
              <a:t>Bazterrica</a:t>
            </a:r>
            <a:r>
              <a:rPr lang="es-AR" sz="3100" b="1" dirty="0">
                <a:effectLst>
                  <a:outerShdw blurRad="38100" dist="38100" dir="2700000" algn="tl">
                    <a:srgbClr val="000000">
                      <a:alpha val="43137"/>
                    </a:srgbClr>
                  </a:outerShdw>
                </a:effectLst>
              </a:rPr>
              <a:t>”, Fallos: 308-1392)</a:t>
            </a:r>
          </a:p>
        </p:txBody>
      </p:sp>
      <p:pic>
        <p:nvPicPr>
          <p:cNvPr id="12291" name="Picture 4" descr="http://www.nacionalrock.com/wp-content/uploads/2015/03/54cbda8b79ab8.jpg"/>
          <p:cNvPicPr>
            <a:picLocks noChangeAspect="1" noChangeArrowheads="1"/>
          </p:cNvPicPr>
          <p:nvPr/>
        </p:nvPicPr>
        <p:blipFill>
          <a:blip r:embed="rId2" cstate="print"/>
          <a:srcRect/>
          <a:stretch>
            <a:fillRect/>
          </a:stretch>
        </p:blipFill>
        <p:spPr bwMode="auto">
          <a:xfrm>
            <a:off x="5680075" y="0"/>
            <a:ext cx="3463925" cy="2303463"/>
          </a:xfrm>
          <a:prstGeom prst="rect">
            <a:avLst/>
          </a:prstGeom>
          <a:noFill/>
          <a:ln w="9525">
            <a:noFill/>
            <a:miter lim="800000"/>
            <a:headEnd/>
            <a:tailEnd/>
          </a:ln>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p:cNvPicPr>
            <a:picLocks noChangeAspect="1" noChangeArrowheads="1"/>
          </p:cNvPicPr>
          <p:nvPr/>
        </p:nvPicPr>
        <p:blipFill>
          <a:blip r:embed="rId2" cstate="print"/>
          <a:srcRect/>
          <a:stretch>
            <a:fillRect/>
          </a:stretch>
        </p:blipFill>
        <p:spPr bwMode="auto">
          <a:xfrm>
            <a:off x="252413" y="2230438"/>
            <a:ext cx="2232025" cy="1990725"/>
          </a:xfrm>
          <a:prstGeom prst="rect">
            <a:avLst/>
          </a:prstGeom>
          <a:noFill/>
          <a:ln w="9525">
            <a:noFill/>
            <a:miter lim="800000"/>
            <a:headEnd/>
            <a:tailEnd/>
          </a:ln>
        </p:spPr>
      </p:pic>
      <p:pic>
        <p:nvPicPr>
          <p:cNvPr id="13315" name="Picture 4"/>
          <p:cNvPicPr>
            <a:picLocks noChangeAspect="1" noChangeArrowheads="1"/>
          </p:cNvPicPr>
          <p:nvPr/>
        </p:nvPicPr>
        <p:blipFill>
          <a:blip r:embed="rId3" cstate="print"/>
          <a:srcRect/>
          <a:stretch>
            <a:fillRect/>
          </a:stretch>
        </p:blipFill>
        <p:spPr bwMode="auto">
          <a:xfrm>
            <a:off x="5003800" y="476250"/>
            <a:ext cx="4102100" cy="3241675"/>
          </a:xfrm>
          <a:prstGeom prst="rect">
            <a:avLst/>
          </a:prstGeom>
          <a:noFill/>
          <a:ln w="9525">
            <a:noFill/>
            <a:miter lim="800000"/>
            <a:headEnd/>
            <a:tailEnd/>
          </a:ln>
        </p:spPr>
      </p:pic>
      <p:sp>
        <p:nvSpPr>
          <p:cNvPr id="8" name="7 CuadroTexto"/>
          <p:cNvSpPr txBox="1"/>
          <p:nvPr/>
        </p:nvSpPr>
        <p:spPr>
          <a:xfrm>
            <a:off x="-684213" y="4292600"/>
            <a:ext cx="3995738" cy="1939925"/>
          </a:xfrm>
          <a:prstGeom prst="rect">
            <a:avLst/>
          </a:prstGeom>
          <a:noFill/>
        </p:spPr>
        <p:txBody>
          <a:bodyPr>
            <a:spAutoFit/>
          </a:bodyPr>
          <a:lstStyle/>
          <a:p>
            <a:pPr algn="ctr">
              <a:defRPr/>
            </a:pPr>
            <a:r>
              <a:rPr lang="es-AR" sz="4000" b="1" dirty="0">
                <a:solidFill>
                  <a:srgbClr val="00B0F0"/>
                </a:solidFill>
                <a:effectLst>
                  <a:outerShdw blurRad="38100" dist="38100" dir="2700000" algn="tl">
                    <a:srgbClr val="000000">
                      <a:alpha val="43137"/>
                    </a:srgbClr>
                  </a:outerShdw>
                </a:effectLst>
                <a:cs typeface="Arial" charset="0"/>
              </a:rPr>
              <a:t>DERECHO </a:t>
            </a:r>
          </a:p>
          <a:p>
            <a:pPr algn="ctr">
              <a:defRPr/>
            </a:pPr>
            <a:r>
              <a:rPr lang="es-AR" sz="4000" b="1" dirty="0">
                <a:solidFill>
                  <a:srgbClr val="00B0F0"/>
                </a:solidFill>
                <a:effectLst>
                  <a:outerShdw blurRad="38100" dist="38100" dir="2700000" algn="tl">
                    <a:srgbClr val="000000">
                      <a:alpha val="43137"/>
                    </a:srgbClr>
                  </a:outerShdw>
                </a:effectLst>
                <a:cs typeface="Arial" charset="0"/>
              </a:rPr>
              <a:t>DE </a:t>
            </a:r>
          </a:p>
          <a:p>
            <a:pPr algn="ctr">
              <a:defRPr/>
            </a:pPr>
            <a:r>
              <a:rPr lang="es-AR" sz="4000" b="1" dirty="0">
                <a:solidFill>
                  <a:srgbClr val="00B0F0"/>
                </a:solidFill>
                <a:effectLst>
                  <a:outerShdw blurRad="38100" dist="38100" dir="2700000" algn="tl">
                    <a:srgbClr val="000000">
                      <a:alpha val="43137"/>
                    </a:srgbClr>
                  </a:outerShdw>
                </a:effectLst>
                <a:cs typeface="Arial" charset="0"/>
              </a:rPr>
              <a:t>FAMILIA</a:t>
            </a:r>
          </a:p>
        </p:txBody>
      </p:sp>
      <p:sp>
        <p:nvSpPr>
          <p:cNvPr id="9" name="8 Rectángulo"/>
          <p:cNvSpPr/>
          <p:nvPr/>
        </p:nvSpPr>
        <p:spPr>
          <a:xfrm>
            <a:off x="4411663" y="3905250"/>
            <a:ext cx="4406900" cy="1631950"/>
          </a:xfrm>
          <a:prstGeom prst="rect">
            <a:avLst/>
          </a:prstGeom>
        </p:spPr>
        <p:txBody>
          <a:bodyPr wrap="none">
            <a:spAutoFit/>
          </a:bodyPr>
          <a:lstStyle/>
          <a:p>
            <a:pPr algn="ctr">
              <a:defRPr/>
            </a:pPr>
            <a:r>
              <a:rPr lang="es-AR" sz="4000" b="1" dirty="0">
                <a:solidFill>
                  <a:srgbClr val="00B0F0"/>
                </a:solidFill>
                <a:effectLst>
                  <a:outerShdw blurRad="38100" dist="38100" dir="2700000" algn="tl">
                    <a:srgbClr val="000000">
                      <a:alpha val="43137"/>
                    </a:srgbClr>
                  </a:outerShdw>
                </a:effectLst>
                <a:cs typeface="Arial" charset="0"/>
              </a:rPr>
              <a:t>DERECHO DE </a:t>
            </a:r>
          </a:p>
          <a:p>
            <a:pPr algn="ctr">
              <a:defRPr/>
            </a:pPr>
            <a:r>
              <a:rPr lang="es-AR" sz="4800" b="1" dirty="0">
                <a:solidFill>
                  <a:srgbClr val="FF0000"/>
                </a:solidFill>
                <a:effectLst>
                  <a:outerShdw blurRad="38100" dist="38100" dir="2700000" algn="tl">
                    <a:srgbClr val="000000">
                      <a:alpha val="43137"/>
                    </a:srgbClr>
                  </a:outerShdw>
                </a:effectLst>
                <a:cs typeface="Arial" charset="0"/>
              </a:rPr>
              <a:t>LAS</a:t>
            </a:r>
            <a:r>
              <a:rPr lang="es-AR" sz="4000" b="1" dirty="0">
                <a:solidFill>
                  <a:srgbClr val="00B0F0"/>
                </a:solidFill>
                <a:effectLst>
                  <a:outerShdw blurRad="38100" dist="38100" dir="2700000" algn="tl">
                    <a:srgbClr val="000000">
                      <a:alpha val="43137"/>
                    </a:srgbClr>
                  </a:outerShdw>
                </a:effectLst>
                <a:cs typeface="Arial" charset="0"/>
              </a:rPr>
              <a:t>   FAMILIA</a:t>
            </a:r>
            <a:r>
              <a:rPr lang="es-AR" sz="6000" b="1" dirty="0">
                <a:solidFill>
                  <a:srgbClr val="FF0000"/>
                </a:solidFill>
                <a:effectLst>
                  <a:outerShdw blurRad="38100" dist="38100" dir="2700000" algn="tl">
                    <a:srgbClr val="000000">
                      <a:alpha val="43137"/>
                    </a:srgbClr>
                  </a:outerShdw>
                </a:effectLst>
                <a:cs typeface="Arial" charset="0"/>
              </a:rPr>
              <a:t>S</a:t>
            </a:r>
          </a:p>
        </p:txBody>
      </p:sp>
      <p:sp>
        <p:nvSpPr>
          <p:cNvPr id="10" name="9 Flecha curvada hacia abajo"/>
          <p:cNvSpPr/>
          <p:nvPr/>
        </p:nvSpPr>
        <p:spPr>
          <a:xfrm rot="20891308">
            <a:off x="752475" y="584200"/>
            <a:ext cx="4679950" cy="1152525"/>
          </a:xfrm>
          <a:prstGeom prst="curvedDownArrow">
            <a:avLst>
              <a:gd name="adj1" fmla="val 50000"/>
              <a:gd name="adj2" fmla="val 203030"/>
              <a:gd name="adj3" fmla="val 25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Título"/>
          <p:cNvSpPr txBox="1">
            <a:spLocks/>
          </p:cNvSpPr>
          <p:nvPr/>
        </p:nvSpPr>
        <p:spPr>
          <a:xfrm>
            <a:off x="0" y="404813"/>
            <a:ext cx="9144000" cy="936625"/>
          </a:xfrm>
          <a:prstGeom prst="rect">
            <a:avLst/>
          </a:prstGeom>
          <a:solidFill>
            <a:schemeClr val="accent2"/>
          </a:solidFill>
        </p:spPr>
        <p:txBody>
          <a:bodyPr anchor="b"/>
          <a:lstStyle/>
          <a:p>
            <a:pPr algn="ctr">
              <a:spcBef>
                <a:spcPct val="0"/>
              </a:spcBef>
              <a:defRPr/>
            </a:pPr>
            <a:r>
              <a:rPr lang="es-AR" altLang="es-AR" sz="3600" b="1" i="1" dirty="0">
                <a:solidFill>
                  <a:prstClr val="white"/>
                </a:solidFill>
                <a:effectLst>
                  <a:outerShdw blurRad="38100" dist="38100" dir="2700000" algn="tl">
                    <a:srgbClr val="000000">
                      <a:alpha val="43137"/>
                    </a:srgbClr>
                  </a:outerShdw>
                </a:effectLst>
                <a:cs typeface="Arial" charset="0"/>
              </a:rPr>
              <a:t>Los principios constitucionales de: </a:t>
            </a:r>
          </a:p>
        </p:txBody>
      </p:sp>
      <p:sp>
        <p:nvSpPr>
          <p:cNvPr id="7" name="4 Subtítulo"/>
          <p:cNvSpPr txBox="1">
            <a:spLocks/>
          </p:cNvSpPr>
          <p:nvPr/>
        </p:nvSpPr>
        <p:spPr bwMode="auto">
          <a:xfrm>
            <a:off x="0" y="2060575"/>
            <a:ext cx="9144000" cy="4392613"/>
          </a:xfrm>
          <a:prstGeom prst="rect">
            <a:avLst/>
          </a:prstGeom>
          <a:solidFill>
            <a:srgbClr val="94C600">
              <a:lumMod val="20000"/>
              <a:lumOff val="80000"/>
            </a:srgbClr>
          </a:solidFill>
          <a:ln w="9525">
            <a:noFill/>
            <a:miter lim="800000"/>
            <a:headEnd/>
            <a:tailEnd/>
          </a:ln>
        </p:spPr>
        <p:txBody>
          <a:bodyPr>
            <a:normAutofit fontScale="85000" lnSpcReduction="10000"/>
          </a:bodyPr>
          <a:lstStyle/>
          <a:p>
            <a:pPr algn="ctr">
              <a:spcBef>
                <a:spcPts val="600"/>
              </a:spcBef>
              <a:buClr>
                <a:srgbClr val="94C600"/>
              </a:buClr>
              <a:buSzPct val="76000"/>
              <a:buFont typeface="Arial" pitchFamily="34" charset="0"/>
              <a:buNone/>
              <a:defRPr/>
            </a:pPr>
            <a:endParaRPr lang="es-AR" sz="2000" b="1" dirty="0">
              <a:solidFill>
                <a:srgbClr val="0070C0"/>
              </a:solidFill>
              <a:latin typeface="Bookman Old Style"/>
              <a:cs typeface="Arial" charset="0"/>
            </a:endParaRPr>
          </a:p>
          <a:p>
            <a:pPr algn="ctr">
              <a:spcBef>
                <a:spcPts val="600"/>
              </a:spcBef>
              <a:buClr>
                <a:srgbClr val="94C600"/>
              </a:buClr>
              <a:buSzPct val="76000"/>
              <a:buFont typeface="Arial" pitchFamily="34" charset="0"/>
              <a:buNone/>
              <a:defRPr/>
            </a:pPr>
            <a:endParaRPr lang="es-AR" sz="2000" b="1" dirty="0">
              <a:solidFill>
                <a:srgbClr val="0070C0"/>
              </a:solidFill>
              <a:latin typeface="Bookman Old Style"/>
              <a:cs typeface="Arial" charset="0"/>
            </a:endParaRPr>
          </a:p>
          <a:p>
            <a:pPr algn="ctr">
              <a:spcBef>
                <a:spcPts val="600"/>
              </a:spcBef>
              <a:buClr>
                <a:srgbClr val="94C600"/>
              </a:buClr>
              <a:buSzPct val="76000"/>
              <a:buFont typeface="Arial" pitchFamily="34" charset="0"/>
              <a:buNone/>
              <a:defRPr/>
            </a:pPr>
            <a:r>
              <a:rPr lang="es-AR" sz="3600" b="1" dirty="0">
                <a:solidFill>
                  <a:srgbClr val="0070C0"/>
                </a:solidFill>
                <a:latin typeface="Bookman Old Style"/>
                <a:cs typeface="Arial" charset="0"/>
              </a:rPr>
              <a:t>LIBERTAD</a:t>
            </a:r>
            <a:r>
              <a:rPr lang="es-AR" sz="3600" b="1" dirty="0">
                <a:solidFill>
                  <a:srgbClr val="C00000"/>
                </a:solidFill>
                <a:latin typeface="Bookman Old Style"/>
                <a:cs typeface="Arial" charset="0"/>
              </a:rPr>
              <a:t>                               Autonomía</a:t>
            </a:r>
            <a:endParaRPr lang="es-AR" sz="3600" b="1" dirty="0">
              <a:solidFill>
                <a:srgbClr val="3E3D2D"/>
              </a:solidFill>
              <a:latin typeface="Bookman Old Style"/>
              <a:cs typeface="Arial" charset="0"/>
            </a:endParaRPr>
          </a:p>
          <a:p>
            <a:pPr algn="ctr">
              <a:spcBef>
                <a:spcPts val="600"/>
              </a:spcBef>
              <a:buClr>
                <a:srgbClr val="94C600"/>
              </a:buClr>
              <a:buSzPct val="76000"/>
              <a:buFont typeface="Arial" pitchFamily="34" charset="0"/>
              <a:buNone/>
              <a:defRPr/>
            </a:pPr>
            <a:endParaRPr lang="es-AR" sz="3600" b="1" dirty="0">
              <a:solidFill>
                <a:srgbClr val="3E3D2D"/>
              </a:solidFill>
              <a:latin typeface="Bookman Old Style"/>
              <a:cs typeface="Arial" charset="0"/>
            </a:endParaRPr>
          </a:p>
          <a:p>
            <a:pPr algn="ctr">
              <a:spcBef>
                <a:spcPts val="600"/>
              </a:spcBef>
              <a:buClr>
                <a:srgbClr val="94C600"/>
              </a:buClr>
              <a:buSzPct val="76000"/>
              <a:buFont typeface="Arial" pitchFamily="34" charset="0"/>
              <a:buNone/>
              <a:defRPr/>
            </a:pPr>
            <a:endParaRPr lang="es-AR" sz="3600" b="1" dirty="0">
              <a:solidFill>
                <a:srgbClr val="3E3D2D"/>
              </a:solidFill>
              <a:latin typeface="Bookman Old Style"/>
              <a:cs typeface="Arial" charset="0"/>
            </a:endParaRPr>
          </a:p>
          <a:p>
            <a:pPr algn="ctr">
              <a:spcBef>
                <a:spcPts val="600"/>
              </a:spcBef>
              <a:buClr>
                <a:srgbClr val="94C600"/>
              </a:buClr>
              <a:buSzPct val="76000"/>
              <a:buFont typeface="Arial" pitchFamily="34" charset="0"/>
              <a:buNone/>
              <a:defRPr/>
            </a:pPr>
            <a:r>
              <a:rPr lang="es-AR" sz="3600" b="1" dirty="0">
                <a:solidFill>
                  <a:srgbClr val="94C600">
                    <a:lumMod val="50000"/>
                  </a:srgbClr>
                </a:solidFill>
                <a:latin typeface="Bookman Old Style"/>
                <a:cs typeface="Arial" charset="0"/>
              </a:rPr>
              <a:t>IGUALDAD</a:t>
            </a:r>
            <a:r>
              <a:rPr lang="es-AR" sz="3600" b="1" dirty="0">
                <a:solidFill>
                  <a:srgbClr val="C00000"/>
                </a:solidFill>
                <a:latin typeface="Bookman Old Style"/>
                <a:cs typeface="Arial" charset="0"/>
              </a:rPr>
              <a:t>                             Pluralismo</a:t>
            </a:r>
          </a:p>
          <a:p>
            <a:pPr algn="ctr">
              <a:spcBef>
                <a:spcPts val="600"/>
              </a:spcBef>
              <a:buClr>
                <a:srgbClr val="94C600"/>
              </a:buClr>
              <a:buSzPct val="76000"/>
              <a:buFont typeface="Arial" pitchFamily="34" charset="0"/>
              <a:buNone/>
              <a:defRPr/>
            </a:pPr>
            <a:endParaRPr lang="es-AR" sz="3600" b="1" dirty="0">
              <a:solidFill>
                <a:srgbClr val="3E3D2D"/>
              </a:solidFill>
              <a:latin typeface="Bookman Old Style"/>
              <a:cs typeface="Arial" charset="0"/>
            </a:endParaRPr>
          </a:p>
          <a:p>
            <a:pPr algn="ctr">
              <a:spcBef>
                <a:spcPts val="600"/>
              </a:spcBef>
              <a:buClr>
                <a:srgbClr val="94C600"/>
              </a:buClr>
              <a:buSzPct val="76000"/>
              <a:buFont typeface="Arial" pitchFamily="34" charset="0"/>
              <a:buNone/>
              <a:defRPr/>
            </a:pPr>
            <a:endParaRPr lang="es-AR" sz="3600" b="1" dirty="0">
              <a:solidFill>
                <a:srgbClr val="3E3D2D"/>
              </a:solidFill>
              <a:latin typeface="Bookman Old Style"/>
              <a:cs typeface="Arial" charset="0"/>
            </a:endParaRPr>
          </a:p>
          <a:p>
            <a:pPr algn="ctr">
              <a:spcBef>
                <a:spcPts val="600"/>
              </a:spcBef>
              <a:buClr>
                <a:srgbClr val="94C600"/>
              </a:buClr>
              <a:buSzPct val="76000"/>
              <a:buFont typeface="Arial" pitchFamily="34" charset="0"/>
              <a:buNone/>
              <a:defRPr/>
            </a:pPr>
            <a:r>
              <a:rPr lang="es-AR" sz="3600" b="1" dirty="0">
                <a:solidFill>
                  <a:srgbClr val="FFC000"/>
                </a:solidFill>
                <a:latin typeface="Bookman Old Style"/>
                <a:cs typeface="Arial" charset="0"/>
              </a:rPr>
              <a:t>FRATERNIDAD </a:t>
            </a:r>
            <a:r>
              <a:rPr lang="es-AR" sz="3600" b="1" dirty="0">
                <a:solidFill>
                  <a:srgbClr val="3E3D2D"/>
                </a:solidFill>
                <a:latin typeface="Bookman Old Style"/>
                <a:cs typeface="Arial" charset="0"/>
              </a:rPr>
              <a:t>                 </a:t>
            </a:r>
            <a:r>
              <a:rPr lang="es-AR" sz="3600" b="1" dirty="0">
                <a:solidFill>
                  <a:srgbClr val="C00000"/>
                </a:solidFill>
                <a:latin typeface="Bookman Old Style"/>
                <a:cs typeface="Arial" charset="0"/>
              </a:rPr>
              <a:t>Responsabilidad</a:t>
            </a:r>
            <a:endParaRPr lang="es-AR" sz="3600" dirty="0">
              <a:solidFill>
                <a:srgbClr val="3E3D2D"/>
              </a:solidFill>
              <a:latin typeface="Bookman Old Style"/>
              <a:cs typeface="Arial" charset="0"/>
            </a:endParaRPr>
          </a:p>
          <a:p>
            <a:pPr algn="r">
              <a:spcBef>
                <a:spcPts val="600"/>
              </a:spcBef>
              <a:buClr>
                <a:srgbClr val="94C600"/>
              </a:buClr>
              <a:buSzPct val="76000"/>
              <a:buFont typeface="Arial" pitchFamily="34" charset="0"/>
              <a:buNone/>
              <a:defRPr/>
            </a:pPr>
            <a:endParaRPr lang="es-AR" sz="2000" dirty="0">
              <a:solidFill>
                <a:srgbClr val="3E3D2D"/>
              </a:solidFill>
              <a:latin typeface="Bookman Old Style"/>
              <a:cs typeface="Arial" charset="0"/>
            </a:endParaRPr>
          </a:p>
        </p:txBody>
      </p:sp>
      <p:sp>
        <p:nvSpPr>
          <p:cNvPr id="10" name="9 Flecha derecha"/>
          <p:cNvSpPr/>
          <p:nvPr/>
        </p:nvSpPr>
        <p:spPr>
          <a:xfrm>
            <a:off x="3708400" y="5589588"/>
            <a:ext cx="1511300" cy="71913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11" name="10 Flecha derecha"/>
          <p:cNvSpPr/>
          <p:nvPr/>
        </p:nvSpPr>
        <p:spPr>
          <a:xfrm>
            <a:off x="3708400" y="4076700"/>
            <a:ext cx="1511300" cy="720725"/>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12" name="11 Flecha derecha"/>
          <p:cNvSpPr/>
          <p:nvPr/>
        </p:nvSpPr>
        <p:spPr>
          <a:xfrm>
            <a:off x="3708400" y="2492375"/>
            <a:ext cx="1511300" cy="720725"/>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8" name="7 Rectángulo redondeado"/>
          <p:cNvSpPr/>
          <p:nvPr/>
        </p:nvSpPr>
        <p:spPr>
          <a:xfrm>
            <a:off x="2843213" y="6337300"/>
            <a:ext cx="4752975" cy="476250"/>
          </a:xfrm>
          <a:prstGeom prst="roundRect">
            <a:avLst/>
          </a:prstGeom>
        </p:spPr>
        <p:style>
          <a:lnRef idx="3">
            <a:schemeClr val="lt1"/>
          </a:lnRef>
          <a:fillRef idx="1">
            <a:schemeClr val="accent4"/>
          </a:fillRef>
          <a:effectRef idx="1">
            <a:schemeClr val="accent4"/>
          </a:effectRef>
          <a:fontRef idx="minor">
            <a:schemeClr val="lt1"/>
          </a:fontRef>
        </p:style>
        <p:txBody>
          <a:bodyPr anchor="ctr"/>
          <a:lstStyle/>
          <a:p>
            <a:pPr algn="ctr" fontAlgn="base">
              <a:spcBef>
                <a:spcPct val="0"/>
              </a:spcBef>
              <a:spcAft>
                <a:spcPct val="0"/>
              </a:spcAft>
              <a:defRPr/>
            </a:pPr>
            <a:r>
              <a:rPr lang="es-AR" sz="2800" b="1" dirty="0">
                <a:solidFill>
                  <a:prstClr val="white"/>
                </a:solidFill>
              </a:rPr>
              <a:t>Interrelación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357188" y="274638"/>
            <a:ext cx="8329612" cy="1368425"/>
          </a:xfrm>
          <a:solidFill>
            <a:srgbClr val="FFFF99"/>
          </a:solidFill>
        </p:spPr>
        <p:txBody>
          <a:bodyPr/>
          <a:lstStyle/>
          <a:p>
            <a:pPr eaLnBrk="1" hangingPunct="1">
              <a:defRPr/>
            </a:pPr>
            <a:r>
              <a:rPr lang="es-ES" b="1">
                <a:solidFill>
                  <a:srgbClr val="000000"/>
                </a:solidFill>
                <a:effectLst>
                  <a:outerShdw blurRad="38100" dist="38100" dir="2700000" algn="tl">
                    <a:srgbClr val="FFFFFF"/>
                  </a:outerShdw>
                </a:effectLst>
                <a:ea typeface="ＭＳ Ｐゴシック" pitchFamily="34" charset="-128"/>
              </a:rPr>
              <a:t>Art. 16, CEDAW</a:t>
            </a:r>
          </a:p>
        </p:txBody>
      </p:sp>
      <p:sp>
        <p:nvSpPr>
          <p:cNvPr id="310275" name="Rectangle 3"/>
          <p:cNvSpPr>
            <a:spLocks noGrp="1" noChangeArrowheads="1"/>
          </p:cNvSpPr>
          <p:nvPr>
            <p:ph type="body" idx="1"/>
          </p:nvPr>
        </p:nvSpPr>
        <p:spPr>
          <a:xfrm>
            <a:off x="250825" y="1714500"/>
            <a:ext cx="8478838" cy="4954588"/>
          </a:xfrm>
          <a:solidFill>
            <a:srgbClr val="FFDEBD"/>
          </a:solidFill>
          <a:ln w="28575">
            <a:solidFill>
              <a:srgbClr val="000000"/>
            </a:solidFill>
          </a:ln>
        </p:spPr>
        <p:txBody>
          <a:bodyPr/>
          <a:lstStyle/>
          <a:p>
            <a:pPr algn="just" eaLnBrk="1" hangingPunct="1">
              <a:defRPr/>
            </a:pPr>
            <a:r>
              <a:rPr lang="es-ES" b="1">
                <a:solidFill>
                  <a:srgbClr val="000000"/>
                </a:solidFill>
                <a:effectLst>
                  <a:outerShdw blurRad="38100" dist="38100" dir="2700000" algn="tl">
                    <a:srgbClr val="FFFFFF"/>
                  </a:outerShdw>
                </a:effectLst>
                <a:latin typeface="Estrangelo Edessa" pitchFamily="66" charset="0"/>
                <a:ea typeface="ＭＳ Ｐゴシック" pitchFamily="34" charset="-128"/>
              </a:rPr>
              <a:t>1. Los Estados Partes adoptarán todas las medidas adecuadas para eliminar la discriminación contra la mujer en todos los asuntos relacionados con el matrimonio y las relaciones familiares y, en particular, asegurarán en condiciones de igualdad entre hombres y mujeres: </a:t>
            </a:r>
          </a:p>
          <a:p>
            <a:pPr algn="just" eaLnBrk="1" hangingPunct="1">
              <a:defRPr/>
            </a:pPr>
            <a:r>
              <a:rPr lang="es-ES" b="1">
                <a:solidFill>
                  <a:srgbClr val="000000"/>
                </a:solidFill>
                <a:effectLst>
                  <a:outerShdw blurRad="38100" dist="38100" dir="2700000" algn="tl">
                    <a:srgbClr val="FFFFFF"/>
                  </a:outerShdw>
                </a:effectLst>
                <a:latin typeface="Estrangelo Edessa" pitchFamily="66" charset="0"/>
                <a:ea typeface="ＭＳ Ｐゴシック" pitchFamily="34" charset="-128"/>
              </a:rPr>
              <a:t>a) El </a:t>
            </a:r>
            <a:r>
              <a:rPr lang="es-ES" b="1" u="sng">
                <a:solidFill>
                  <a:srgbClr val="000000"/>
                </a:solidFill>
                <a:effectLst>
                  <a:outerShdw blurRad="38100" dist="38100" dir="2700000" algn="tl">
                    <a:srgbClr val="FFFFFF"/>
                  </a:outerShdw>
                </a:effectLst>
                <a:latin typeface="Estrangelo Edessa" pitchFamily="66" charset="0"/>
                <a:ea typeface="ＭＳ Ｐゴシック" pitchFamily="34" charset="-128"/>
              </a:rPr>
              <a:t>mismo</a:t>
            </a:r>
            <a:r>
              <a:rPr lang="es-ES" b="1">
                <a:solidFill>
                  <a:srgbClr val="000000"/>
                </a:solidFill>
                <a:effectLst>
                  <a:outerShdw blurRad="38100" dist="38100" dir="2700000" algn="tl">
                    <a:srgbClr val="FFFFFF"/>
                  </a:outerShdw>
                </a:effectLst>
                <a:latin typeface="Estrangelo Edessa" pitchFamily="66" charset="0"/>
                <a:ea typeface="ＭＳ Ｐゴシック" pitchFamily="34" charset="-128"/>
              </a:rPr>
              <a:t> derecho para contraer matrimonio;</a:t>
            </a:r>
            <a:r>
              <a:rPr lang="es-ES">
                <a:solidFill>
                  <a:srgbClr val="000000"/>
                </a:solidFill>
                <a:effectLst>
                  <a:outerShdw blurRad="38100" dist="38100" dir="2700000" algn="tl">
                    <a:srgbClr val="FFFFFF"/>
                  </a:outerShdw>
                </a:effectLst>
                <a:latin typeface="Estrangelo Edessa" pitchFamily="66" charset="0"/>
                <a:ea typeface="ＭＳ Ｐゴシック" pitchFamily="34" charset="-128"/>
              </a:rPr>
              <a:t> </a:t>
            </a:r>
          </a:p>
        </p:txBody>
      </p:sp>
    </p:spTree>
    <p:extLst>
      <p:ext uri="{BB962C8B-B14F-4D97-AF65-F5344CB8AC3E}">
        <p14:creationId xmlns:p14="http://schemas.microsoft.com/office/powerpoint/2010/main" xmlns="" val="601635744"/>
      </p:ext>
    </p:extLst>
  </p:cSld>
  <p:clrMapOvr>
    <a:masterClrMapping/>
  </p:clrMapOvr>
  <p:transition spd="med">
    <p:fade thruBlk="1"/>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CuadroTexto"/>
          <p:cNvSpPr txBox="1"/>
          <p:nvPr/>
        </p:nvSpPr>
        <p:spPr>
          <a:xfrm>
            <a:off x="34925" y="284163"/>
            <a:ext cx="9109075" cy="12001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algn="ctr">
              <a:defRPr/>
            </a:pPr>
            <a:r>
              <a:rPr lang="es-AR" sz="2400" b="1" dirty="0">
                <a:solidFill>
                  <a:prstClr val="white"/>
                </a:solidFill>
                <a:effectLst>
                  <a:outerShdw blurRad="38100" dist="38100" dir="2700000" algn="tl">
                    <a:srgbClr val="000000">
                      <a:alpha val="43137"/>
                    </a:srgbClr>
                  </a:outerShdw>
                </a:effectLst>
              </a:rPr>
              <a:t>FUNDAMENTOS DEL ANTEPROYECTO DEL </a:t>
            </a:r>
          </a:p>
          <a:p>
            <a:pPr algn="ctr">
              <a:defRPr/>
            </a:pPr>
            <a:r>
              <a:rPr lang="es-AR" sz="2400" b="1" dirty="0">
                <a:solidFill>
                  <a:prstClr val="white"/>
                </a:solidFill>
                <a:effectLst>
                  <a:outerShdw blurRad="38100" dist="38100" dir="2700000" algn="tl">
                    <a:srgbClr val="000000">
                      <a:alpha val="43137"/>
                    </a:srgbClr>
                  </a:outerShdw>
                </a:effectLst>
              </a:rPr>
              <a:t>CÓDIGO CIVIL Y COMERCIAL DE LA NACIÓN</a:t>
            </a:r>
          </a:p>
          <a:p>
            <a:pPr algn="ctr">
              <a:defRPr/>
            </a:pPr>
            <a:r>
              <a:rPr lang="es-AR" sz="2400" b="1" dirty="0">
                <a:solidFill>
                  <a:prstClr val="white"/>
                </a:solidFill>
                <a:effectLst>
                  <a:outerShdw blurRad="38100" dist="38100" dir="2700000" algn="tl">
                    <a:srgbClr val="000000">
                      <a:alpha val="43137"/>
                    </a:srgbClr>
                  </a:outerShdw>
                </a:effectLst>
              </a:rPr>
              <a:t>(PE 191/2011)</a:t>
            </a:r>
            <a:endParaRPr lang="es-AR" sz="2400" dirty="0">
              <a:solidFill>
                <a:prstClr val="white"/>
              </a:solidFill>
            </a:endParaRPr>
          </a:p>
        </p:txBody>
      </p:sp>
      <p:sp>
        <p:nvSpPr>
          <p:cNvPr id="15363" name="8 CuadroTexto"/>
          <p:cNvSpPr txBox="1">
            <a:spLocks noChangeArrowheads="1"/>
          </p:cNvSpPr>
          <p:nvPr/>
        </p:nvSpPr>
        <p:spPr bwMode="auto">
          <a:xfrm>
            <a:off x="2627313" y="3500438"/>
            <a:ext cx="185737" cy="369887"/>
          </a:xfrm>
          <a:prstGeom prst="rect">
            <a:avLst/>
          </a:prstGeom>
          <a:noFill/>
          <a:ln w="9525">
            <a:noFill/>
            <a:miter lim="800000"/>
            <a:headEnd/>
            <a:tailEnd/>
          </a:ln>
        </p:spPr>
        <p:txBody>
          <a:bodyPr wrap="none">
            <a:spAutoFit/>
          </a:bodyPr>
          <a:lstStyle/>
          <a:p>
            <a:pPr fontAlgn="base">
              <a:spcBef>
                <a:spcPct val="0"/>
              </a:spcBef>
              <a:spcAft>
                <a:spcPct val="0"/>
              </a:spcAft>
            </a:pPr>
            <a:endParaRPr lang="es-AR">
              <a:solidFill>
                <a:prstClr val="white"/>
              </a:solidFill>
              <a:cs typeface="Arial" charset="0"/>
            </a:endParaRPr>
          </a:p>
        </p:txBody>
      </p:sp>
      <p:sp>
        <p:nvSpPr>
          <p:cNvPr id="13" name="12 CuadroTexto"/>
          <p:cNvSpPr txBox="1"/>
          <p:nvPr/>
        </p:nvSpPr>
        <p:spPr>
          <a:xfrm>
            <a:off x="187325" y="1700213"/>
            <a:ext cx="8705850" cy="48323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just">
              <a:defRPr/>
            </a:pPr>
            <a:r>
              <a:rPr lang="es-AR" sz="2800" i="1" dirty="0">
                <a:solidFill>
                  <a:prstClr val="black"/>
                </a:solidFill>
                <a:latin typeface="Calibri" pitchFamily="34" charset="0"/>
              </a:rPr>
              <a:t>“…</a:t>
            </a:r>
            <a:r>
              <a:rPr lang="es-AR" sz="2800" b="1" i="1" dirty="0">
                <a:solidFill>
                  <a:prstClr val="black"/>
                </a:solidFill>
                <a:latin typeface="Calibri" pitchFamily="34" charset="0"/>
              </a:rPr>
              <a:t>Código para una sociedad multicultural. </a:t>
            </a:r>
            <a:r>
              <a:rPr lang="es-AR" sz="2800" i="1" dirty="0">
                <a:solidFill>
                  <a:prstClr val="black"/>
                </a:solidFill>
                <a:latin typeface="Calibri" pitchFamily="34" charset="0"/>
              </a:rPr>
              <a:t>En materia de familia se han adoptado decisiones importantes a fin de dar un marco regulatorio a una serie de conductas sociales que </a:t>
            </a:r>
            <a:r>
              <a:rPr lang="es-AR" sz="2800" b="1" i="1" dirty="0">
                <a:solidFill>
                  <a:srgbClr val="C00000"/>
                </a:solidFill>
                <a:effectLst>
                  <a:outerShdw blurRad="38100" dist="38100" dir="2700000" algn="tl">
                    <a:srgbClr val="000000">
                      <a:alpha val="43137"/>
                    </a:srgbClr>
                  </a:outerShdw>
                </a:effectLst>
                <a:latin typeface="Calibri" pitchFamily="34" charset="0"/>
              </a:rPr>
              <a:t>no se pueden ignorar </a:t>
            </a:r>
            <a:r>
              <a:rPr lang="es-AR" sz="2800" i="1" dirty="0">
                <a:solidFill>
                  <a:prstClr val="black"/>
                </a:solidFill>
                <a:latin typeface="Calibri" pitchFamily="34" charset="0"/>
              </a:rPr>
              <a:t>(…) regulan las uniones convivenciales, fenómeno social cada vez más frecuente en la Argentina. </a:t>
            </a:r>
            <a:r>
              <a:rPr lang="es-AR" sz="2800" b="1" i="1" u="sng" dirty="0">
                <a:solidFill>
                  <a:prstClr val="black"/>
                </a:solidFill>
                <a:latin typeface="Calibri" pitchFamily="34" charset="0"/>
              </a:rPr>
              <a:t>Ello no significa promover determinadas conductas</a:t>
            </a:r>
            <a:r>
              <a:rPr lang="es-AR" sz="2800" i="1" dirty="0">
                <a:solidFill>
                  <a:prstClr val="black"/>
                </a:solidFill>
                <a:latin typeface="Calibri" pitchFamily="34" charset="0"/>
              </a:rPr>
              <a:t> o una decisión valorativa respecto de algunas de ellas. </a:t>
            </a:r>
            <a:r>
              <a:rPr lang="es-AR" sz="2800" b="1" i="1" dirty="0">
                <a:solidFill>
                  <a:srgbClr val="C00000"/>
                </a:solidFill>
                <a:effectLst>
                  <a:outerShdw blurRad="38100" dist="38100" dir="2700000" algn="tl">
                    <a:srgbClr val="000000">
                      <a:alpha val="43137"/>
                    </a:srgbClr>
                  </a:outerShdw>
                </a:effectLst>
                <a:latin typeface="Calibri" pitchFamily="34" charset="0"/>
              </a:rPr>
              <a:t>De lo que se trata es de regular una serie de opciones de vidas propias de una sociedad pluralista, en la que conviven diferentes visiones que el legislador no puede desatender…”</a:t>
            </a:r>
          </a:p>
        </p:txBody>
      </p:sp>
      <p:pic>
        <p:nvPicPr>
          <p:cNvPr id="15365" name="Picture 6" descr="http://justoserna.files.wordpress.com/2008/12/investigador.jpg"/>
          <p:cNvPicPr>
            <a:picLocks noChangeAspect="1" noChangeArrowheads="1"/>
          </p:cNvPicPr>
          <p:nvPr/>
        </p:nvPicPr>
        <p:blipFill>
          <a:blip r:embed="rId2" cstate="print"/>
          <a:srcRect/>
          <a:stretch>
            <a:fillRect/>
          </a:stretch>
        </p:blipFill>
        <p:spPr bwMode="auto">
          <a:xfrm>
            <a:off x="-180975" y="115888"/>
            <a:ext cx="1333500" cy="1054100"/>
          </a:xfrm>
          <a:prstGeom prst="rect">
            <a:avLst/>
          </a:prstGeom>
          <a:noFill/>
          <a:ln w="9525">
            <a:noFill/>
            <a:miter lim="800000"/>
            <a:headEnd/>
            <a:tailEnd/>
          </a:ln>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755650" y="2781300"/>
            <a:ext cx="8229600" cy="1143000"/>
          </a:xfrm>
        </p:spPr>
        <p:txBody>
          <a:bodyPr rtlCol="0">
            <a:normAutofit/>
          </a:bodyPr>
          <a:lstStyle/>
          <a:p>
            <a:pPr eaLnBrk="1" fontAlgn="auto" hangingPunct="1">
              <a:spcAft>
                <a:spcPts val="0"/>
              </a:spcAft>
              <a:defRPr/>
            </a:pPr>
            <a:r>
              <a:rPr lang="es-AR" sz="6600" dirty="0">
                <a:effectLst>
                  <a:outerShdw blurRad="38100" dist="38100" dir="2700000" algn="tl">
                    <a:srgbClr val="000000">
                      <a:alpha val="43137"/>
                    </a:srgbClr>
                  </a:outerShdw>
                </a:effectLst>
              </a:rPr>
              <a:t>¿Por qué regularlas?</a:t>
            </a: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a:xfrm>
            <a:off x="1258888" y="42863"/>
            <a:ext cx="7315200" cy="1154112"/>
          </a:xfrm>
        </p:spPr>
        <p:txBody>
          <a:bodyPr/>
          <a:lstStyle/>
          <a:p>
            <a:pPr eaLnBrk="1" hangingPunct="1"/>
            <a:r>
              <a:rPr lang="es-AR" b="1"/>
              <a:t>1) PRINCIPIO DE REALIDAD</a:t>
            </a:r>
          </a:p>
        </p:txBody>
      </p:sp>
      <p:sp>
        <p:nvSpPr>
          <p:cNvPr id="17411" name="2 CuadroTexto"/>
          <p:cNvSpPr txBox="1">
            <a:spLocks noChangeArrowheads="1"/>
          </p:cNvSpPr>
          <p:nvPr/>
        </p:nvSpPr>
        <p:spPr bwMode="auto">
          <a:xfrm>
            <a:off x="107950" y="1290638"/>
            <a:ext cx="9001125" cy="554037"/>
          </a:xfrm>
          <a:prstGeom prst="rect">
            <a:avLst/>
          </a:prstGeom>
          <a:noFill/>
          <a:ln w="9525">
            <a:noFill/>
            <a:miter lim="800000"/>
            <a:headEnd/>
            <a:tailEnd/>
          </a:ln>
        </p:spPr>
        <p:txBody>
          <a:bodyPr>
            <a:spAutoFit/>
          </a:bodyPr>
          <a:lstStyle/>
          <a:p>
            <a:pPr marL="285750" indent="-285750" fontAlgn="base">
              <a:spcBef>
                <a:spcPct val="0"/>
              </a:spcBef>
              <a:spcAft>
                <a:spcPct val="0"/>
              </a:spcAft>
              <a:buFont typeface="Arial" charset="0"/>
              <a:buChar char="•"/>
            </a:pPr>
            <a:r>
              <a:rPr lang="es-AR" sz="3000" b="1" u="sng">
                <a:solidFill>
                  <a:prstClr val="white"/>
                </a:solidFill>
                <a:cs typeface="Arial" charset="0"/>
              </a:rPr>
              <a:t>Según el censo realizado por el INDEC (2010)</a:t>
            </a:r>
          </a:p>
        </p:txBody>
      </p:sp>
      <p:sp>
        <p:nvSpPr>
          <p:cNvPr id="17412" name="4 CuadroTexto"/>
          <p:cNvSpPr txBox="1">
            <a:spLocks noChangeArrowheads="1"/>
          </p:cNvSpPr>
          <p:nvPr/>
        </p:nvSpPr>
        <p:spPr bwMode="auto">
          <a:xfrm>
            <a:off x="107950" y="6237288"/>
            <a:ext cx="9001125" cy="584200"/>
          </a:xfrm>
          <a:prstGeom prst="rect">
            <a:avLst/>
          </a:prstGeom>
          <a:noFill/>
          <a:ln w="9525">
            <a:noFill/>
            <a:miter lim="800000"/>
            <a:headEnd/>
            <a:tailEnd/>
          </a:ln>
        </p:spPr>
        <p:txBody>
          <a:bodyPr>
            <a:spAutoFit/>
          </a:bodyPr>
          <a:lstStyle/>
          <a:p>
            <a:pPr algn="just" fontAlgn="base">
              <a:spcBef>
                <a:spcPct val="0"/>
              </a:spcBef>
              <a:spcAft>
                <a:spcPct val="0"/>
              </a:spcAft>
            </a:pPr>
            <a:r>
              <a:rPr lang="es-ES_tradnl" altLang="es-AR" sz="1600" i="1">
                <a:solidFill>
                  <a:prstClr val="white"/>
                </a:solidFill>
                <a:cs typeface="Arial" charset="0"/>
              </a:rPr>
              <a:t>* Matrimonios, Convivencias (viudos-divorciados-solteros-ignorado con pareja) y personas sin pareja. </a:t>
            </a:r>
            <a:endParaRPr lang="es-AR" sz="1600" i="1">
              <a:solidFill>
                <a:prstClr val="white"/>
              </a:solidFill>
              <a:cs typeface="Arial" charset="0"/>
            </a:endParaRPr>
          </a:p>
        </p:txBody>
      </p:sp>
      <p:sp>
        <p:nvSpPr>
          <p:cNvPr id="17413" name="5 CuadroTexto"/>
          <p:cNvSpPr txBox="1">
            <a:spLocks noChangeArrowheads="1"/>
          </p:cNvSpPr>
          <p:nvPr/>
        </p:nvSpPr>
        <p:spPr bwMode="auto">
          <a:xfrm>
            <a:off x="-180975" y="1196975"/>
            <a:ext cx="9432925" cy="2000250"/>
          </a:xfrm>
          <a:prstGeom prst="rect">
            <a:avLst/>
          </a:prstGeom>
          <a:noFill/>
          <a:ln w="9525">
            <a:noFill/>
            <a:miter lim="800000"/>
            <a:headEnd/>
            <a:tailEnd/>
          </a:ln>
        </p:spPr>
        <p:txBody>
          <a:bodyPr>
            <a:spAutoFit/>
          </a:bodyPr>
          <a:lstStyle/>
          <a:p>
            <a:pPr algn="ctr" fontAlgn="base">
              <a:spcBef>
                <a:spcPct val="0"/>
              </a:spcBef>
              <a:spcAft>
                <a:spcPct val="0"/>
              </a:spcAft>
            </a:pPr>
            <a:endParaRPr lang="es-ES_tradnl" altLang="es-AR" sz="4400">
              <a:solidFill>
                <a:prstClr val="white"/>
              </a:solidFill>
              <a:cs typeface="Arial" charset="0"/>
            </a:endParaRPr>
          </a:p>
          <a:p>
            <a:pPr algn="ctr" fontAlgn="base">
              <a:spcBef>
                <a:spcPct val="0"/>
              </a:spcBef>
              <a:spcAft>
                <a:spcPct val="0"/>
              </a:spcAft>
            </a:pPr>
            <a:r>
              <a:rPr lang="es-ES_tradnl" altLang="es-AR" sz="4000">
                <a:solidFill>
                  <a:prstClr val="white"/>
                </a:solidFill>
                <a:cs typeface="Arial" charset="0"/>
              </a:rPr>
              <a:t>Población de 14 años y más.</a:t>
            </a:r>
            <a:endParaRPr lang="es-ES_tradnl" altLang="es-AR" sz="4000" b="1">
              <a:solidFill>
                <a:prstClr val="white"/>
              </a:solidFill>
              <a:cs typeface="Arial" charset="0"/>
            </a:endParaRPr>
          </a:p>
          <a:p>
            <a:pPr algn="ctr" fontAlgn="base">
              <a:spcBef>
                <a:spcPct val="0"/>
              </a:spcBef>
              <a:spcAft>
                <a:spcPct val="0"/>
              </a:spcAft>
            </a:pPr>
            <a:r>
              <a:rPr lang="es-ES_tradnl" altLang="es-AR" sz="4000" b="1" u="sng">
                <a:solidFill>
                  <a:prstClr val="white"/>
                </a:solidFill>
                <a:cs typeface="Arial" charset="0"/>
              </a:rPr>
              <a:t>TOTAL PAIS</a:t>
            </a:r>
            <a:r>
              <a:rPr lang="es-ES_tradnl" altLang="es-AR" sz="4000" b="1">
                <a:solidFill>
                  <a:prstClr val="white"/>
                </a:solidFill>
                <a:cs typeface="Arial" charset="0"/>
              </a:rPr>
              <a:t> *: 30.211.620 (100%)</a:t>
            </a:r>
            <a:endParaRPr lang="es-AR" sz="4000">
              <a:solidFill>
                <a:prstClr val="white"/>
              </a:solidFill>
              <a:cs typeface="Arial" charset="0"/>
            </a:endParaRPr>
          </a:p>
        </p:txBody>
      </p:sp>
      <p:cxnSp>
        <p:nvCxnSpPr>
          <p:cNvPr id="8" name="7 Conector recto"/>
          <p:cNvCxnSpPr/>
          <p:nvPr/>
        </p:nvCxnSpPr>
        <p:spPr>
          <a:xfrm>
            <a:off x="179388" y="6237288"/>
            <a:ext cx="8856662"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7415" name="Picture 2"/>
          <p:cNvPicPr>
            <a:picLocks noChangeAspect="1" noChangeArrowheads="1"/>
          </p:cNvPicPr>
          <p:nvPr/>
        </p:nvPicPr>
        <p:blipFill>
          <a:blip r:embed="rId3" cstate="print"/>
          <a:srcRect/>
          <a:stretch>
            <a:fillRect/>
          </a:stretch>
        </p:blipFill>
        <p:spPr bwMode="auto">
          <a:xfrm>
            <a:off x="339725" y="4149725"/>
            <a:ext cx="919163" cy="1871663"/>
          </a:xfrm>
          <a:prstGeom prst="rect">
            <a:avLst/>
          </a:prstGeom>
          <a:noFill/>
          <a:ln w="9525">
            <a:noFill/>
            <a:miter lim="800000"/>
            <a:headEnd/>
            <a:tailEnd/>
          </a:ln>
        </p:spPr>
      </p:pic>
      <p:pic>
        <p:nvPicPr>
          <p:cNvPr id="17416" name="Picture 3"/>
          <p:cNvPicPr>
            <a:picLocks noChangeAspect="1" noChangeArrowheads="1"/>
          </p:cNvPicPr>
          <p:nvPr/>
        </p:nvPicPr>
        <p:blipFill>
          <a:blip r:embed="rId4" cstate="print"/>
          <a:srcRect/>
          <a:stretch>
            <a:fillRect/>
          </a:stretch>
        </p:blipFill>
        <p:spPr bwMode="auto">
          <a:xfrm>
            <a:off x="1835150" y="3284538"/>
            <a:ext cx="6138863" cy="2963862"/>
          </a:xfrm>
          <a:prstGeom prst="rect">
            <a:avLst/>
          </a:prstGeom>
          <a:noFill/>
          <a:ln w="9525">
            <a:noFill/>
            <a:miter lim="800000"/>
            <a:headEnd/>
            <a:tailEnd/>
          </a:ln>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2 CuadroTexto"/>
          <p:cNvSpPr txBox="1">
            <a:spLocks noChangeArrowheads="1"/>
          </p:cNvSpPr>
          <p:nvPr/>
        </p:nvSpPr>
        <p:spPr bwMode="auto">
          <a:xfrm>
            <a:off x="323850" y="571500"/>
            <a:ext cx="9361488" cy="3322638"/>
          </a:xfrm>
          <a:prstGeom prst="rect">
            <a:avLst/>
          </a:prstGeom>
          <a:noFill/>
          <a:ln w="9525">
            <a:noFill/>
            <a:miter lim="800000"/>
            <a:headEnd/>
            <a:tailEnd/>
          </a:ln>
        </p:spPr>
        <p:txBody>
          <a:bodyPr>
            <a:spAutoFit/>
          </a:bodyPr>
          <a:lstStyle/>
          <a:p>
            <a:pPr fontAlgn="base">
              <a:spcBef>
                <a:spcPct val="0"/>
              </a:spcBef>
              <a:spcAft>
                <a:spcPct val="0"/>
              </a:spcAft>
            </a:pPr>
            <a:r>
              <a:rPr lang="es-AR" sz="4000" b="1">
                <a:solidFill>
                  <a:srgbClr val="FFFFFF"/>
                </a:solidFill>
                <a:cs typeface="Arial" charset="0"/>
              </a:rPr>
              <a:t>O sea, que en nuestro PAIS, la población “casada” y “en pareja”:</a:t>
            </a:r>
          </a:p>
          <a:p>
            <a:pPr algn="ctr" fontAlgn="base">
              <a:spcBef>
                <a:spcPct val="0"/>
              </a:spcBef>
              <a:spcAft>
                <a:spcPct val="0"/>
              </a:spcAft>
            </a:pPr>
            <a:r>
              <a:rPr lang="es-AR" sz="4000" b="1" u="sng">
                <a:solidFill>
                  <a:srgbClr val="FFFFFF"/>
                </a:solidFill>
                <a:cs typeface="Arial" charset="0"/>
              </a:rPr>
              <a:t>TOTAL</a:t>
            </a:r>
            <a:r>
              <a:rPr lang="es-AR" sz="4000">
                <a:solidFill>
                  <a:srgbClr val="FFFFFF"/>
                </a:solidFill>
                <a:cs typeface="Arial" charset="0"/>
              </a:rPr>
              <a:t>: </a:t>
            </a:r>
            <a:r>
              <a:rPr lang="es-ES_tradnl" altLang="es-AR" sz="4000">
                <a:solidFill>
                  <a:prstClr val="white"/>
                </a:solidFill>
                <a:cs typeface="Arial" charset="0"/>
              </a:rPr>
              <a:t>16.703.000</a:t>
            </a:r>
            <a:endParaRPr lang="es-AR" sz="4000" b="1" u="sng">
              <a:solidFill>
                <a:srgbClr val="FFFFFF"/>
              </a:solidFill>
              <a:cs typeface="Arial" charset="0"/>
            </a:endParaRPr>
          </a:p>
          <a:p>
            <a:pPr fontAlgn="base">
              <a:spcBef>
                <a:spcPct val="0"/>
              </a:spcBef>
              <a:spcAft>
                <a:spcPct val="0"/>
              </a:spcAft>
            </a:pPr>
            <a:endParaRPr lang="es-AR" sz="3000" b="1" u="sng">
              <a:solidFill>
                <a:srgbClr val="FFFFFF"/>
              </a:solidFill>
              <a:cs typeface="Arial" charset="0"/>
            </a:endParaRPr>
          </a:p>
          <a:p>
            <a:pPr fontAlgn="base">
              <a:spcBef>
                <a:spcPct val="0"/>
              </a:spcBef>
              <a:spcAft>
                <a:spcPct val="0"/>
              </a:spcAft>
            </a:pPr>
            <a:endParaRPr lang="es-AR" sz="3000" b="1" u="sng">
              <a:solidFill>
                <a:srgbClr val="FFFFFF"/>
              </a:solidFill>
              <a:cs typeface="Arial" charset="0"/>
            </a:endParaRPr>
          </a:p>
          <a:p>
            <a:pPr fontAlgn="base">
              <a:spcBef>
                <a:spcPct val="0"/>
              </a:spcBef>
              <a:spcAft>
                <a:spcPct val="0"/>
              </a:spcAft>
            </a:pPr>
            <a:endParaRPr lang="es-AR" sz="3000" b="1" u="sng">
              <a:solidFill>
                <a:srgbClr val="FFFFFF"/>
              </a:solidFill>
              <a:cs typeface="Arial" charset="0"/>
            </a:endParaRPr>
          </a:p>
        </p:txBody>
      </p:sp>
      <p:pic>
        <p:nvPicPr>
          <p:cNvPr id="18435" name="Picture 2"/>
          <p:cNvPicPr>
            <a:picLocks noChangeAspect="1" noChangeArrowheads="1"/>
          </p:cNvPicPr>
          <p:nvPr/>
        </p:nvPicPr>
        <p:blipFill>
          <a:blip r:embed="rId3" cstate="print"/>
          <a:srcRect/>
          <a:stretch>
            <a:fillRect/>
          </a:stretch>
        </p:blipFill>
        <p:spPr bwMode="auto">
          <a:xfrm>
            <a:off x="52388" y="4868863"/>
            <a:ext cx="919162" cy="1873250"/>
          </a:xfrm>
          <a:prstGeom prst="rect">
            <a:avLst/>
          </a:prstGeom>
          <a:noFill/>
          <a:ln w="9525">
            <a:noFill/>
            <a:miter lim="800000"/>
            <a:headEnd/>
            <a:tailEnd/>
          </a:ln>
        </p:spPr>
      </p:pic>
      <p:pic>
        <p:nvPicPr>
          <p:cNvPr id="18436" name="Picture 2"/>
          <p:cNvPicPr>
            <a:picLocks noChangeAspect="1" noChangeArrowheads="1"/>
          </p:cNvPicPr>
          <p:nvPr/>
        </p:nvPicPr>
        <p:blipFill>
          <a:blip r:embed="rId4" cstate="print"/>
          <a:srcRect/>
          <a:stretch>
            <a:fillRect/>
          </a:stretch>
        </p:blipFill>
        <p:spPr bwMode="auto">
          <a:xfrm>
            <a:off x="1476375" y="3141663"/>
            <a:ext cx="6953250" cy="3149600"/>
          </a:xfrm>
          <a:prstGeom prst="rect">
            <a:avLst/>
          </a:prstGeom>
          <a:noFill/>
          <a:ln w="9525">
            <a:noFill/>
            <a:miter lim="800000"/>
            <a:headEnd/>
            <a:tailEnd/>
          </a:ln>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bwMode="auto">
          <a:xfrm>
            <a:off x="539750" y="333375"/>
            <a:ext cx="8394700" cy="1511300"/>
          </a:xfrm>
          <a:solidFill>
            <a:srgbClr val="FFC000"/>
          </a:solidFill>
        </p:spPr>
        <p:txBody>
          <a:bodyPr wrap="square" lIns="91440" tIns="45720" rIns="91440" bIns="45720" numCol="1" anchorCtr="0" compatLnSpc="1">
            <a:prstTxWarp prst="textNoShape">
              <a:avLst/>
            </a:prstTxWarp>
          </a:bodyPr>
          <a:lstStyle/>
          <a:p>
            <a:pPr algn="just" eaLnBrk="1" fontAlgn="auto" hangingPunct="1">
              <a:spcAft>
                <a:spcPts val="0"/>
              </a:spcAft>
              <a:defRPr/>
            </a:pPr>
            <a:r>
              <a:rPr lang="es-AR" sz="4600" i="1" dirty="0">
                <a:solidFill>
                  <a:srgbClr val="FF3300"/>
                </a:solidFill>
                <a:effectLst>
                  <a:outerShdw blurRad="38100" dist="38100" dir="2700000" algn="tl">
                    <a:srgbClr val="000000"/>
                  </a:outerShdw>
                </a:effectLst>
              </a:rPr>
              <a:t>+</a:t>
            </a:r>
            <a:r>
              <a:rPr lang="es-AR" sz="3200" i="1" dirty="0">
                <a:solidFill>
                  <a:srgbClr val="FF3300"/>
                </a:solidFill>
                <a:effectLst>
                  <a:outerShdw blurRad="38100" dist="38100" dir="2700000" algn="tl">
                    <a:srgbClr val="000000"/>
                  </a:outerShdw>
                </a:effectLst>
              </a:rPr>
              <a:t> diferentes fenómenos socio culturales.</a:t>
            </a:r>
            <a:endParaRPr sz="3200" i="1" dirty="0">
              <a:solidFill>
                <a:srgbClr val="FF3300"/>
              </a:solidFill>
              <a:effectLst>
                <a:outerShdw blurRad="38100" dist="38100" dir="2700000" algn="tl">
                  <a:srgbClr val="000000"/>
                </a:outerShdw>
              </a:effectLst>
            </a:endParaRPr>
          </a:p>
        </p:txBody>
      </p:sp>
      <p:sp>
        <p:nvSpPr>
          <p:cNvPr id="27650" name="Rectangle 2"/>
          <p:cNvSpPr>
            <a:spLocks noGrp="1"/>
          </p:cNvSpPr>
          <p:nvPr>
            <p:ph idx="1"/>
          </p:nvPr>
        </p:nvSpPr>
        <p:spPr>
          <a:xfrm>
            <a:off x="539750" y="2060575"/>
            <a:ext cx="8394700" cy="4176713"/>
          </a:xfrm>
          <a:solidFill>
            <a:srgbClr val="92D050"/>
          </a:solidFill>
        </p:spPr>
        <p:txBody>
          <a:bodyPr>
            <a:normAutofit/>
          </a:bodyPr>
          <a:lstStyle/>
          <a:p>
            <a:pPr eaLnBrk="1" fontAlgn="auto" hangingPunct="1">
              <a:spcAft>
                <a:spcPts val="0"/>
              </a:spcAft>
              <a:buFont typeface="Wingdings 2"/>
              <a:buChar char=""/>
              <a:defRPr/>
            </a:pPr>
            <a:r>
              <a:rPr lang="es-AR" sz="2400" b="1" u="sng" dirty="0">
                <a:solidFill>
                  <a:srgbClr val="FF0000"/>
                </a:solidFill>
              </a:rPr>
              <a:t>Jóvenes</a:t>
            </a:r>
            <a:r>
              <a:rPr lang="es-AR" sz="2400" dirty="0"/>
              <a:t> que cohabitan antes de casarse (a modo de “prueba”): El </a:t>
            </a:r>
            <a:r>
              <a:rPr lang="es-AR" sz="2400" b="1" dirty="0">
                <a:solidFill>
                  <a:srgbClr val="FF0000"/>
                </a:solidFill>
                <a:effectLst>
                  <a:outerShdw blurRad="38100" dist="38100" dir="2700000" algn="tl">
                    <a:srgbClr val="000000">
                      <a:alpha val="43137"/>
                    </a:srgbClr>
                  </a:outerShdw>
                </a:effectLst>
              </a:rPr>
              <a:t>77%</a:t>
            </a:r>
            <a:r>
              <a:rPr lang="es-AR" sz="2400" dirty="0"/>
              <a:t> de las personas que viven en pareja de </a:t>
            </a:r>
            <a:r>
              <a:rPr lang="es-AR" sz="2400" b="1" dirty="0">
                <a:solidFill>
                  <a:srgbClr val="FF0000"/>
                </a:solidFill>
                <a:effectLst>
                  <a:outerShdw blurRad="38100" dist="38100" dir="2700000" algn="tl">
                    <a:srgbClr val="000000">
                      <a:alpha val="43137"/>
                    </a:srgbClr>
                  </a:outerShdw>
                </a:effectLst>
              </a:rPr>
              <a:t>entre 14 y 29 años </a:t>
            </a:r>
            <a:r>
              <a:rPr lang="es-AR" sz="2400" dirty="0"/>
              <a:t>lo hacen en una unión convivencial. (Fuente Censo 2010 INDEC. Total País)</a:t>
            </a:r>
          </a:p>
          <a:p>
            <a:pPr marL="0" indent="0" eaLnBrk="1" fontAlgn="auto" hangingPunct="1">
              <a:spcAft>
                <a:spcPts val="0"/>
              </a:spcAft>
              <a:buFont typeface="Wingdings 2"/>
              <a:buNone/>
              <a:defRPr/>
            </a:pPr>
            <a:endParaRPr lang="es-AR" sz="2400" dirty="0"/>
          </a:p>
          <a:p>
            <a:pPr algn="just" eaLnBrk="1" fontAlgn="auto" hangingPunct="1">
              <a:spcAft>
                <a:spcPts val="0"/>
              </a:spcAft>
              <a:buFont typeface="Wingdings 2"/>
              <a:buChar char=""/>
              <a:defRPr/>
            </a:pPr>
            <a:r>
              <a:rPr lang="es-AR" sz="2400" dirty="0"/>
              <a:t>Uniones de </a:t>
            </a:r>
            <a:r>
              <a:rPr lang="es-AR" sz="2400" b="1" u="sng" dirty="0">
                <a:solidFill>
                  <a:srgbClr val="FF0000"/>
                </a:solidFill>
              </a:rPr>
              <a:t>sectores sociales excluidos o vulnerables </a:t>
            </a:r>
            <a:r>
              <a:rPr lang="es-AR" sz="2400" dirty="0"/>
              <a:t>en los que se trata de una práctica generalizada: </a:t>
            </a:r>
            <a:r>
              <a:rPr lang="es-AR" sz="2400" b="1" dirty="0">
                <a:solidFill>
                  <a:srgbClr val="FF0000"/>
                </a:solidFill>
              </a:rPr>
              <a:t>Formosa, el 54,5% de las personas que viven en pareja lo hacen sin estar casados. </a:t>
            </a:r>
            <a:endParaRPr lang="es-MX" sz="2400" dirty="0">
              <a:solidFill>
                <a:schemeClr val="tx1"/>
              </a:solidFill>
              <a:latin typeface="Cambria" pitchFamily="18" charset="0"/>
            </a:endParaRPr>
          </a:p>
        </p:txBody>
      </p:sp>
      <p:sp>
        <p:nvSpPr>
          <p:cNvPr id="89092" name="2 Marcador de número de diapositiva"/>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fld id="{5EC00235-D827-4172-A924-7D38ED92958D}" type="slidenum">
              <a:rPr kumimoji="0" lang="es-AR" sz="1800" b="0" i="0" u="none" strike="noStrike" kern="0" cap="none" spc="0" normalizeH="0" baseline="0" noProof="0" smtClean="0">
                <a:ln>
                  <a:noFill/>
                </a:ln>
                <a:solidFill>
                  <a:srgbClr val="D38E27"/>
                </a:solidFill>
                <a:effectLst/>
                <a:uLnTx/>
                <a:uFillTx/>
                <a:latin typeface="Arial" pitchFamily="34" charset="0"/>
                <a:cs typeface="Arial" pitchFamily="34" charset="0"/>
              </a:rPr>
              <a:pPr marL="0" marR="0" lvl="0" indent="0" defTabSz="914400" eaLnBrk="1" fontAlgn="auto" latinLnBrk="0" hangingPunct="1">
                <a:lnSpc>
                  <a:spcPct val="100000"/>
                </a:lnSpc>
                <a:spcBef>
                  <a:spcPts val="0"/>
                </a:spcBef>
                <a:spcAft>
                  <a:spcPts val="0"/>
                </a:spcAft>
                <a:buClrTx/>
                <a:buSzTx/>
                <a:buFontTx/>
                <a:buNone/>
                <a:tabLst/>
                <a:defRPr/>
              </a:pPr>
              <a:t>214</a:t>
            </a:fld>
            <a:endParaRPr kumimoji="0" lang="es-AR" sz="1800" b="0" i="0" u="none" strike="noStrike" kern="0" cap="none" spc="0" normalizeH="0" baseline="0" noProof="0">
              <a:ln>
                <a:noFill/>
              </a:ln>
              <a:solidFill>
                <a:srgbClr val="CBB880"/>
              </a:solidFill>
              <a:effectLst/>
              <a:uLnTx/>
              <a:uFillTx/>
              <a:latin typeface="Arial" pitchFamily="34" charset="0"/>
              <a:cs typeface="Arial" pitchFamily="34" charset="0"/>
            </a:endParaRPr>
          </a:p>
        </p:txBody>
      </p:sp>
    </p:spTree>
    <p:extLst>
      <p:ext uri="{BB962C8B-B14F-4D97-AF65-F5344CB8AC3E}">
        <p14:creationId xmlns:p14="http://schemas.microsoft.com/office/powerpoint/2010/main" xmlns="" val="3583578761"/>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00113" y="42863"/>
            <a:ext cx="7673975" cy="1154112"/>
          </a:xfrm>
        </p:spPr>
        <p:txBody>
          <a:bodyPr rtlCol="0">
            <a:normAutofit fontScale="90000"/>
          </a:bodyPr>
          <a:lstStyle/>
          <a:p>
            <a:pPr eaLnBrk="1" fontAlgn="auto" hangingPunct="1">
              <a:spcAft>
                <a:spcPts val="0"/>
              </a:spcAft>
              <a:defRPr/>
            </a:pPr>
            <a:r>
              <a:rPr lang="es-AR" b="1" dirty="0"/>
              <a:t>2) PROTECCIONISMO DISPERSO</a:t>
            </a:r>
          </a:p>
        </p:txBody>
      </p:sp>
      <p:sp>
        <p:nvSpPr>
          <p:cNvPr id="4" name="3 Flecha derecha"/>
          <p:cNvSpPr/>
          <p:nvPr/>
        </p:nvSpPr>
        <p:spPr>
          <a:xfrm>
            <a:off x="3348038" y="3443288"/>
            <a:ext cx="2519362" cy="777875"/>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21508" name="6 CuadroTexto"/>
          <p:cNvSpPr txBox="1">
            <a:spLocks noChangeArrowheads="1"/>
          </p:cNvSpPr>
          <p:nvPr/>
        </p:nvSpPr>
        <p:spPr bwMode="auto">
          <a:xfrm>
            <a:off x="-180975" y="3308350"/>
            <a:ext cx="3384550" cy="1200150"/>
          </a:xfrm>
          <a:prstGeom prst="rect">
            <a:avLst/>
          </a:prstGeom>
          <a:noFill/>
          <a:ln w="9525">
            <a:noFill/>
            <a:miter lim="800000"/>
            <a:headEnd/>
            <a:tailEnd/>
          </a:ln>
        </p:spPr>
        <p:txBody>
          <a:bodyPr>
            <a:spAutoFit/>
          </a:bodyPr>
          <a:lstStyle/>
          <a:p>
            <a:pPr algn="ctr" fontAlgn="base">
              <a:spcBef>
                <a:spcPct val="0"/>
              </a:spcBef>
              <a:spcAft>
                <a:spcPct val="0"/>
              </a:spcAft>
            </a:pPr>
            <a:r>
              <a:rPr lang="es-AR" sz="2400">
                <a:solidFill>
                  <a:prstClr val="white"/>
                </a:solidFill>
                <a:cs typeface="Arial" charset="0"/>
              </a:rPr>
              <a:t>1er. momento:</a:t>
            </a:r>
          </a:p>
          <a:p>
            <a:pPr algn="ctr" fontAlgn="base">
              <a:spcBef>
                <a:spcPct val="0"/>
              </a:spcBef>
              <a:spcAft>
                <a:spcPct val="0"/>
              </a:spcAft>
            </a:pPr>
            <a:r>
              <a:rPr lang="es-AR" sz="2400" b="1">
                <a:solidFill>
                  <a:prstClr val="white"/>
                </a:solidFill>
                <a:cs typeface="Arial" charset="0"/>
              </a:rPr>
              <a:t>ABSTENCIONISMO</a:t>
            </a:r>
          </a:p>
          <a:p>
            <a:pPr algn="ctr" fontAlgn="base">
              <a:spcBef>
                <a:spcPct val="0"/>
              </a:spcBef>
              <a:spcAft>
                <a:spcPct val="0"/>
              </a:spcAft>
            </a:pPr>
            <a:r>
              <a:rPr lang="es-AR" sz="2400" b="1" i="1">
                <a:solidFill>
                  <a:prstClr val="white"/>
                </a:solidFill>
                <a:cs typeface="Arial" charset="0"/>
              </a:rPr>
              <a:t>(Código Civil)</a:t>
            </a:r>
          </a:p>
        </p:txBody>
      </p:sp>
      <p:sp>
        <p:nvSpPr>
          <p:cNvPr id="21509" name="10 CuadroTexto"/>
          <p:cNvSpPr txBox="1">
            <a:spLocks noChangeArrowheads="1"/>
          </p:cNvSpPr>
          <p:nvPr/>
        </p:nvSpPr>
        <p:spPr bwMode="auto">
          <a:xfrm>
            <a:off x="5867400" y="2624138"/>
            <a:ext cx="3313113" cy="2676525"/>
          </a:xfrm>
          <a:prstGeom prst="rect">
            <a:avLst/>
          </a:prstGeom>
          <a:noFill/>
          <a:ln w="9525">
            <a:noFill/>
            <a:miter lim="800000"/>
            <a:headEnd/>
            <a:tailEnd/>
          </a:ln>
        </p:spPr>
        <p:txBody>
          <a:bodyPr>
            <a:spAutoFit/>
          </a:bodyPr>
          <a:lstStyle/>
          <a:p>
            <a:pPr algn="ctr" fontAlgn="base">
              <a:spcBef>
                <a:spcPct val="0"/>
              </a:spcBef>
              <a:spcAft>
                <a:spcPct val="0"/>
              </a:spcAft>
            </a:pPr>
            <a:r>
              <a:rPr lang="es-AR" sz="2400">
                <a:solidFill>
                  <a:prstClr val="white"/>
                </a:solidFill>
                <a:cs typeface="Arial" charset="0"/>
              </a:rPr>
              <a:t>2do. momento:</a:t>
            </a:r>
          </a:p>
          <a:p>
            <a:pPr algn="ctr" fontAlgn="base">
              <a:spcBef>
                <a:spcPct val="0"/>
              </a:spcBef>
              <a:spcAft>
                <a:spcPct val="0"/>
              </a:spcAft>
            </a:pPr>
            <a:r>
              <a:rPr lang="es-AR" sz="2400" b="1">
                <a:solidFill>
                  <a:prstClr val="white"/>
                </a:solidFill>
                <a:cs typeface="Arial" charset="0"/>
              </a:rPr>
              <a:t>REGULACIÓN AISLADA Y ASISTÉMICA</a:t>
            </a:r>
          </a:p>
          <a:p>
            <a:pPr algn="ctr" fontAlgn="base">
              <a:spcBef>
                <a:spcPct val="0"/>
              </a:spcBef>
              <a:spcAft>
                <a:spcPct val="0"/>
              </a:spcAft>
            </a:pPr>
            <a:r>
              <a:rPr lang="es-AR" sz="2400" b="1" i="1">
                <a:solidFill>
                  <a:prstClr val="white"/>
                </a:solidFill>
                <a:cs typeface="Arial" charset="0"/>
              </a:rPr>
              <a:t>(Leyes Especiales</a:t>
            </a:r>
          </a:p>
          <a:p>
            <a:pPr algn="ctr" fontAlgn="base">
              <a:spcBef>
                <a:spcPct val="0"/>
              </a:spcBef>
              <a:spcAft>
                <a:spcPct val="0"/>
              </a:spcAft>
            </a:pPr>
            <a:r>
              <a:rPr lang="es-AR" sz="2400" b="1" i="1">
                <a:solidFill>
                  <a:prstClr val="white"/>
                </a:solidFill>
                <a:cs typeface="Arial" charset="0"/>
              </a:rPr>
              <a:t>Y Reconocimiento Jurisprudencial)</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0" y="476250"/>
            <a:ext cx="9144000" cy="5510213"/>
          </a:xfrm>
          <a:prstGeom prst="rect">
            <a:avLst/>
          </a:prstGeom>
          <a:ln w="38100"/>
        </p:spPr>
        <p:style>
          <a:lnRef idx="1">
            <a:schemeClr val="accent4"/>
          </a:lnRef>
          <a:fillRef idx="2">
            <a:schemeClr val="accent4"/>
          </a:fillRef>
          <a:effectRef idx="1">
            <a:schemeClr val="accent4"/>
          </a:effectRef>
          <a:fontRef idx="minor">
            <a:schemeClr val="dk1"/>
          </a:fontRef>
        </p:style>
        <p:txBody>
          <a:bodyPr>
            <a:spAutoFit/>
          </a:bodyPr>
          <a:lstStyle/>
          <a:p>
            <a:pPr algn="just">
              <a:defRPr/>
            </a:pPr>
            <a:endParaRPr lang="es-AR" sz="2400" b="1" i="1" dirty="0">
              <a:solidFill>
                <a:prstClr val="black"/>
              </a:solidFill>
              <a:effectLst>
                <a:outerShdw blurRad="38100" dist="38100" dir="2700000" algn="tl">
                  <a:srgbClr val="000000">
                    <a:alpha val="43137"/>
                  </a:srgbClr>
                </a:outerShdw>
              </a:effectLst>
            </a:endParaRPr>
          </a:p>
          <a:p>
            <a:pPr algn="ctr">
              <a:defRPr/>
            </a:pPr>
            <a:r>
              <a:rPr lang="es-AR" sz="3200" b="1" u="sng" dirty="0">
                <a:solidFill>
                  <a:prstClr val="black"/>
                </a:solidFill>
                <a:effectLst>
                  <a:outerShdw blurRad="38100" dist="38100" dir="2700000" algn="tl">
                    <a:srgbClr val="000000">
                      <a:alpha val="43137"/>
                    </a:srgbClr>
                  </a:outerShdw>
                </a:effectLst>
              </a:rPr>
              <a:t>LEYES ESPECIALES</a:t>
            </a:r>
          </a:p>
          <a:p>
            <a:pPr algn="just">
              <a:defRPr/>
            </a:pPr>
            <a:endParaRPr lang="es-AR" altLang="es-AR" sz="2400" b="1" u="sng" dirty="0">
              <a:solidFill>
                <a:srgbClr val="FF0000"/>
              </a:solidFill>
            </a:endParaRPr>
          </a:p>
          <a:p>
            <a:pPr algn="just">
              <a:buFont typeface="Arial" pitchFamily="34" charset="0"/>
              <a:buChar char="•"/>
              <a:defRPr/>
            </a:pPr>
            <a:r>
              <a:rPr lang="es-AR" altLang="es-AR" sz="2400" b="1" dirty="0">
                <a:solidFill>
                  <a:prstClr val="black"/>
                </a:solidFill>
              </a:rPr>
              <a:t>Ley 23.091</a:t>
            </a:r>
            <a:r>
              <a:rPr lang="es-AR" altLang="es-AR" sz="2400" dirty="0">
                <a:solidFill>
                  <a:prstClr val="black"/>
                </a:solidFill>
              </a:rPr>
              <a:t>: Locaciones Urbanas</a:t>
            </a:r>
          </a:p>
          <a:p>
            <a:pPr algn="just">
              <a:defRPr/>
            </a:pPr>
            <a:endParaRPr lang="es-AR" altLang="es-AR" sz="3200" dirty="0">
              <a:solidFill>
                <a:prstClr val="black"/>
              </a:solidFill>
            </a:endParaRPr>
          </a:p>
          <a:p>
            <a:pPr algn="just">
              <a:buFont typeface="Arial" pitchFamily="34" charset="0"/>
              <a:buChar char="•"/>
              <a:defRPr/>
            </a:pPr>
            <a:r>
              <a:rPr lang="es-AR" altLang="es-AR" sz="2400" b="1" dirty="0">
                <a:solidFill>
                  <a:prstClr val="black"/>
                </a:solidFill>
              </a:rPr>
              <a:t>Ley 24.417</a:t>
            </a:r>
            <a:r>
              <a:rPr lang="es-AR" altLang="es-AR" sz="2400" dirty="0">
                <a:solidFill>
                  <a:prstClr val="black"/>
                </a:solidFill>
              </a:rPr>
              <a:t>: Violencia Familiar</a:t>
            </a:r>
          </a:p>
          <a:p>
            <a:pPr algn="just">
              <a:buFont typeface="Arial" pitchFamily="34" charset="0"/>
              <a:buChar char="•"/>
              <a:defRPr/>
            </a:pPr>
            <a:endParaRPr lang="es-AR" altLang="es-AR" sz="2400" dirty="0">
              <a:solidFill>
                <a:prstClr val="black"/>
              </a:solidFill>
            </a:endParaRPr>
          </a:p>
          <a:p>
            <a:pPr algn="just">
              <a:buFont typeface="Arial" pitchFamily="34" charset="0"/>
              <a:buChar char="•"/>
              <a:defRPr/>
            </a:pPr>
            <a:r>
              <a:rPr lang="es-AR" altLang="es-AR" sz="2400" b="1" dirty="0">
                <a:solidFill>
                  <a:prstClr val="black"/>
                </a:solidFill>
              </a:rPr>
              <a:t>Ley 24.193</a:t>
            </a:r>
            <a:r>
              <a:rPr lang="es-AR" altLang="es-AR" sz="2400" dirty="0">
                <a:solidFill>
                  <a:prstClr val="black"/>
                </a:solidFill>
              </a:rPr>
              <a:t>: Trasplante de Órganos</a:t>
            </a:r>
          </a:p>
          <a:p>
            <a:pPr algn="just">
              <a:buFont typeface="Arial" pitchFamily="34" charset="0"/>
              <a:buChar char="•"/>
              <a:defRPr/>
            </a:pPr>
            <a:endParaRPr lang="es-AR" altLang="es-AR" sz="2400" dirty="0">
              <a:solidFill>
                <a:prstClr val="black"/>
              </a:solidFill>
            </a:endParaRPr>
          </a:p>
          <a:p>
            <a:pPr algn="just">
              <a:buFont typeface="Arial" pitchFamily="34" charset="0"/>
              <a:buChar char="•"/>
              <a:defRPr/>
            </a:pPr>
            <a:r>
              <a:rPr lang="es-AR" altLang="es-AR" sz="2400" b="1" dirty="0">
                <a:solidFill>
                  <a:prstClr val="black"/>
                </a:solidFill>
              </a:rPr>
              <a:t>Ley 20.774</a:t>
            </a:r>
            <a:r>
              <a:rPr lang="es-AR" altLang="es-AR" sz="2400" dirty="0">
                <a:solidFill>
                  <a:prstClr val="black"/>
                </a:solidFill>
              </a:rPr>
              <a:t>: LCT (Indemnización por muerte del trabajador)</a:t>
            </a:r>
          </a:p>
          <a:p>
            <a:pPr algn="just">
              <a:buFont typeface="Arial" pitchFamily="34" charset="0"/>
              <a:buChar char="•"/>
              <a:defRPr/>
            </a:pPr>
            <a:endParaRPr lang="es-AR" altLang="es-AR" sz="2400" dirty="0">
              <a:solidFill>
                <a:prstClr val="black"/>
              </a:solidFill>
            </a:endParaRPr>
          </a:p>
          <a:p>
            <a:pPr algn="just">
              <a:buFont typeface="Arial" pitchFamily="34" charset="0"/>
              <a:buChar char="•"/>
              <a:defRPr/>
            </a:pPr>
            <a:r>
              <a:rPr lang="es-AR" altLang="es-AR" sz="2400" b="1" dirty="0">
                <a:solidFill>
                  <a:prstClr val="black"/>
                </a:solidFill>
              </a:rPr>
              <a:t>Ley 24.241</a:t>
            </a:r>
            <a:r>
              <a:rPr lang="es-AR" altLang="es-AR" sz="2400" dirty="0">
                <a:solidFill>
                  <a:prstClr val="black"/>
                </a:solidFill>
              </a:rPr>
              <a:t>: Sistema integrado de jubilaciones y pensiones (Derecho a pensión)</a:t>
            </a:r>
          </a:p>
          <a:p>
            <a:pPr algn="just">
              <a:defRPr/>
            </a:pPr>
            <a:endParaRPr lang="es-AR" sz="2400" dirty="0">
              <a:solidFill>
                <a:prstClr val="black"/>
              </a:solidFill>
            </a:endParaRPr>
          </a:p>
        </p:txBody>
      </p:sp>
      <p:pic>
        <p:nvPicPr>
          <p:cNvPr id="22531" name="Picture 2" descr="http://www.oikosambiental.org/files/1-123633-imatge/ley.jpg"/>
          <p:cNvPicPr>
            <a:picLocks noChangeAspect="1" noChangeArrowheads="1"/>
          </p:cNvPicPr>
          <p:nvPr/>
        </p:nvPicPr>
        <p:blipFill>
          <a:blip r:embed="rId3" cstate="print"/>
          <a:srcRect/>
          <a:stretch>
            <a:fillRect/>
          </a:stretch>
        </p:blipFill>
        <p:spPr bwMode="auto">
          <a:xfrm>
            <a:off x="6084888" y="5254625"/>
            <a:ext cx="3059112" cy="1603375"/>
          </a:xfrm>
          <a:prstGeom prst="rect">
            <a:avLst/>
          </a:prstGeom>
          <a:noFill/>
          <a:ln w="9525">
            <a:noFill/>
            <a:miter lim="800000"/>
            <a:headEnd/>
            <a:tailEnd/>
          </a:ln>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CuadroTexto"/>
          <p:cNvSpPr txBox="1"/>
          <p:nvPr/>
        </p:nvSpPr>
        <p:spPr>
          <a:xfrm>
            <a:off x="250825" y="115888"/>
            <a:ext cx="8642350" cy="6680200"/>
          </a:xfrm>
          <a:prstGeom prst="rect">
            <a:avLst/>
          </a:prstGeom>
          <a:ln w="38100"/>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s-AR" sz="3200" b="1" i="1" dirty="0">
                <a:solidFill>
                  <a:prstClr val="black"/>
                </a:solidFill>
                <a:effectLst>
                  <a:outerShdw blurRad="38100" dist="38100" dir="2700000" algn="tl">
                    <a:srgbClr val="000000">
                      <a:alpha val="43137"/>
                    </a:srgbClr>
                  </a:outerShdw>
                </a:effectLst>
              </a:rPr>
              <a:t>RECONOCIMIENTO JURISPRUDENCIAL</a:t>
            </a:r>
          </a:p>
          <a:p>
            <a:pPr algn="ctr">
              <a:defRPr/>
            </a:pPr>
            <a:r>
              <a:rPr lang="es-AR" altLang="es-AR" sz="2400" b="1" i="1" dirty="0">
                <a:solidFill>
                  <a:prstClr val="black"/>
                </a:solidFill>
              </a:rPr>
              <a:t>Algunos ejemplos:</a:t>
            </a:r>
          </a:p>
          <a:p>
            <a:pPr algn="ctr">
              <a:defRPr/>
            </a:pPr>
            <a:endParaRPr lang="es-AR" altLang="es-AR" sz="3200" b="1" i="1" dirty="0">
              <a:solidFill>
                <a:prstClr val="black"/>
              </a:solidFill>
            </a:endParaRPr>
          </a:p>
          <a:p>
            <a:pPr marL="285750" indent="-285750" algn="just">
              <a:buFontTx/>
              <a:buChar char="-"/>
              <a:defRPr/>
            </a:pPr>
            <a:r>
              <a:rPr lang="es-AR" altLang="es-AR" sz="1700" b="1" dirty="0">
                <a:solidFill>
                  <a:srgbClr val="5D5AD2">
                    <a:lumMod val="50000"/>
                  </a:srgbClr>
                </a:solidFill>
                <a:cs typeface="Times New Roman" panose="02020603050405020304" pitchFamily="18" charset="0"/>
              </a:rPr>
              <a:t>La legitimación activa del conviviente para el resarcimiento  del daño moral (art. 1078 C.C.)</a:t>
            </a:r>
            <a:r>
              <a:rPr lang="es-AR" altLang="es-AR" sz="1700" b="1" dirty="0">
                <a:solidFill>
                  <a:prstClr val="black"/>
                </a:solidFill>
                <a:cs typeface="Times New Roman" panose="02020603050405020304" pitchFamily="18" charset="0"/>
              </a:rPr>
              <a:t> </a:t>
            </a:r>
            <a:r>
              <a:rPr lang="es-AR" altLang="es-AR" sz="1700" i="1" dirty="0">
                <a:solidFill>
                  <a:prstClr val="black"/>
                </a:solidFill>
                <a:cs typeface="Times New Roman" panose="02020603050405020304" pitchFamily="18" charset="0"/>
              </a:rPr>
              <a:t>ST Río Negro, 28/11/2007, M., E. G. c/  </a:t>
            </a:r>
            <a:r>
              <a:rPr lang="es-AR" altLang="es-AR" sz="1700" i="1" dirty="0" err="1">
                <a:solidFill>
                  <a:prstClr val="black"/>
                </a:solidFill>
                <a:cs typeface="Times New Roman" panose="02020603050405020304" pitchFamily="18" charset="0"/>
              </a:rPr>
              <a:t>Edersa</a:t>
            </a:r>
            <a:r>
              <a:rPr lang="es-AR" altLang="es-AR" sz="1700" i="1" dirty="0">
                <a:solidFill>
                  <a:prstClr val="black"/>
                </a:solidFill>
                <a:cs typeface="Times New Roman" panose="02020603050405020304" pitchFamily="18" charset="0"/>
              </a:rPr>
              <a:t> S.A, </a:t>
            </a:r>
            <a:r>
              <a:rPr lang="es-AR" altLang="es-AR" sz="1700" i="1" dirty="0" err="1">
                <a:solidFill>
                  <a:prstClr val="black"/>
                </a:solidFill>
                <a:cs typeface="Times New Roman" panose="02020603050405020304" pitchFamily="18" charset="0"/>
              </a:rPr>
              <a:t>LLPatagonia</a:t>
            </a:r>
            <a:r>
              <a:rPr lang="es-AR" altLang="es-AR" sz="1700" i="1" dirty="0">
                <a:solidFill>
                  <a:prstClr val="black"/>
                </a:solidFill>
                <a:cs typeface="Times New Roman" panose="02020603050405020304" pitchFamily="18" charset="0"/>
              </a:rPr>
              <a:t>  2009 (abril), 745; AR/JUR/13439/2007.</a:t>
            </a:r>
          </a:p>
          <a:p>
            <a:pPr algn="just">
              <a:defRPr/>
            </a:pPr>
            <a:endParaRPr lang="es-AR" altLang="es-AR" sz="1700" dirty="0">
              <a:solidFill>
                <a:prstClr val="black"/>
              </a:solidFill>
              <a:cs typeface="Times New Roman" panose="02020603050405020304" pitchFamily="18" charset="0"/>
            </a:endParaRPr>
          </a:p>
          <a:p>
            <a:pPr marL="285750" indent="-285750" algn="just">
              <a:buFontTx/>
              <a:buChar char="-"/>
              <a:defRPr/>
            </a:pPr>
            <a:r>
              <a:rPr lang="es-AR" sz="1700" b="1" dirty="0">
                <a:solidFill>
                  <a:srgbClr val="5D5AD2">
                    <a:lumMod val="50000"/>
                  </a:srgbClr>
                </a:solidFill>
                <a:cs typeface="Times New Roman" panose="02020603050405020304" pitchFamily="18" charset="0"/>
              </a:rPr>
              <a:t>Bien de familia (en caso de existencia de hijos)</a:t>
            </a:r>
            <a:r>
              <a:rPr lang="es-AR" altLang="es-AR" sz="1700" b="1" dirty="0">
                <a:solidFill>
                  <a:srgbClr val="5D5AD2">
                    <a:lumMod val="50000"/>
                  </a:srgbClr>
                </a:solidFill>
                <a:cs typeface="Times New Roman" panose="02020603050405020304" pitchFamily="18" charset="0"/>
              </a:rPr>
              <a:t>.</a:t>
            </a:r>
            <a:r>
              <a:rPr lang="es-AR" altLang="es-AR" sz="1700" dirty="0">
                <a:solidFill>
                  <a:prstClr val="black"/>
                </a:solidFill>
                <a:cs typeface="Times New Roman" panose="02020603050405020304" pitchFamily="18" charset="0"/>
              </a:rPr>
              <a:t> </a:t>
            </a:r>
            <a:r>
              <a:rPr lang="es-AR" altLang="es-AR" sz="1700" i="1" dirty="0">
                <a:solidFill>
                  <a:prstClr val="black"/>
                </a:solidFill>
                <a:cs typeface="Times New Roman" panose="02020603050405020304" pitchFamily="18" charset="0"/>
              </a:rPr>
              <a:t>Cámara Nacional de Apelaciones en lo Civil, Sala H, 2010-05-28, “</a:t>
            </a:r>
            <a:r>
              <a:rPr lang="es-AR" altLang="es-AR" sz="1700" i="1" dirty="0" err="1">
                <a:solidFill>
                  <a:prstClr val="black"/>
                </a:solidFill>
                <a:cs typeface="Times New Roman" panose="02020603050405020304" pitchFamily="18" charset="0"/>
              </a:rPr>
              <a:t>Maximo</a:t>
            </a:r>
            <a:r>
              <a:rPr lang="es-AR" altLang="es-AR" sz="1700" i="1" dirty="0">
                <a:solidFill>
                  <a:prstClr val="black"/>
                </a:solidFill>
                <a:cs typeface="Times New Roman" panose="02020603050405020304" pitchFamily="18" charset="0"/>
              </a:rPr>
              <a:t> Vittorio </a:t>
            </a:r>
            <a:r>
              <a:rPr lang="es-AR" altLang="es-AR" sz="1700" i="1" dirty="0" err="1">
                <a:solidFill>
                  <a:prstClr val="black"/>
                </a:solidFill>
                <a:cs typeface="Times New Roman" panose="02020603050405020304" pitchFamily="18" charset="0"/>
              </a:rPr>
              <a:t>Marchetti</a:t>
            </a:r>
            <a:r>
              <a:rPr lang="es-AR" altLang="es-AR" sz="1700" i="1" dirty="0">
                <a:solidFill>
                  <a:prstClr val="black"/>
                </a:solidFill>
                <a:cs typeface="Times New Roman" panose="02020603050405020304" pitchFamily="18" charset="0"/>
              </a:rPr>
              <a:t> y Adriana Lidia Vázquez”, LL 02/12/2010, 4.</a:t>
            </a:r>
          </a:p>
          <a:p>
            <a:pPr marL="285750" indent="-285750" algn="just">
              <a:buFontTx/>
              <a:buChar char="-"/>
              <a:defRPr/>
            </a:pPr>
            <a:endParaRPr lang="es-AR" altLang="es-AR" sz="1700" dirty="0">
              <a:solidFill>
                <a:prstClr val="black"/>
              </a:solidFill>
              <a:cs typeface="Times New Roman" panose="02020603050405020304" pitchFamily="18" charset="0"/>
            </a:endParaRPr>
          </a:p>
          <a:p>
            <a:pPr marL="285750" indent="-285750" algn="just">
              <a:buFontTx/>
              <a:buChar char="-"/>
              <a:defRPr/>
            </a:pPr>
            <a:r>
              <a:rPr lang="es-AR" sz="1700" b="1" dirty="0">
                <a:solidFill>
                  <a:srgbClr val="5D5AD2">
                    <a:lumMod val="50000"/>
                  </a:srgbClr>
                </a:solidFill>
                <a:cs typeface="Times New Roman" panose="02020603050405020304" pitchFamily="18" charset="0"/>
              </a:rPr>
              <a:t>Protección de la vivienda (Aplicación analógica del art. 1277 en caso de existencia de descendencia común –asentimiento-). </a:t>
            </a:r>
            <a:r>
              <a:rPr lang="es-AR" sz="1700" i="1" dirty="0">
                <a:solidFill>
                  <a:prstClr val="black"/>
                </a:solidFill>
                <a:cs typeface="Times New Roman" panose="02020603050405020304" pitchFamily="18" charset="0"/>
              </a:rPr>
              <a:t>Cámara Nacional de Apelaciones en lo Civil, sala K, 31/05/2006 “V. S. S. c. A. N. del V.”, LA LEY.</a:t>
            </a:r>
          </a:p>
          <a:p>
            <a:pPr marL="285750" indent="-285750" algn="just">
              <a:buFontTx/>
              <a:buChar char="-"/>
              <a:defRPr/>
            </a:pPr>
            <a:endParaRPr lang="es-AR" altLang="es-AR" sz="1700" dirty="0">
              <a:solidFill>
                <a:prstClr val="black"/>
              </a:solidFill>
              <a:cs typeface="Times New Roman" panose="02020603050405020304" pitchFamily="18" charset="0"/>
            </a:endParaRPr>
          </a:p>
          <a:p>
            <a:pPr marL="285750" indent="-285750" algn="just">
              <a:buFontTx/>
              <a:buChar char="-"/>
              <a:defRPr/>
            </a:pPr>
            <a:r>
              <a:rPr lang="es-AR" altLang="es-AR" sz="1700" b="1" dirty="0">
                <a:solidFill>
                  <a:srgbClr val="5D5AD2">
                    <a:lumMod val="50000"/>
                  </a:srgbClr>
                </a:solidFill>
                <a:cs typeface="Times New Roman" panose="02020603050405020304" pitchFamily="18" charset="0"/>
              </a:rPr>
              <a:t>Guarda con fines de adopción (Inconstitucionalidad de los arts. 312 -primera parte- y 337 inc. d) del C.C.</a:t>
            </a:r>
            <a:r>
              <a:rPr lang="es-AR" altLang="es-AR" sz="1700" dirty="0">
                <a:solidFill>
                  <a:prstClr val="black"/>
                </a:solidFill>
                <a:cs typeface="Times New Roman" panose="02020603050405020304" pitchFamily="18" charset="0"/>
              </a:rPr>
              <a:t> </a:t>
            </a:r>
            <a:r>
              <a:rPr lang="es-AR" altLang="es-AR" sz="1700" i="1" dirty="0">
                <a:solidFill>
                  <a:prstClr val="black"/>
                </a:solidFill>
                <a:cs typeface="Times New Roman" panose="02020603050405020304" pitchFamily="18" charset="0"/>
              </a:rPr>
              <a:t>Cámara de Apelaciones de  Mendoza, 18/03/2011, “D.F. A. P/ MEDIDA TUTELAR”, </a:t>
            </a:r>
            <a:r>
              <a:rPr lang="es-AR" altLang="es-AR" sz="1700" i="1" dirty="0" err="1">
                <a:solidFill>
                  <a:prstClr val="black"/>
                </a:solidFill>
                <a:cs typeface="Times New Roman" panose="02020603050405020304" pitchFamily="18" charset="0"/>
              </a:rPr>
              <a:t>Abeledo</a:t>
            </a:r>
            <a:r>
              <a:rPr lang="es-AR" altLang="es-AR" sz="1700" i="1" dirty="0">
                <a:solidFill>
                  <a:prstClr val="black"/>
                </a:solidFill>
                <a:cs typeface="Times New Roman" panose="02020603050405020304" pitchFamily="18" charset="0"/>
              </a:rPr>
              <a:t>  </a:t>
            </a:r>
            <a:r>
              <a:rPr lang="es-AR" altLang="es-AR" sz="1700" i="1" dirty="0" err="1">
                <a:solidFill>
                  <a:prstClr val="black"/>
                </a:solidFill>
                <a:cs typeface="Times New Roman" panose="02020603050405020304" pitchFamily="18" charset="0"/>
              </a:rPr>
              <a:t>Perrot</a:t>
            </a:r>
            <a:r>
              <a:rPr lang="es-AR" altLang="es-AR" sz="1700" i="1" dirty="0">
                <a:solidFill>
                  <a:prstClr val="black"/>
                </a:solidFill>
                <a:cs typeface="Times New Roman" panose="02020603050405020304" pitchFamily="18" charset="0"/>
              </a:rPr>
              <a:t>, </a:t>
            </a:r>
            <a:r>
              <a:rPr lang="es-AR" altLang="es-AR" sz="1700" i="1" dirty="0" err="1">
                <a:solidFill>
                  <a:prstClr val="black"/>
                </a:solidFill>
                <a:cs typeface="Times New Roman" panose="02020603050405020304" pitchFamily="18" charset="0"/>
              </a:rPr>
              <a:t>Newsletter</a:t>
            </a:r>
            <a:r>
              <a:rPr lang="es-AR" altLang="es-AR" sz="1700" i="1" dirty="0">
                <a:solidFill>
                  <a:prstClr val="black"/>
                </a:solidFill>
                <a:cs typeface="Times New Roman" panose="02020603050405020304" pitchFamily="18" charset="0"/>
              </a:rPr>
              <a:t> de Derecho de Familia, 28/04/2011.</a:t>
            </a:r>
          </a:p>
          <a:p>
            <a:pPr marL="285750" indent="-285750" algn="just">
              <a:buFontTx/>
              <a:buChar char="-"/>
              <a:defRPr/>
            </a:pPr>
            <a:endParaRPr lang="es-AR" altLang="es-AR" sz="1700" dirty="0">
              <a:solidFill>
                <a:prstClr val="black"/>
              </a:solidFill>
              <a:cs typeface="Times New Roman" panose="02020603050405020304" pitchFamily="18" charset="0"/>
            </a:endParaRPr>
          </a:p>
          <a:p>
            <a:pPr marL="285750" indent="-285750" algn="just">
              <a:buFontTx/>
              <a:buChar char="-"/>
              <a:defRPr/>
            </a:pPr>
            <a:r>
              <a:rPr lang="es-AR" altLang="es-AR" sz="1700" b="1" dirty="0">
                <a:solidFill>
                  <a:srgbClr val="5D5AD2">
                    <a:lumMod val="50000"/>
                  </a:srgbClr>
                </a:solidFill>
                <a:cs typeface="Times New Roman" panose="02020603050405020304" pitchFamily="18" charset="0"/>
              </a:rPr>
              <a:t>Adopción simple dual (Inconstitucionalidad  de los arts. 312 -primera parte- y 337 inc. d) del CC. </a:t>
            </a:r>
            <a:r>
              <a:rPr lang="es-AR" altLang="es-AR" sz="1700" i="1" dirty="0">
                <a:solidFill>
                  <a:prstClr val="black"/>
                </a:solidFill>
                <a:cs typeface="Times New Roman" panose="02020603050405020304" pitchFamily="18" charset="0"/>
              </a:rPr>
              <a:t>Juzgado de Primera Instancia de Familia Nro. 1 de </a:t>
            </a:r>
            <a:r>
              <a:rPr lang="es-AR" altLang="es-AR" sz="1700" i="1" dirty="0" err="1">
                <a:solidFill>
                  <a:prstClr val="black"/>
                </a:solidFill>
                <a:cs typeface="Times New Roman" panose="02020603050405020304" pitchFamily="18" charset="0"/>
              </a:rPr>
              <a:t>Esquel</a:t>
            </a:r>
            <a:r>
              <a:rPr lang="es-AR" altLang="es-AR" sz="1700" i="1" dirty="0">
                <a:solidFill>
                  <a:prstClr val="black"/>
                </a:solidFill>
                <a:cs typeface="Times New Roman" panose="02020603050405020304" pitchFamily="18" charset="0"/>
              </a:rPr>
              <a:t>, 09/02/2010, “G. P.  A. y Otro”, LL ONLINE; 08/02/2010.</a:t>
            </a:r>
            <a:endParaRPr lang="es-AR" sz="1700" i="1" dirty="0">
              <a:solidFill>
                <a:prstClr val="black"/>
              </a:solidFill>
              <a:cs typeface="Times New Roman" panose="02020603050405020304" pitchFamily="18" charset="0"/>
            </a:endParaRPr>
          </a:p>
        </p:txBody>
      </p:sp>
      <p:pic>
        <p:nvPicPr>
          <p:cNvPr id="23555" name="Picture 2" descr="http://elprofejose.files.wordpress.com/2012/08/tendencia.jpg"/>
          <p:cNvPicPr>
            <a:picLocks noChangeAspect="1" noChangeArrowheads="1"/>
          </p:cNvPicPr>
          <p:nvPr/>
        </p:nvPicPr>
        <p:blipFill>
          <a:blip r:embed="rId3" cstate="print"/>
          <a:srcRect/>
          <a:stretch>
            <a:fillRect/>
          </a:stretch>
        </p:blipFill>
        <p:spPr bwMode="auto">
          <a:xfrm>
            <a:off x="8496300" y="476250"/>
            <a:ext cx="755650" cy="881063"/>
          </a:xfrm>
          <a:prstGeom prst="rect">
            <a:avLst/>
          </a:prstGeom>
          <a:noFill/>
          <a:ln w="9525">
            <a:noFill/>
            <a:miter lim="800000"/>
            <a:headEnd/>
            <a:tailEnd/>
          </a:ln>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04950" y="258763"/>
            <a:ext cx="7675563" cy="1154112"/>
          </a:xfrm>
        </p:spPr>
        <p:txBody>
          <a:bodyPr rtlCol="0">
            <a:normAutofit fontScale="90000"/>
          </a:bodyPr>
          <a:lstStyle/>
          <a:p>
            <a:pPr eaLnBrk="1" fontAlgn="auto" hangingPunct="1">
              <a:spcAft>
                <a:spcPts val="0"/>
              </a:spcAft>
              <a:defRPr/>
            </a:pPr>
            <a:r>
              <a:rPr lang="es-AR" b="1" dirty="0"/>
              <a:t>3) CONSTITUCIONALIZACIÓN </a:t>
            </a:r>
            <a:br>
              <a:rPr lang="es-AR" b="1" dirty="0"/>
            </a:br>
            <a:r>
              <a:rPr lang="es-AR" b="1" dirty="0"/>
              <a:t>     DEL DERECHO PRIVADO</a:t>
            </a:r>
          </a:p>
        </p:txBody>
      </p:sp>
      <p:sp>
        <p:nvSpPr>
          <p:cNvPr id="5" name="4 CuadroTexto"/>
          <p:cNvSpPr txBox="1"/>
          <p:nvPr/>
        </p:nvSpPr>
        <p:spPr>
          <a:xfrm>
            <a:off x="250825" y="1773238"/>
            <a:ext cx="8569325" cy="4892675"/>
          </a:xfrm>
          <a:prstGeom prst="rect">
            <a:avLst/>
          </a:prstGeom>
          <a:noFill/>
        </p:spPr>
        <p:txBody>
          <a:bodyPr>
            <a:spAutoFit/>
          </a:bodyPr>
          <a:lstStyle/>
          <a:p>
            <a:pPr algn="ctr">
              <a:defRPr/>
            </a:pPr>
            <a:endParaRPr lang="es-AR" sz="2400" b="1" u="sng" dirty="0">
              <a:solidFill>
                <a:prstClr val="white"/>
              </a:solidFill>
              <a:cs typeface="Arial" charset="0"/>
            </a:endParaRPr>
          </a:p>
          <a:p>
            <a:pPr marL="285750" indent="-285750">
              <a:buFont typeface="Wingdings" panose="05000000000000000000" pitchFamily="2" charset="2"/>
              <a:buChar char="§"/>
              <a:defRPr/>
            </a:pPr>
            <a:endParaRPr lang="es-AR" sz="2400" dirty="0">
              <a:solidFill>
                <a:prstClr val="white"/>
              </a:solidFill>
              <a:cs typeface="Arial" charset="0"/>
            </a:endParaRPr>
          </a:p>
          <a:p>
            <a:pPr marL="285750" indent="-285750" algn="just">
              <a:buFont typeface="Wingdings" panose="05000000000000000000" pitchFamily="2" charset="2"/>
              <a:buChar char="§"/>
              <a:defRPr/>
            </a:pPr>
            <a:r>
              <a:rPr lang="es-AR" sz="2400" b="1" dirty="0">
                <a:solidFill>
                  <a:prstClr val="white"/>
                </a:solidFill>
                <a:cs typeface="Arial" charset="0"/>
              </a:rPr>
              <a:t>Art. 14 bis </a:t>
            </a:r>
            <a:r>
              <a:rPr lang="es-AR" sz="2400" b="1" dirty="0">
                <a:solidFill>
                  <a:srgbClr val="00B0F0"/>
                </a:solidFill>
                <a:cs typeface="Arial" charset="0"/>
              </a:rPr>
              <a:t>“Protección integral de la familia”</a:t>
            </a:r>
            <a:r>
              <a:rPr lang="es-AR" sz="2400" b="1" dirty="0">
                <a:solidFill>
                  <a:prstClr val="white"/>
                </a:solidFill>
                <a:cs typeface="Arial" charset="0"/>
              </a:rPr>
              <a:t>        </a:t>
            </a:r>
            <a:r>
              <a:rPr lang="es-AR" sz="2400" i="1" u="sng" dirty="0">
                <a:solidFill>
                  <a:prstClr val="white"/>
                </a:solidFill>
                <a:cs typeface="Arial" charset="0"/>
              </a:rPr>
              <a:t>sin limitar esta noción</a:t>
            </a:r>
            <a:r>
              <a:rPr lang="es-AR" sz="2400" i="1" dirty="0">
                <a:solidFill>
                  <a:prstClr val="white"/>
                </a:solidFill>
                <a:cs typeface="Arial" charset="0"/>
              </a:rPr>
              <a:t> (de carácter sociológico y en permanente transformación) a la familia matrimonial intacta.</a:t>
            </a:r>
          </a:p>
          <a:p>
            <a:pPr marL="285750" indent="-285750">
              <a:buFont typeface="Wingdings" panose="05000000000000000000" pitchFamily="2" charset="2"/>
              <a:buChar char="§"/>
              <a:defRPr/>
            </a:pPr>
            <a:endParaRPr lang="es-AR" sz="2400" i="1" dirty="0">
              <a:solidFill>
                <a:prstClr val="white"/>
              </a:solidFill>
              <a:cs typeface="Arial" charset="0"/>
            </a:endParaRPr>
          </a:p>
          <a:p>
            <a:pPr marL="285750" indent="-285750" algn="just">
              <a:buFont typeface="Wingdings" panose="05000000000000000000" pitchFamily="2" charset="2"/>
              <a:buChar char="§"/>
              <a:defRPr/>
            </a:pPr>
            <a:r>
              <a:rPr lang="es-AR" sz="2400" b="1" dirty="0">
                <a:solidFill>
                  <a:prstClr val="white"/>
                </a:solidFill>
                <a:cs typeface="Arial" charset="0"/>
              </a:rPr>
              <a:t>Art. 19  </a:t>
            </a:r>
            <a:r>
              <a:rPr lang="es-AR" sz="2400" b="1" dirty="0">
                <a:solidFill>
                  <a:srgbClr val="00B0F0"/>
                </a:solidFill>
                <a:cs typeface="Arial" charset="0"/>
              </a:rPr>
              <a:t>“Autonomía de la voluntad” </a:t>
            </a:r>
            <a:r>
              <a:rPr lang="es-AR" sz="2400" b="1" i="1" dirty="0">
                <a:solidFill>
                  <a:prstClr val="white"/>
                </a:solidFill>
                <a:cs typeface="Arial" charset="0"/>
              </a:rPr>
              <a:t>        </a:t>
            </a:r>
            <a:r>
              <a:rPr lang="es-AR" sz="2400" i="1" dirty="0">
                <a:solidFill>
                  <a:prstClr val="white"/>
                </a:solidFill>
                <a:cs typeface="Arial" charset="0"/>
              </a:rPr>
              <a:t>la libertad de optar entre </a:t>
            </a:r>
            <a:r>
              <a:rPr lang="es-AR" sz="2400" i="1" u="sng" dirty="0">
                <a:solidFill>
                  <a:prstClr val="white"/>
                </a:solidFill>
                <a:cs typeface="Arial" charset="0"/>
              </a:rPr>
              <a:t>casarse y no casarse.</a:t>
            </a:r>
          </a:p>
          <a:p>
            <a:pPr marL="285750" indent="-285750" algn="just">
              <a:buFont typeface="Wingdings" panose="05000000000000000000" pitchFamily="2" charset="2"/>
              <a:buChar char="§"/>
              <a:defRPr/>
            </a:pPr>
            <a:endParaRPr lang="es-AR" sz="2400" i="1" dirty="0">
              <a:solidFill>
                <a:prstClr val="white"/>
              </a:solidFill>
              <a:cs typeface="Arial" charset="0"/>
            </a:endParaRPr>
          </a:p>
          <a:p>
            <a:pPr marL="285750" indent="-285750" algn="just">
              <a:buFont typeface="Wingdings" panose="05000000000000000000" pitchFamily="2" charset="2"/>
              <a:buChar char="§"/>
              <a:defRPr/>
            </a:pPr>
            <a:r>
              <a:rPr lang="es-AR" sz="2400" b="1" dirty="0">
                <a:solidFill>
                  <a:prstClr val="white"/>
                </a:solidFill>
                <a:cs typeface="Arial" charset="0"/>
              </a:rPr>
              <a:t>Art. 16 </a:t>
            </a:r>
            <a:r>
              <a:rPr lang="es-AR" sz="2400" b="1" dirty="0">
                <a:solidFill>
                  <a:srgbClr val="00B0F0"/>
                </a:solidFill>
                <a:cs typeface="Arial" charset="0"/>
              </a:rPr>
              <a:t>“Igualdad ante la ley</a:t>
            </a:r>
            <a:r>
              <a:rPr lang="es-AR" sz="2400" dirty="0">
                <a:solidFill>
                  <a:srgbClr val="00B0F0"/>
                </a:solidFill>
                <a:cs typeface="Arial" charset="0"/>
              </a:rPr>
              <a:t>” </a:t>
            </a:r>
            <a:r>
              <a:rPr lang="es-AR" sz="2400" i="1" dirty="0">
                <a:solidFill>
                  <a:prstClr val="white"/>
                </a:solidFill>
                <a:cs typeface="Arial" charset="0"/>
              </a:rPr>
              <a:t>      el respeto por este principio es posible brindando un </a:t>
            </a:r>
            <a:r>
              <a:rPr lang="es-AR" sz="2400" i="1" u="sng" dirty="0">
                <a:solidFill>
                  <a:prstClr val="white"/>
                </a:solidFill>
                <a:cs typeface="Arial" charset="0"/>
              </a:rPr>
              <a:t>tratamiento diferenciado</a:t>
            </a:r>
            <a:r>
              <a:rPr lang="es-AR" sz="2400" i="1" dirty="0">
                <a:solidFill>
                  <a:prstClr val="white"/>
                </a:solidFill>
                <a:cs typeface="Arial" charset="0"/>
              </a:rPr>
              <a:t> a modelos distintos de familia.</a:t>
            </a:r>
          </a:p>
        </p:txBody>
      </p:sp>
      <p:sp>
        <p:nvSpPr>
          <p:cNvPr id="6" name="5 Flecha derecha"/>
          <p:cNvSpPr/>
          <p:nvPr/>
        </p:nvSpPr>
        <p:spPr>
          <a:xfrm>
            <a:off x="7669213" y="2636838"/>
            <a:ext cx="287337" cy="2159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AR" dirty="0">
                <a:solidFill>
                  <a:prstClr val="white"/>
                </a:solidFill>
              </a:rPr>
              <a:t>  </a:t>
            </a:r>
          </a:p>
        </p:txBody>
      </p:sp>
      <p:sp>
        <p:nvSpPr>
          <p:cNvPr id="12" name="11 Flecha derecha"/>
          <p:cNvSpPr/>
          <p:nvPr/>
        </p:nvSpPr>
        <p:spPr>
          <a:xfrm>
            <a:off x="6227763" y="4506913"/>
            <a:ext cx="288925" cy="21748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13" name="12 Flecha derecha"/>
          <p:cNvSpPr/>
          <p:nvPr/>
        </p:nvSpPr>
        <p:spPr>
          <a:xfrm>
            <a:off x="5362575" y="5589588"/>
            <a:ext cx="288925" cy="2159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pic>
        <p:nvPicPr>
          <p:cNvPr id="27655" name="Picture 13" descr="http://economiaparatodos.net/wp-content/uploads/CONSTITUCION-NACIONAL1-e1381153564711.jpg"/>
          <p:cNvPicPr>
            <a:picLocks noChangeAspect="1" noChangeArrowheads="1"/>
          </p:cNvPicPr>
          <p:nvPr/>
        </p:nvPicPr>
        <p:blipFill>
          <a:blip r:embed="rId3" cstate="print"/>
          <a:srcRect/>
          <a:stretch>
            <a:fillRect/>
          </a:stretch>
        </p:blipFill>
        <p:spPr bwMode="auto">
          <a:xfrm>
            <a:off x="-36513" y="981075"/>
            <a:ext cx="1973263" cy="1425575"/>
          </a:xfrm>
          <a:prstGeom prst="rect">
            <a:avLst/>
          </a:prstGeom>
          <a:noFill/>
          <a:ln w="9525">
            <a:noFill/>
            <a:miter lim="800000"/>
            <a:headEnd/>
            <a:tailEnd/>
          </a:ln>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161345"/>
            <a:ext cx="9108504" cy="6740307"/>
          </a:xfrm>
          <a:prstGeom prst="rect">
            <a:avLst/>
          </a:prstGeom>
          <a:ln/>
        </p:spPr>
        <p:style>
          <a:lnRef idx="1">
            <a:schemeClr val="accent5"/>
          </a:lnRef>
          <a:fillRef idx="3">
            <a:schemeClr val="accent5"/>
          </a:fillRef>
          <a:effectRef idx="2">
            <a:schemeClr val="accent5"/>
          </a:effectRef>
          <a:fontRef idx="minor">
            <a:schemeClr val="lt1"/>
          </a:fontRef>
        </p:style>
        <p:txBody>
          <a:bodyPr anchor="ctr">
            <a:spAutoFit/>
          </a:bodyPr>
          <a:lstStyle/>
          <a:p>
            <a:pPr algn="just" fontAlgn="base">
              <a:spcBef>
                <a:spcPct val="0"/>
              </a:spcBef>
              <a:spcAft>
                <a:spcPct val="0"/>
              </a:spcAft>
              <a:buFont typeface="Arial" pitchFamily="34" charset="0"/>
              <a:buChar char="•"/>
              <a:defRPr/>
            </a:pPr>
            <a:r>
              <a:rPr lang="es-AR" sz="2400" b="1" dirty="0">
                <a:solidFill>
                  <a:prstClr val="black"/>
                </a:solidFill>
                <a:effectLst>
                  <a:outerShdw blurRad="38100" dist="38100" dir="2700000" algn="tl">
                    <a:srgbClr val="000000">
                      <a:alpha val="43137"/>
                    </a:srgbClr>
                  </a:outerShdw>
                </a:effectLst>
              </a:rPr>
              <a:t>CONVENCIÓN AMERICANA SOBRE DERECHOS HUMANOS</a:t>
            </a:r>
          </a:p>
          <a:p>
            <a:pPr algn="just" fontAlgn="base">
              <a:spcBef>
                <a:spcPct val="0"/>
              </a:spcBef>
              <a:spcAft>
                <a:spcPct val="0"/>
              </a:spcAft>
              <a:defRPr/>
            </a:pPr>
            <a:r>
              <a:rPr lang="es-AR" sz="2400" b="1" dirty="0">
                <a:solidFill>
                  <a:prstClr val="white"/>
                </a:solidFill>
                <a:effectLst>
                  <a:outerShdw blurRad="38100" dist="38100" dir="2700000" algn="tl">
                    <a:srgbClr val="000000">
                      <a:alpha val="43137"/>
                    </a:srgbClr>
                  </a:outerShdw>
                </a:effectLst>
              </a:rPr>
              <a:t>“…Artículo 17.  Protección a la Familia: 1. La familia es el elemento natural y fundamental de la sociedad y </a:t>
            </a:r>
            <a:r>
              <a:rPr lang="es-AR" sz="2400" b="1" dirty="0">
                <a:solidFill>
                  <a:srgbClr val="C00000"/>
                </a:solidFill>
                <a:effectLst>
                  <a:outerShdw blurRad="38100" dist="38100" dir="2700000" algn="tl">
                    <a:srgbClr val="000000">
                      <a:alpha val="43137"/>
                    </a:srgbClr>
                  </a:outerShdw>
                </a:effectLst>
              </a:rPr>
              <a:t>debe ser protegida por la sociedad y el Estado…”</a:t>
            </a:r>
          </a:p>
          <a:p>
            <a:pPr algn="just" fontAlgn="base">
              <a:spcBef>
                <a:spcPct val="0"/>
              </a:spcBef>
              <a:spcAft>
                <a:spcPct val="0"/>
              </a:spcAft>
              <a:defRPr/>
            </a:pPr>
            <a:endParaRPr lang="es-AR" sz="2400" b="1" dirty="0">
              <a:solidFill>
                <a:prstClr val="white"/>
              </a:solidFill>
              <a:effectLst>
                <a:outerShdw blurRad="38100" dist="38100" dir="2700000" algn="tl">
                  <a:srgbClr val="000000">
                    <a:alpha val="43137"/>
                  </a:srgbClr>
                </a:outerShdw>
              </a:effectLst>
            </a:endParaRPr>
          </a:p>
          <a:p>
            <a:pPr algn="just" fontAlgn="base">
              <a:spcBef>
                <a:spcPct val="0"/>
              </a:spcBef>
              <a:spcAft>
                <a:spcPct val="0"/>
              </a:spcAft>
              <a:buFont typeface="Arial" pitchFamily="34" charset="0"/>
              <a:buChar char="•"/>
              <a:defRPr/>
            </a:pPr>
            <a:r>
              <a:rPr lang="es-AR" sz="2400" b="1" dirty="0">
                <a:solidFill>
                  <a:prstClr val="black"/>
                </a:solidFill>
                <a:effectLst>
                  <a:outerShdw blurRad="38100" dist="38100" dir="2700000" algn="tl">
                    <a:srgbClr val="000000">
                      <a:alpha val="43137"/>
                    </a:srgbClr>
                  </a:outerShdw>
                </a:effectLst>
              </a:rPr>
              <a:t>PACTO INTERNACIONAL DE DERECHOS ECONÓMICOS, SOCIALES Y CULTURALES</a:t>
            </a:r>
          </a:p>
          <a:p>
            <a:pPr algn="just" fontAlgn="base">
              <a:spcBef>
                <a:spcPct val="0"/>
              </a:spcBef>
              <a:spcAft>
                <a:spcPct val="0"/>
              </a:spcAft>
              <a:defRPr/>
            </a:pPr>
            <a:r>
              <a:rPr lang="es-AR" sz="2400" b="1" dirty="0">
                <a:solidFill>
                  <a:prstClr val="white"/>
                </a:solidFill>
                <a:effectLst>
                  <a:outerShdw blurRad="38100" dist="38100" dir="2700000" algn="tl">
                    <a:srgbClr val="000000">
                      <a:alpha val="43137"/>
                    </a:srgbClr>
                  </a:outerShdw>
                </a:effectLst>
              </a:rPr>
              <a:t>“…Artículo 10: Los Estados Partes en el presente Pacto reconocen que (…) Se debe conceder a la familia, que es el elemento natural y fundamental de la sociedad, </a:t>
            </a:r>
            <a:r>
              <a:rPr lang="es-AR" sz="2400" b="1" dirty="0">
                <a:solidFill>
                  <a:srgbClr val="C00000"/>
                </a:solidFill>
                <a:effectLst>
                  <a:outerShdw blurRad="38100" dist="38100" dir="2700000" algn="tl">
                    <a:srgbClr val="000000">
                      <a:alpha val="43137"/>
                    </a:srgbClr>
                  </a:outerShdw>
                </a:effectLst>
              </a:rPr>
              <a:t>la más amplia protección y asistencia posibles, especialmente para su constitución…”</a:t>
            </a:r>
          </a:p>
          <a:p>
            <a:pPr algn="just" fontAlgn="base">
              <a:spcBef>
                <a:spcPct val="0"/>
              </a:spcBef>
              <a:spcAft>
                <a:spcPct val="0"/>
              </a:spcAft>
              <a:defRPr/>
            </a:pPr>
            <a:endParaRPr lang="es-AR" sz="2400" b="1" i="1" dirty="0">
              <a:solidFill>
                <a:prstClr val="white"/>
              </a:solidFill>
              <a:effectLst>
                <a:outerShdw blurRad="38100" dist="38100" dir="2700000" algn="tl">
                  <a:srgbClr val="000000">
                    <a:alpha val="43137"/>
                  </a:srgbClr>
                </a:outerShdw>
              </a:effectLst>
            </a:endParaRPr>
          </a:p>
          <a:p>
            <a:pPr algn="just" fontAlgn="base">
              <a:spcBef>
                <a:spcPct val="0"/>
              </a:spcBef>
              <a:spcAft>
                <a:spcPct val="0"/>
              </a:spcAft>
              <a:buFont typeface="Arial" pitchFamily="34" charset="0"/>
              <a:buChar char="•"/>
              <a:defRPr/>
            </a:pPr>
            <a:r>
              <a:rPr lang="es-AR" sz="2400" b="1" dirty="0">
                <a:solidFill>
                  <a:prstClr val="black"/>
                </a:solidFill>
                <a:effectLst>
                  <a:outerShdw blurRad="38100" dist="38100" dir="2700000" algn="tl">
                    <a:srgbClr val="000000">
                      <a:alpha val="43137"/>
                    </a:srgbClr>
                  </a:outerShdw>
                </a:effectLst>
              </a:rPr>
              <a:t>PACTO INTERNACIONAL DE DERECHOS CIVILES Y POLÍTICOS</a:t>
            </a:r>
          </a:p>
          <a:p>
            <a:pPr algn="just" fontAlgn="base">
              <a:spcBef>
                <a:spcPct val="0"/>
              </a:spcBef>
              <a:spcAft>
                <a:spcPct val="0"/>
              </a:spcAft>
              <a:defRPr/>
            </a:pPr>
            <a:r>
              <a:rPr lang="es-AR" sz="2400" b="1" i="1" dirty="0">
                <a:solidFill>
                  <a:prstClr val="white"/>
                </a:solidFill>
                <a:effectLst>
                  <a:outerShdw blurRad="38100" dist="38100" dir="2700000" algn="tl">
                    <a:srgbClr val="000000">
                      <a:alpha val="43137"/>
                    </a:srgbClr>
                  </a:outerShdw>
                </a:effectLst>
              </a:rPr>
              <a:t>“…Artículo 23: </a:t>
            </a:r>
            <a:r>
              <a:rPr lang="es-AR" sz="2400" b="1" dirty="0">
                <a:solidFill>
                  <a:prstClr val="white"/>
                </a:solidFill>
                <a:effectLst>
                  <a:outerShdw blurRad="38100" dist="38100" dir="2700000" algn="tl">
                    <a:srgbClr val="000000">
                      <a:alpha val="43137"/>
                    </a:srgbClr>
                  </a:outerShdw>
                </a:effectLst>
              </a:rPr>
              <a:t>1. La familia es el elemento natural y fundamental de la sociedad y </a:t>
            </a:r>
            <a:r>
              <a:rPr lang="es-AR" sz="2400" b="1" dirty="0">
                <a:solidFill>
                  <a:srgbClr val="C00000"/>
                </a:solidFill>
                <a:effectLst>
                  <a:outerShdw blurRad="38100" dist="38100" dir="2700000" algn="tl">
                    <a:srgbClr val="000000">
                      <a:alpha val="43137"/>
                    </a:srgbClr>
                  </a:outerShdw>
                </a:effectLst>
              </a:rPr>
              <a:t>tiene derecho a la protección de la sociedad y del Estado…”</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5" name="Rectangle 3"/>
          <p:cNvSpPr>
            <a:spLocks noGrp="1" noChangeArrowheads="1"/>
          </p:cNvSpPr>
          <p:nvPr>
            <p:ph type="body" idx="1"/>
          </p:nvPr>
        </p:nvSpPr>
        <p:spPr>
          <a:xfrm>
            <a:off x="457200" y="1600200"/>
            <a:ext cx="8229600" cy="4492625"/>
          </a:xfrm>
          <a:solidFill>
            <a:srgbClr val="FFDEBD"/>
          </a:solidFill>
          <a:ln w="28575">
            <a:solidFill>
              <a:srgbClr val="000000"/>
            </a:solidFill>
          </a:ln>
        </p:spPr>
        <p:txBody>
          <a:bodyPr/>
          <a:lstStyle/>
          <a:p>
            <a:pPr algn="just" eaLnBrk="1" hangingPunct="1">
              <a:buFont typeface="Wingdings" pitchFamily="2" charset="2"/>
              <a:buNone/>
              <a:defRPr/>
            </a:pPr>
            <a:r>
              <a:rPr lang="es-ES" b="1">
                <a:solidFill>
                  <a:srgbClr val="000000"/>
                </a:solidFill>
                <a:effectLst>
                  <a:outerShdw blurRad="38100" dist="38100" dir="2700000" algn="tl">
                    <a:srgbClr val="FFFFFF"/>
                  </a:outerShdw>
                </a:effectLst>
                <a:ea typeface="ＭＳ Ｐゴシック" pitchFamily="34" charset="-128"/>
              </a:rPr>
              <a:t>b) El mismo derecho para elegir libremente cónyuge y contraer matrimonio sólo por su libre albedrío y su pleno consentimiento; </a:t>
            </a:r>
          </a:p>
          <a:p>
            <a:pPr algn="just" eaLnBrk="1" hangingPunct="1">
              <a:buFont typeface="Wingdings" pitchFamily="2" charset="2"/>
              <a:buNone/>
              <a:defRPr/>
            </a:pPr>
            <a:r>
              <a:rPr lang="es-ES" b="1">
                <a:solidFill>
                  <a:srgbClr val="000000"/>
                </a:solidFill>
                <a:effectLst>
                  <a:outerShdw blurRad="38100" dist="38100" dir="2700000" algn="tl">
                    <a:srgbClr val="FFFFFF"/>
                  </a:outerShdw>
                </a:effectLst>
                <a:ea typeface="ＭＳ Ｐゴシック" pitchFamily="34" charset="-128"/>
              </a:rPr>
              <a:t>c) Los mismos derechos y responsabilidades durante el matrimonio y con ocasión de su disolución; </a:t>
            </a:r>
          </a:p>
        </p:txBody>
      </p:sp>
    </p:spTree>
    <p:extLst>
      <p:ext uri="{BB962C8B-B14F-4D97-AF65-F5344CB8AC3E}">
        <p14:creationId xmlns:p14="http://schemas.microsoft.com/office/powerpoint/2010/main" xmlns="" val="3606538146"/>
      </p:ext>
    </p:extLst>
  </p:cSld>
  <p:clrMapOvr>
    <a:masterClrMapping/>
  </p:clrMapOvr>
  <p:transition spd="med">
    <p:fade thruBlk="1"/>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166813" y="2781300"/>
            <a:ext cx="8229600" cy="1143000"/>
          </a:xfrm>
        </p:spPr>
        <p:txBody>
          <a:bodyPr rtlCol="0">
            <a:normAutofit/>
          </a:bodyPr>
          <a:lstStyle/>
          <a:p>
            <a:pPr eaLnBrk="1" fontAlgn="auto" hangingPunct="1">
              <a:spcAft>
                <a:spcPts val="0"/>
              </a:spcAft>
              <a:defRPr/>
            </a:pPr>
            <a:r>
              <a:rPr lang="es-AR" sz="6600" dirty="0">
                <a:effectLst>
                  <a:outerShdw blurRad="38100" dist="38100" dir="2700000" algn="tl">
                    <a:srgbClr val="000000">
                      <a:alpha val="43137"/>
                    </a:srgbClr>
                  </a:outerShdw>
                </a:effectLst>
              </a:rPr>
              <a:t>¿Cómo regularlas?</a:t>
            </a: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71550" y="476250"/>
            <a:ext cx="7416800" cy="720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4" name="3 Título"/>
          <p:cNvSpPr>
            <a:spLocks noGrp="1"/>
          </p:cNvSpPr>
          <p:nvPr>
            <p:ph type="title"/>
          </p:nvPr>
        </p:nvSpPr>
        <p:spPr>
          <a:xfrm>
            <a:off x="971550" y="115888"/>
            <a:ext cx="8461375" cy="1152525"/>
          </a:xfrm>
          <a:solidFill>
            <a:srgbClr val="FF0000"/>
          </a:solidFill>
        </p:spPr>
        <p:style>
          <a:lnRef idx="0">
            <a:scrgbClr r="0" g="0" b="0"/>
          </a:lnRef>
          <a:fillRef idx="1003">
            <a:schemeClr val="dk1"/>
          </a:fillRef>
          <a:effectRef idx="0">
            <a:scrgbClr r="0" g="0" b="0"/>
          </a:effectRef>
          <a:fontRef idx="major"/>
        </p:style>
        <p:txBody>
          <a:bodyPr rtlCol="0">
            <a:normAutofit/>
          </a:bodyPr>
          <a:lstStyle/>
          <a:p>
            <a:pPr algn="ctr" eaLnBrk="1" fontAlgn="auto" hangingPunct="1">
              <a:spcAft>
                <a:spcPts val="0"/>
              </a:spcAft>
              <a:defRPr/>
            </a:pPr>
            <a:r>
              <a:rPr lang="es-AR" sz="4800" b="1" dirty="0">
                <a:solidFill>
                  <a:schemeClr val="tx1"/>
                </a:solidFill>
                <a:effectLst>
                  <a:outerShdw blurRad="38100" dist="38100" dir="2700000" algn="tl">
                    <a:srgbClr val="000000">
                      <a:alpha val="43137"/>
                    </a:srgbClr>
                  </a:outerShdw>
                </a:effectLst>
              </a:rPr>
              <a:t>LAS OPCIONES…</a:t>
            </a:r>
          </a:p>
        </p:txBody>
      </p:sp>
      <p:sp>
        <p:nvSpPr>
          <p:cNvPr id="3" name="2 CuadroTexto"/>
          <p:cNvSpPr txBox="1"/>
          <p:nvPr/>
        </p:nvSpPr>
        <p:spPr>
          <a:xfrm>
            <a:off x="179388" y="2419350"/>
            <a:ext cx="8964612" cy="3170238"/>
          </a:xfrm>
          <a:prstGeom prst="rect">
            <a:avLst/>
          </a:prstGeom>
          <a:noFill/>
        </p:spPr>
        <p:txBody>
          <a:bodyPr>
            <a:spAutoFit/>
          </a:bodyPr>
          <a:lstStyle/>
          <a:p>
            <a:pPr algn="just">
              <a:buFont typeface="Arial" pitchFamily="34" charset="0"/>
              <a:buChar char="•"/>
              <a:defRPr/>
            </a:pPr>
            <a:r>
              <a:rPr lang="es-AR" sz="2000" b="1" dirty="0">
                <a:solidFill>
                  <a:prstClr val="white"/>
                </a:solidFill>
                <a:cs typeface="Arial" charset="0"/>
              </a:rPr>
              <a:t> Equiparación                      </a:t>
            </a:r>
            <a:r>
              <a:rPr lang="es-AR" sz="2000" dirty="0">
                <a:solidFill>
                  <a:prstClr val="white"/>
                </a:solidFill>
                <a:cs typeface="Arial" charset="0"/>
              </a:rPr>
              <a:t>MATRIMONIO </a:t>
            </a:r>
            <a:r>
              <a:rPr lang="en-US" sz="2000" dirty="0">
                <a:solidFill>
                  <a:prstClr val="white"/>
                </a:solidFill>
                <a:cs typeface="Arial" charset="0"/>
              </a:rPr>
              <a:t>= UNION CONVIVENCIAL</a:t>
            </a:r>
            <a:endParaRPr lang="es-AR" sz="2000" dirty="0">
              <a:solidFill>
                <a:prstClr val="white"/>
              </a:solidFill>
              <a:cs typeface="Arial" charset="0"/>
            </a:endParaRPr>
          </a:p>
          <a:p>
            <a:pPr algn="just">
              <a:defRPr/>
            </a:pPr>
            <a:endParaRPr lang="es-AR" sz="2000" dirty="0">
              <a:solidFill>
                <a:prstClr val="white"/>
              </a:solidFill>
              <a:cs typeface="Arial" charset="0"/>
            </a:endParaRPr>
          </a:p>
          <a:p>
            <a:pPr algn="just">
              <a:defRPr/>
            </a:pPr>
            <a:endParaRPr lang="es-AR" sz="2000" b="1" dirty="0">
              <a:solidFill>
                <a:prstClr val="white"/>
              </a:solidFill>
              <a:cs typeface="Arial" charset="0"/>
            </a:endParaRPr>
          </a:p>
          <a:p>
            <a:pPr algn="just">
              <a:defRPr/>
            </a:pPr>
            <a:endParaRPr lang="es-AR" sz="2000" b="1" dirty="0">
              <a:solidFill>
                <a:prstClr val="white"/>
              </a:solidFill>
              <a:cs typeface="Arial" charset="0"/>
            </a:endParaRPr>
          </a:p>
          <a:p>
            <a:pPr algn="just">
              <a:buFont typeface="Arial" pitchFamily="34" charset="0"/>
              <a:buChar char="•"/>
              <a:defRPr/>
            </a:pPr>
            <a:r>
              <a:rPr lang="es-AR" sz="2000" b="1" dirty="0">
                <a:solidFill>
                  <a:prstClr val="white"/>
                </a:solidFill>
                <a:cs typeface="Arial" charset="0"/>
              </a:rPr>
              <a:t> Abstencionista                   </a:t>
            </a:r>
            <a:r>
              <a:rPr lang="es-AR" sz="2000" dirty="0">
                <a:solidFill>
                  <a:prstClr val="white"/>
                </a:solidFill>
                <a:cs typeface="Arial" charset="0"/>
              </a:rPr>
              <a:t>SILENCIO RESPECTO A LOS EFECTOS </a:t>
            </a:r>
          </a:p>
          <a:p>
            <a:pPr algn="just">
              <a:defRPr/>
            </a:pPr>
            <a:r>
              <a:rPr lang="es-AR" sz="2000" dirty="0">
                <a:solidFill>
                  <a:prstClr val="white"/>
                </a:solidFill>
                <a:cs typeface="Arial" charset="0"/>
              </a:rPr>
              <a:t>                                               JURIDICOS</a:t>
            </a:r>
          </a:p>
          <a:p>
            <a:pPr marL="114300" algn="just">
              <a:defRPr/>
            </a:pPr>
            <a:endParaRPr lang="es-AR" sz="2000" dirty="0">
              <a:solidFill>
                <a:prstClr val="white"/>
              </a:solidFill>
              <a:cs typeface="Arial" charset="0"/>
            </a:endParaRPr>
          </a:p>
          <a:p>
            <a:pPr marL="114300" algn="just">
              <a:defRPr/>
            </a:pPr>
            <a:endParaRPr lang="es-AR" sz="2000" dirty="0">
              <a:solidFill>
                <a:prstClr val="white"/>
              </a:solidFill>
              <a:cs typeface="Arial" charset="0"/>
            </a:endParaRPr>
          </a:p>
          <a:p>
            <a:pPr algn="just">
              <a:buFont typeface="Arial" pitchFamily="34" charset="0"/>
              <a:buChar char="•"/>
              <a:defRPr/>
            </a:pPr>
            <a:r>
              <a:rPr lang="es-AR" sz="2000" b="1" dirty="0">
                <a:solidFill>
                  <a:prstClr val="white"/>
                </a:solidFill>
                <a:cs typeface="Arial" charset="0"/>
              </a:rPr>
              <a:t> </a:t>
            </a:r>
            <a:r>
              <a:rPr lang="es-AR" sz="2000" b="1" dirty="0">
                <a:solidFill>
                  <a:srgbClr val="C00000"/>
                </a:solidFill>
                <a:effectLst>
                  <a:outerShdw blurRad="38100" dist="38100" dir="2700000" algn="tl">
                    <a:srgbClr val="000000">
                      <a:alpha val="43137"/>
                    </a:srgbClr>
                  </a:outerShdw>
                </a:effectLst>
                <a:cs typeface="Arial" charset="0"/>
              </a:rPr>
              <a:t>Proteccionista/ </a:t>
            </a:r>
            <a:r>
              <a:rPr lang="es-AR" sz="2000" b="1" dirty="0">
                <a:solidFill>
                  <a:prstClr val="white"/>
                </a:solidFill>
                <a:cs typeface="Arial" charset="0"/>
              </a:rPr>
              <a:t>                  </a:t>
            </a:r>
            <a:r>
              <a:rPr lang="es-AR" sz="2000" dirty="0">
                <a:solidFill>
                  <a:prstClr val="white"/>
                </a:solidFill>
                <a:cs typeface="Arial" charset="0"/>
              </a:rPr>
              <a:t>RECONOCIMIENTO DE CIERTOS  </a:t>
            </a:r>
          </a:p>
          <a:p>
            <a:pPr algn="just">
              <a:defRPr/>
            </a:pPr>
            <a:r>
              <a:rPr lang="es-AR" sz="2000" dirty="0">
                <a:solidFill>
                  <a:prstClr val="white"/>
                </a:solidFill>
                <a:cs typeface="Arial" charset="0"/>
              </a:rPr>
              <a:t>      </a:t>
            </a:r>
            <a:r>
              <a:rPr lang="es-AR" sz="2000" b="1" dirty="0">
                <a:solidFill>
                  <a:srgbClr val="FF0000"/>
                </a:solidFill>
                <a:effectLst>
                  <a:outerShdw blurRad="38100" dist="38100" dir="2700000" algn="tl">
                    <a:srgbClr val="000000">
                      <a:alpha val="43137"/>
                    </a:srgbClr>
                  </a:outerShdw>
                </a:effectLst>
                <a:cs typeface="Arial" charset="0"/>
              </a:rPr>
              <a:t>Regulatoria </a:t>
            </a:r>
            <a:r>
              <a:rPr lang="es-AR" sz="2000" dirty="0">
                <a:solidFill>
                  <a:prstClr val="white"/>
                </a:solidFill>
                <a:cs typeface="Arial" charset="0"/>
              </a:rPr>
              <a:t>                    EFECTOS, </a:t>
            </a:r>
            <a:r>
              <a:rPr lang="es-AR" sz="2000" u="sng" dirty="0">
                <a:solidFill>
                  <a:prstClr val="white"/>
                </a:solidFill>
                <a:cs typeface="Arial" charset="0"/>
              </a:rPr>
              <a:t>PERO DIFERENCIANDOLOS</a:t>
            </a:r>
          </a:p>
        </p:txBody>
      </p:sp>
      <p:sp>
        <p:nvSpPr>
          <p:cNvPr id="6" name="5 Flecha derecha"/>
          <p:cNvSpPr/>
          <p:nvPr/>
        </p:nvSpPr>
        <p:spPr>
          <a:xfrm>
            <a:off x="2411413" y="3644900"/>
            <a:ext cx="865187"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8" name="7 Flecha derecha"/>
          <p:cNvSpPr/>
          <p:nvPr/>
        </p:nvSpPr>
        <p:spPr>
          <a:xfrm>
            <a:off x="2195513" y="2492375"/>
            <a:ext cx="863600"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9" name="8 Flecha derecha"/>
          <p:cNvSpPr/>
          <p:nvPr/>
        </p:nvSpPr>
        <p:spPr>
          <a:xfrm>
            <a:off x="2339975" y="4941888"/>
            <a:ext cx="863600" cy="2873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2093913"/>
            <a:ext cx="9109075" cy="464820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just" fontAlgn="base">
              <a:spcBef>
                <a:spcPct val="0"/>
              </a:spcBef>
              <a:spcAft>
                <a:spcPct val="0"/>
              </a:spcAft>
              <a:defRPr/>
            </a:pPr>
            <a:r>
              <a:rPr lang="es-AR" sz="3200" b="1" i="1" dirty="0">
                <a:solidFill>
                  <a:prstClr val="white"/>
                </a:solidFill>
                <a:effectLst>
                  <a:outerShdw blurRad="38100" dist="38100" dir="2700000" algn="tl">
                    <a:srgbClr val="000000">
                      <a:alpha val="43137"/>
                    </a:srgbClr>
                  </a:outerShdw>
                </a:effectLst>
              </a:rPr>
              <a:t>Brasil</a:t>
            </a:r>
          </a:p>
          <a:p>
            <a:pPr algn="just" fontAlgn="base">
              <a:spcBef>
                <a:spcPct val="0"/>
              </a:spcBef>
              <a:spcAft>
                <a:spcPct val="0"/>
              </a:spcAft>
              <a:buFont typeface="Arial" pitchFamily="34" charset="0"/>
              <a:buChar char="•"/>
              <a:defRPr/>
            </a:pPr>
            <a:r>
              <a:rPr lang="es-AR" sz="2400" b="1" dirty="0">
                <a:solidFill>
                  <a:prstClr val="white"/>
                </a:solidFill>
              </a:rPr>
              <a:t> CÓDIGO CIVIL (2002): </a:t>
            </a:r>
          </a:p>
          <a:p>
            <a:pPr algn="just" fontAlgn="base">
              <a:spcBef>
                <a:spcPct val="0"/>
              </a:spcBef>
              <a:spcAft>
                <a:spcPct val="0"/>
              </a:spcAft>
              <a:buFontTx/>
              <a:buChar char="-"/>
              <a:defRPr/>
            </a:pPr>
            <a:r>
              <a:rPr lang="es-AR" sz="2400" b="1" dirty="0">
                <a:solidFill>
                  <a:prstClr val="white"/>
                </a:solidFill>
              </a:rPr>
              <a:t>Regula las uniones estables (1723 y sig.)</a:t>
            </a:r>
          </a:p>
          <a:p>
            <a:pPr algn="just" fontAlgn="base">
              <a:spcBef>
                <a:spcPct val="0"/>
              </a:spcBef>
              <a:spcAft>
                <a:spcPct val="0"/>
              </a:spcAft>
              <a:buFontTx/>
              <a:buChar char="-"/>
              <a:defRPr/>
            </a:pPr>
            <a:r>
              <a:rPr lang="es-AR" sz="2400" b="1" dirty="0">
                <a:solidFill>
                  <a:srgbClr val="FF0000"/>
                </a:solidFill>
              </a:rPr>
              <a:t>Diferencia</a:t>
            </a:r>
            <a:r>
              <a:rPr lang="es-AR" sz="2400" b="1" dirty="0">
                <a:solidFill>
                  <a:prstClr val="white"/>
                </a:solidFill>
              </a:rPr>
              <a:t> dichas uniones, del concubinato (art. 1727)</a:t>
            </a:r>
          </a:p>
          <a:p>
            <a:pPr algn="just" fontAlgn="base">
              <a:spcBef>
                <a:spcPct val="0"/>
              </a:spcBef>
              <a:spcAft>
                <a:spcPct val="0"/>
              </a:spcAft>
              <a:buFontTx/>
              <a:buChar char="-"/>
              <a:defRPr/>
            </a:pPr>
            <a:r>
              <a:rPr lang="es-AR" sz="2400" b="1" dirty="0">
                <a:solidFill>
                  <a:prstClr val="white"/>
                </a:solidFill>
              </a:rPr>
              <a:t>Admite pactos respecto al régimen de bienes entre convivientes (art. 1725)</a:t>
            </a:r>
          </a:p>
          <a:p>
            <a:pPr algn="just" fontAlgn="base">
              <a:spcBef>
                <a:spcPct val="0"/>
              </a:spcBef>
              <a:spcAft>
                <a:spcPct val="0"/>
              </a:spcAft>
              <a:buFontTx/>
              <a:buChar char="-"/>
              <a:defRPr/>
            </a:pPr>
            <a:r>
              <a:rPr lang="es-AR" sz="2400" b="1" dirty="0">
                <a:solidFill>
                  <a:prstClr val="white"/>
                </a:solidFill>
              </a:rPr>
              <a:t>A falta de pacto, establece un </a:t>
            </a:r>
            <a:r>
              <a:rPr lang="es-AR" sz="2400" b="1" dirty="0">
                <a:solidFill>
                  <a:srgbClr val="FF0000"/>
                </a:solidFill>
              </a:rPr>
              <a:t>régimen de comunidad parcial de bienes</a:t>
            </a:r>
            <a:r>
              <a:rPr lang="es-AR" sz="2400" b="1" dirty="0">
                <a:solidFill>
                  <a:prstClr val="white"/>
                </a:solidFill>
              </a:rPr>
              <a:t> (art. 1725)</a:t>
            </a:r>
          </a:p>
          <a:p>
            <a:pPr algn="just" fontAlgn="base">
              <a:spcBef>
                <a:spcPct val="0"/>
              </a:spcBef>
              <a:spcAft>
                <a:spcPct val="0"/>
              </a:spcAft>
              <a:buFontTx/>
              <a:buChar char="-"/>
              <a:defRPr/>
            </a:pPr>
            <a:endParaRPr lang="es-AR" sz="2400" b="1" dirty="0">
              <a:solidFill>
                <a:prstClr val="white"/>
              </a:solidFill>
            </a:endParaRPr>
          </a:p>
          <a:p>
            <a:pPr algn="just" fontAlgn="base">
              <a:spcBef>
                <a:spcPct val="0"/>
              </a:spcBef>
              <a:spcAft>
                <a:spcPct val="0"/>
              </a:spcAft>
              <a:buFont typeface="Arial" pitchFamily="34" charset="0"/>
              <a:buChar char="•"/>
              <a:defRPr/>
            </a:pPr>
            <a:r>
              <a:rPr lang="es-AR" sz="2400" b="1" dirty="0">
                <a:solidFill>
                  <a:prstClr val="white"/>
                </a:solidFill>
              </a:rPr>
              <a:t>SUPERIOR TRIBUNAL FEDERAL (2011): La mayoría del STF vota por el </a:t>
            </a:r>
            <a:r>
              <a:rPr lang="es-AR" sz="2400" b="1" dirty="0">
                <a:solidFill>
                  <a:srgbClr val="FF0000"/>
                </a:solidFill>
              </a:rPr>
              <a:t>reconocimiento</a:t>
            </a:r>
            <a:r>
              <a:rPr lang="es-AR" sz="2400" b="1" dirty="0">
                <a:solidFill>
                  <a:prstClr val="white"/>
                </a:solidFill>
              </a:rPr>
              <a:t> de la unión estable homosexual (IDFAM 199, AÑO 2011)</a:t>
            </a:r>
            <a:endParaRPr lang="es-AR" sz="2400" b="1" dirty="0">
              <a:solidFill>
                <a:prstClr val="white"/>
              </a:solidFill>
              <a:effectLst>
                <a:outerShdw blurRad="38100" dist="38100" dir="2700000" algn="tl">
                  <a:srgbClr val="000000">
                    <a:alpha val="43137"/>
                  </a:srgbClr>
                </a:outerShdw>
              </a:effectLst>
            </a:endParaRPr>
          </a:p>
        </p:txBody>
      </p:sp>
      <p:pic>
        <p:nvPicPr>
          <p:cNvPr id="36867" name="Picture 6" descr="http://2.bp.blogspot.com/-3Q4LmHsZdZc/T-8PGjVWK0I/AAAAAAAAAFc/OqoPeZOi8iI/s1600/manos%2Bglobales.jpg"/>
          <p:cNvPicPr>
            <a:picLocks noChangeAspect="1" noChangeArrowheads="1"/>
          </p:cNvPicPr>
          <p:nvPr/>
        </p:nvPicPr>
        <p:blipFill>
          <a:blip r:embed="rId3" cstate="print"/>
          <a:srcRect/>
          <a:stretch>
            <a:fillRect/>
          </a:stretch>
        </p:blipFill>
        <p:spPr bwMode="auto">
          <a:xfrm>
            <a:off x="6084888" y="0"/>
            <a:ext cx="3059112" cy="2033588"/>
          </a:xfrm>
          <a:prstGeom prst="rect">
            <a:avLst/>
          </a:prstGeom>
          <a:noFill/>
          <a:ln w="9525">
            <a:noFill/>
            <a:miter lim="800000"/>
            <a:headEnd/>
            <a:tailEnd/>
          </a:ln>
        </p:spPr>
      </p:pic>
      <p:sp>
        <p:nvSpPr>
          <p:cNvPr id="4" name="3 CuadroTexto"/>
          <p:cNvSpPr txBox="1"/>
          <p:nvPr/>
        </p:nvSpPr>
        <p:spPr>
          <a:xfrm>
            <a:off x="1043608" y="260648"/>
            <a:ext cx="4680520" cy="156966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base">
              <a:spcBef>
                <a:spcPct val="0"/>
              </a:spcBef>
              <a:spcAft>
                <a:spcPct val="0"/>
              </a:spcAft>
              <a:defRPr/>
            </a:pPr>
            <a:r>
              <a:rPr lang="es-AR" sz="4800" b="1" dirty="0">
                <a:solidFill>
                  <a:prstClr val="white"/>
                </a:solidFill>
                <a:effectLst>
                  <a:outerShdw blurRad="38100" dist="38100" dir="2700000" algn="tl">
                    <a:srgbClr val="000000">
                      <a:alpha val="43137"/>
                    </a:srgbClr>
                  </a:outerShdw>
                </a:effectLst>
              </a:rPr>
              <a:t>DERECHO COMPARADO</a:t>
            </a:r>
          </a:p>
        </p:txBody>
      </p:sp>
      <p:pic>
        <p:nvPicPr>
          <p:cNvPr id="36871" name="Picture 8" descr="http://www.banderas-mundo.es/data/flags/big/br.png"/>
          <p:cNvPicPr>
            <a:picLocks noChangeAspect="1" noChangeArrowheads="1"/>
          </p:cNvPicPr>
          <p:nvPr/>
        </p:nvPicPr>
        <p:blipFill>
          <a:blip r:embed="rId4" cstate="print"/>
          <a:srcRect/>
          <a:stretch>
            <a:fillRect/>
          </a:stretch>
        </p:blipFill>
        <p:spPr bwMode="auto">
          <a:xfrm>
            <a:off x="7451725" y="2133600"/>
            <a:ext cx="1646238" cy="1150938"/>
          </a:xfrm>
          <a:prstGeom prst="rect">
            <a:avLst/>
          </a:prstGeom>
          <a:noFill/>
          <a:ln w="9525">
            <a:noFill/>
            <a:miter lim="800000"/>
            <a:headEnd/>
            <a:tailEnd/>
          </a:ln>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1117600"/>
            <a:ext cx="9109075" cy="483235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just" fontAlgn="base">
              <a:spcBef>
                <a:spcPct val="0"/>
              </a:spcBef>
              <a:spcAft>
                <a:spcPct val="0"/>
              </a:spcAft>
              <a:defRPr/>
            </a:pPr>
            <a:r>
              <a:rPr lang="es-AR" sz="3200" b="1" i="1" dirty="0">
                <a:solidFill>
                  <a:prstClr val="white"/>
                </a:solidFill>
                <a:effectLst>
                  <a:outerShdw blurRad="38100" dist="38100" dir="2700000" algn="tl">
                    <a:srgbClr val="000000">
                      <a:alpha val="43137"/>
                    </a:srgbClr>
                  </a:outerShdw>
                </a:effectLst>
              </a:rPr>
              <a:t>Paraguay</a:t>
            </a:r>
          </a:p>
          <a:p>
            <a:pPr algn="just" fontAlgn="base">
              <a:spcBef>
                <a:spcPct val="0"/>
              </a:spcBef>
              <a:spcAft>
                <a:spcPct val="0"/>
              </a:spcAft>
              <a:buFont typeface="Arial" pitchFamily="34" charset="0"/>
              <a:buChar char="•"/>
              <a:defRPr/>
            </a:pPr>
            <a:r>
              <a:rPr lang="es-AR" sz="2400" b="1" dirty="0">
                <a:solidFill>
                  <a:prstClr val="white"/>
                </a:solidFill>
              </a:rPr>
              <a:t>Se regula sistemáticamente la unión de hecho o concubinato (art. 217, 223 y actual Ley 1/92)</a:t>
            </a:r>
          </a:p>
          <a:p>
            <a:pPr algn="just" fontAlgn="base">
              <a:spcBef>
                <a:spcPct val="0"/>
              </a:spcBef>
              <a:spcAft>
                <a:spcPct val="0"/>
              </a:spcAft>
              <a:buFont typeface="Arial" pitchFamily="34" charset="0"/>
              <a:buChar char="•"/>
              <a:defRPr/>
            </a:pPr>
            <a:r>
              <a:rPr lang="es-AR" sz="2400" b="1" dirty="0">
                <a:solidFill>
                  <a:srgbClr val="FF0000"/>
                </a:solidFill>
              </a:rPr>
              <a:t>Requiere diversidad de sexos </a:t>
            </a:r>
            <a:r>
              <a:rPr lang="es-AR" sz="2400" b="1" dirty="0">
                <a:solidFill>
                  <a:prstClr val="white"/>
                </a:solidFill>
              </a:rPr>
              <a:t>(art. 83 de la Ley 1/92)</a:t>
            </a:r>
          </a:p>
          <a:p>
            <a:pPr algn="just" fontAlgn="base">
              <a:spcBef>
                <a:spcPct val="0"/>
              </a:spcBef>
              <a:spcAft>
                <a:spcPct val="0"/>
              </a:spcAft>
              <a:defRPr/>
            </a:pPr>
            <a:endParaRPr lang="es-AR" sz="2400" b="1" dirty="0">
              <a:solidFill>
                <a:prstClr val="white"/>
              </a:solidFill>
            </a:endParaRPr>
          </a:p>
          <a:p>
            <a:pPr algn="just" fontAlgn="base">
              <a:spcBef>
                <a:spcPct val="0"/>
              </a:spcBef>
              <a:spcAft>
                <a:spcPct val="0"/>
              </a:spcAft>
              <a:buFont typeface="Arial" pitchFamily="34" charset="0"/>
              <a:buChar char="•"/>
              <a:defRPr/>
            </a:pPr>
            <a:r>
              <a:rPr lang="es-AR" sz="2400" b="1" i="1" dirty="0">
                <a:solidFill>
                  <a:prstClr val="white"/>
                </a:solidFill>
              </a:rPr>
              <a:t>OTRAS CUESTIONES</a:t>
            </a:r>
          </a:p>
          <a:p>
            <a:pPr algn="just" fontAlgn="base">
              <a:spcBef>
                <a:spcPct val="0"/>
              </a:spcBef>
              <a:spcAft>
                <a:spcPct val="0"/>
              </a:spcAft>
              <a:buFontTx/>
              <a:buChar char="-"/>
              <a:defRPr/>
            </a:pPr>
            <a:r>
              <a:rPr lang="es-AR" sz="2400" b="1" dirty="0">
                <a:solidFill>
                  <a:prstClr val="white"/>
                </a:solidFill>
              </a:rPr>
              <a:t>Efectos patrimoniales (</a:t>
            </a:r>
            <a:r>
              <a:rPr lang="es-AR" sz="2400" b="1" dirty="0" err="1">
                <a:solidFill>
                  <a:prstClr val="white"/>
                </a:solidFill>
              </a:rPr>
              <a:t>ganancialidad</a:t>
            </a:r>
            <a:r>
              <a:rPr lang="es-AR" sz="2400" b="1" dirty="0">
                <a:solidFill>
                  <a:prstClr val="white"/>
                </a:solidFill>
              </a:rPr>
              <a:t>)</a:t>
            </a:r>
          </a:p>
          <a:p>
            <a:pPr algn="just" fontAlgn="base">
              <a:spcBef>
                <a:spcPct val="0"/>
              </a:spcBef>
              <a:spcAft>
                <a:spcPct val="0"/>
              </a:spcAft>
              <a:buFontTx/>
              <a:buChar char="-"/>
              <a:defRPr/>
            </a:pPr>
            <a:r>
              <a:rPr lang="es-AR" sz="2400" b="1" dirty="0">
                <a:solidFill>
                  <a:prstClr val="white"/>
                </a:solidFill>
              </a:rPr>
              <a:t>Inscripción de la unión de hecho</a:t>
            </a:r>
          </a:p>
          <a:p>
            <a:pPr algn="just" fontAlgn="base">
              <a:spcBef>
                <a:spcPct val="0"/>
              </a:spcBef>
              <a:spcAft>
                <a:spcPct val="0"/>
              </a:spcAft>
              <a:buFontTx/>
              <a:buChar char="-"/>
              <a:defRPr/>
            </a:pPr>
            <a:r>
              <a:rPr lang="es-AR" sz="2400" b="1" dirty="0">
                <a:solidFill>
                  <a:prstClr val="white"/>
                </a:solidFill>
              </a:rPr>
              <a:t>Calificación de los bienes</a:t>
            </a:r>
          </a:p>
          <a:p>
            <a:pPr algn="just" fontAlgn="base">
              <a:spcBef>
                <a:spcPct val="0"/>
              </a:spcBef>
              <a:spcAft>
                <a:spcPct val="0"/>
              </a:spcAft>
              <a:buFontTx/>
              <a:buChar char="-"/>
              <a:defRPr/>
            </a:pPr>
            <a:r>
              <a:rPr lang="es-AR" sz="2400" b="1" dirty="0">
                <a:solidFill>
                  <a:srgbClr val="FF0000"/>
                </a:solidFill>
              </a:rPr>
              <a:t>Régimen sucesorio (concurrencia con el concubino)</a:t>
            </a:r>
            <a:endParaRPr lang="es-AR" sz="2000" b="1" dirty="0">
              <a:solidFill>
                <a:srgbClr val="FF0000"/>
              </a:solidFill>
            </a:endParaRPr>
          </a:p>
          <a:p>
            <a:pPr algn="just" fontAlgn="base">
              <a:spcBef>
                <a:spcPct val="0"/>
              </a:spcBef>
              <a:spcAft>
                <a:spcPct val="0"/>
              </a:spcAft>
              <a:defRPr/>
            </a:pPr>
            <a:endParaRPr lang="es-AR" sz="2000" b="1" dirty="0">
              <a:solidFill>
                <a:prstClr val="white"/>
              </a:solidFill>
            </a:endParaRPr>
          </a:p>
          <a:p>
            <a:pPr algn="just" fontAlgn="base">
              <a:spcBef>
                <a:spcPct val="0"/>
              </a:spcBef>
              <a:spcAft>
                <a:spcPct val="0"/>
              </a:spcAft>
              <a:defRPr/>
            </a:pPr>
            <a:endParaRPr lang="es-AR" sz="2000" b="1" dirty="0">
              <a:solidFill>
                <a:prstClr val="white"/>
              </a:solidFill>
            </a:endParaRPr>
          </a:p>
          <a:p>
            <a:pPr algn="just" fontAlgn="base">
              <a:spcBef>
                <a:spcPct val="0"/>
              </a:spcBef>
              <a:spcAft>
                <a:spcPct val="0"/>
              </a:spcAft>
              <a:defRPr/>
            </a:pPr>
            <a:endParaRPr lang="es-AR" sz="2000" b="1" dirty="0">
              <a:solidFill>
                <a:prstClr val="white"/>
              </a:solidFill>
              <a:effectLst>
                <a:outerShdw blurRad="38100" dist="38100" dir="2700000" algn="tl">
                  <a:srgbClr val="000000">
                    <a:alpha val="43137"/>
                  </a:srgbClr>
                </a:outerShdw>
              </a:effectLst>
            </a:endParaRPr>
          </a:p>
        </p:txBody>
      </p:sp>
      <p:pic>
        <p:nvPicPr>
          <p:cNvPr id="37891" name="Picture 6" descr="http://www.banderas-mundo.es/data/flags/ultra/py.png"/>
          <p:cNvPicPr>
            <a:picLocks noChangeAspect="1" noChangeArrowheads="1"/>
          </p:cNvPicPr>
          <p:nvPr/>
        </p:nvPicPr>
        <p:blipFill>
          <a:blip r:embed="rId3" cstate="print"/>
          <a:srcRect/>
          <a:stretch>
            <a:fillRect/>
          </a:stretch>
        </p:blipFill>
        <p:spPr bwMode="auto">
          <a:xfrm>
            <a:off x="6624638" y="23813"/>
            <a:ext cx="2555875" cy="1533525"/>
          </a:xfrm>
          <a:prstGeom prst="rect">
            <a:avLst/>
          </a:prstGeom>
          <a:noFill/>
          <a:ln w="9525">
            <a:noFill/>
            <a:miter lim="800000"/>
            <a:headEnd/>
            <a:tailEnd/>
          </a:ln>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912813"/>
            <a:ext cx="9109075" cy="532447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just" fontAlgn="base">
              <a:spcBef>
                <a:spcPct val="0"/>
              </a:spcBef>
              <a:spcAft>
                <a:spcPct val="0"/>
              </a:spcAft>
              <a:defRPr/>
            </a:pPr>
            <a:r>
              <a:rPr lang="es-AR" sz="3200" b="1" i="1" dirty="0">
                <a:solidFill>
                  <a:prstClr val="white"/>
                </a:solidFill>
                <a:effectLst>
                  <a:outerShdw blurRad="38100" dist="38100" dir="2700000" algn="tl">
                    <a:srgbClr val="000000">
                      <a:alpha val="43137"/>
                    </a:srgbClr>
                  </a:outerShdw>
                </a:effectLst>
              </a:rPr>
              <a:t>Uruguay</a:t>
            </a:r>
            <a:endParaRPr lang="es-AR" sz="2800" b="1" i="1" dirty="0">
              <a:solidFill>
                <a:prstClr val="white"/>
              </a:solidFill>
              <a:effectLst>
                <a:outerShdw blurRad="38100" dist="38100" dir="2700000" algn="tl">
                  <a:srgbClr val="000000">
                    <a:alpha val="43137"/>
                  </a:srgbClr>
                </a:outerShdw>
              </a:effectLst>
            </a:endParaRPr>
          </a:p>
          <a:p>
            <a:pPr algn="just" fontAlgn="base">
              <a:spcBef>
                <a:spcPct val="0"/>
              </a:spcBef>
              <a:spcAft>
                <a:spcPct val="0"/>
              </a:spcAft>
              <a:buFont typeface="Arial" pitchFamily="34" charset="0"/>
              <a:buChar char="•"/>
              <a:defRPr/>
            </a:pPr>
            <a:r>
              <a:rPr lang="es-AR" sz="2800" b="1" dirty="0">
                <a:solidFill>
                  <a:prstClr val="white"/>
                </a:solidFill>
              </a:rPr>
              <a:t>Ley Nº 18.246 “UNIÓN CONCUBINARIA”</a:t>
            </a:r>
          </a:p>
          <a:p>
            <a:pPr algn="just" fontAlgn="base">
              <a:spcBef>
                <a:spcPct val="0"/>
              </a:spcBef>
              <a:spcAft>
                <a:spcPct val="0"/>
              </a:spcAft>
              <a:defRPr/>
            </a:pPr>
            <a:r>
              <a:rPr lang="es-AR" sz="2800" dirty="0">
                <a:solidFill>
                  <a:prstClr val="white"/>
                </a:solidFill>
              </a:rPr>
              <a:t>-Art. 2 (CARACTERES): “…A los efectos de esta ley se considera unión concubinaria </a:t>
            </a:r>
            <a:r>
              <a:rPr lang="es-AR" sz="2800" b="1" u="sng" dirty="0">
                <a:solidFill>
                  <a:prstClr val="white"/>
                </a:solidFill>
              </a:rPr>
              <a:t>a la situación de hecho derivada de la comunidad de vida de dos personas                   -cualquiera sea su sexo, identidad, orientación u opción sexual- que mantienen una relación afectiva de índole sexual, de carácter exclusiva, singular, estable y permanente, </a:t>
            </a:r>
            <a:r>
              <a:rPr lang="es-AR" sz="2800" dirty="0">
                <a:solidFill>
                  <a:prstClr val="white"/>
                </a:solidFill>
              </a:rPr>
              <a:t>sin estar unidas por matrimonio entre sí y que no resulta alcanzada por los impedimentos dirimentes establecidos en los numerales 1º, 2º, 4º y 5º del Artículo 91 del Código Civil.</a:t>
            </a:r>
            <a:endParaRPr lang="es-AR" sz="2000" b="1" dirty="0">
              <a:solidFill>
                <a:prstClr val="white"/>
              </a:solidFill>
              <a:effectLst>
                <a:outerShdw blurRad="38100" dist="38100" dir="2700000" algn="tl">
                  <a:srgbClr val="000000">
                    <a:alpha val="43137"/>
                  </a:srgbClr>
                </a:outerShdw>
              </a:effectLst>
            </a:endParaRPr>
          </a:p>
        </p:txBody>
      </p:sp>
      <p:pic>
        <p:nvPicPr>
          <p:cNvPr id="38915" name="Picture 6" descr="http://www.sitiosuruguay.com/imagenes-2008/bandera_uru.jpg"/>
          <p:cNvPicPr>
            <a:picLocks noChangeAspect="1" noChangeArrowheads="1"/>
          </p:cNvPicPr>
          <p:nvPr/>
        </p:nvPicPr>
        <p:blipFill>
          <a:blip r:embed="rId3" cstate="print"/>
          <a:srcRect/>
          <a:stretch>
            <a:fillRect/>
          </a:stretch>
        </p:blipFill>
        <p:spPr bwMode="auto">
          <a:xfrm>
            <a:off x="6948488" y="0"/>
            <a:ext cx="2195512" cy="1463675"/>
          </a:xfrm>
          <a:prstGeom prst="rect">
            <a:avLst/>
          </a:prstGeom>
          <a:noFill/>
          <a:ln w="9525">
            <a:noFill/>
            <a:miter lim="800000"/>
            <a:headEnd/>
            <a:tailEnd/>
          </a:ln>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1238250"/>
            <a:ext cx="9109075" cy="458628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just" fontAlgn="base">
              <a:spcBef>
                <a:spcPct val="0"/>
              </a:spcBef>
              <a:spcAft>
                <a:spcPct val="0"/>
              </a:spcAft>
              <a:defRPr/>
            </a:pPr>
            <a:r>
              <a:rPr lang="es-AR" sz="3200" b="1" i="1" dirty="0">
                <a:solidFill>
                  <a:prstClr val="white"/>
                </a:solidFill>
                <a:effectLst>
                  <a:outerShdw blurRad="38100" dist="38100" dir="2700000" algn="tl">
                    <a:srgbClr val="000000">
                      <a:alpha val="43137"/>
                    </a:srgbClr>
                  </a:outerShdw>
                </a:effectLst>
              </a:rPr>
              <a:t>Venezuela</a:t>
            </a:r>
          </a:p>
          <a:p>
            <a:pPr algn="just" fontAlgn="base">
              <a:spcBef>
                <a:spcPct val="0"/>
              </a:spcBef>
              <a:spcAft>
                <a:spcPct val="0"/>
              </a:spcAft>
              <a:buFont typeface="Arial" pitchFamily="34" charset="0"/>
              <a:buChar char="•"/>
              <a:defRPr/>
            </a:pPr>
            <a:r>
              <a:rPr lang="es-AR" sz="2000" b="1" dirty="0">
                <a:solidFill>
                  <a:prstClr val="white"/>
                </a:solidFill>
              </a:rPr>
              <a:t>No surge una regulación de las uniones de hecho de modo sistemático</a:t>
            </a:r>
          </a:p>
          <a:p>
            <a:pPr algn="just" fontAlgn="base">
              <a:spcBef>
                <a:spcPct val="0"/>
              </a:spcBef>
              <a:spcAft>
                <a:spcPct val="0"/>
              </a:spcAft>
              <a:defRPr/>
            </a:pPr>
            <a:endParaRPr lang="es-AR" sz="2000" b="1" dirty="0">
              <a:solidFill>
                <a:prstClr val="white"/>
              </a:solidFill>
            </a:endParaRPr>
          </a:p>
          <a:p>
            <a:pPr algn="just" fontAlgn="base">
              <a:spcBef>
                <a:spcPct val="0"/>
              </a:spcBef>
              <a:spcAft>
                <a:spcPct val="0"/>
              </a:spcAft>
              <a:buFont typeface="Arial" pitchFamily="34" charset="0"/>
              <a:buChar char="•"/>
              <a:defRPr/>
            </a:pPr>
            <a:r>
              <a:rPr lang="es-AR" sz="2000" b="1" i="1" u="sng" dirty="0">
                <a:solidFill>
                  <a:prstClr val="white"/>
                </a:solidFill>
              </a:rPr>
              <a:t>Algunas previsiones:</a:t>
            </a:r>
          </a:p>
          <a:p>
            <a:pPr algn="just" fontAlgn="base">
              <a:spcBef>
                <a:spcPct val="0"/>
              </a:spcBef>
              <a:spcAft>
                <a:spcPct val="0"/>
              </a:spcAft>
              <a:buFontTx/>
              <a:buChar char="-"/>
              <a:defRPr/>
            </a:pPr>
            <a:r>
              <a:rPr lang="es-AR" sz="2000" b="1" dirty="0">
                <a:solidFill>
                  <a:prstClr val="white"/>
                </a:solidFill>
              </a:rPr>
              <a:t> Art. 77 de la CN: </a:t>
            </a:r>
            <a:r>
              <a:rPr lang="es-AR" sz="2000" b="1" dirty="0">
                <a:solidFill>
                  <a:srgbClr val="FF0000"/>
                </a:solidFill>
              </a:rPr>
              <a:t>las uniones estables heterosexuales producirán los mismos efectos del matrimonio </a:t>
            </a:r>
          </a:p>
          <a:p>
            <a:pPr algn="just" fontAlgn="base">
              <a:spcBef>
                <a:spcPct val="0"/>
              </a:spcBef>
              <a:spcAft>
                <a:spcPct val="0"/>
              </a:spcAft>
              <a:defRPr/>
            </a:pPr>
            <a:r>
              <a:rPr lang="es-AR" sz="2000" b="1" dirty="0">
                <a:solidFill>
                  <a:prstClr val="white"/>
                </a:solidFill>
              </a:rPr>
              <a:t>- Art 767 del CC: </a:t>
            </a:r>
            <a:r>
              <a:rPr lang="es-AR" sz="2000" b="1" dirty="0">
                <a:solidFill>
                  <a:srgbClr val="FF0000"/>
                </a:solidFill>
              </a:rPr>
              <a:t>PRESUNCION DE COMUNIDAD DE BIENES</a:t>
            </a:r>
            <a:r>
              <a:rPr lang="es-AR" sz="2000" b="1" dirty="0">
                <a:solidFill>
                  <a:prstClr val="white"/>
                </a:solidFill>
              </a:rPr>
              <a:t> EN UNIONES NO MATRIMONIALES</a:t>
            </a:r>
          </a:p>
          <a:p>
            <a:pPr algn="just" fontAlgn="base">
              <a:spcBef>
                <a:spcPct val="0"/>
              </a:spcBef>
              <a:spcAft>
                <a:spcPct val="0"/>
              </a:spcAft>
              <a:buFontTx/>
              <a:buChar char="-"/>
              <a:defRPr/>
            </a:pPr>
            <a:r>
              <a:rPr lang="es-AR" sz="2000" b="1" dirty="0">
                <a:solidFill>
                  <a:prstClr val="white"/>
                </a:solidFill>
              </a:rPr>
              <a:t>Ley Orgánica de Registro Civil  (2009, entró en vigor en 2010): contempla la </a:t>
            </a:r>
            <a:r>
              <a:rPr lang="es-AR" sz="2000" b="1" dirty="0">
                <a:solidFill>
                  <a:srgbClr val="FF0000"/>
                </a:solidFill>
              </a:rPr>
              <a:t>inscripción de las uniones de hecho. </a:t>
            </a:r>
            <a:r>
              <a:rPr lang="es-AR" sz="2000" b="1" u="sng" dirty="0">
                <a:solidFill>
                  <a:prstClr val="white"/>
                </a:solidFill>
              </a:rPr>
              <a:t>En su art 3, </a:t>
            </a:r>
            <a:r>
              <a:rPr lang="es-AR" sz="2000" b="1" u="sng" dirty="0" err="1">
                <a:solidFill>
                  <a:prstClr val="white"/>
                </a:solidFill>
              </a:rPr>
              <a:t>inc</a:t>
            </a:r>
            <a:r>
              <a:rPr lang="es-AR" sz="2000" b="1" u="sng" dirty="0">
                <a:solidFill>
                  <a:prstClr val="white"/>
                </a:solidFill>
              </a:rPr>
              <a:t> 3</a:t>
            </a:r>
            <a:r>
              <a:rPr lang="es-AR" sz="2000" b="1" i="1" u="sng" dirty="0">
                <a:solidFill>
                  <a:prstClr val="white"/>
                </a:solidFill>
              </a:rPr>
              <a:t>: “El reconocimiento, constitución y disolución de las uniones estables de hecho“</a:t>
            </a:r>
          </a:p>
          <a:p>
            <a:pPr algn="just" fontAlgn="base">
              <a:spcBef>
                <a:spcPct val="0"/>
              </a:spcBef>
              <a:spcAft>
                <a:spcPct val="0"/>
              </a:spcAft>
              <a:defRPr/>
            </a:pPr>
            <a:endParaRPr lang="es-AR" sz="2000" b="1" dirty="0">
              <a:solidFill>
                <a:prstClr val="white"/>
              </a:solidFill>
            </a:endParaRPr>
          </a:p>
          <a:p>
            <a:pPr algn="just" fontAlgn="base">
              <a:spcBef>
                <a:spcPct val="0"/>
              </a:spcBef>
              <a:spcAft>
                <a:spcPct val="0"/>
              </a:spcAft>
              <a:defRPr/>
            </a:pPr>
            <a:endParaRPr lang="es-AR" sz="2000" b="1" dirty="0">
              <a:solidFill>
                <a:prstClr val="white"/>
              </a:solidFill>
              <a:effectLst>
                <a:outerShdw blurRad="38100" dist="38100" dir="2700000" algn="tl">
                  <a:srgbClr val="000000">
                    <a:alpha val="43137"/>
                  </a:srgbClr>
                </a:outerShdw>
              </a:effectLst>
            </a:endParaRPr>
          </a:p>
        </p:txBody>
      </p:sp>
      <p:pic>
        <p:nvPicPr>
          <p:cNvPr id="39939" name="Picture 6" descr="http://html.rincondelvago.com/0004893517.jpg"/>
          <p:cNvPicPr>
            <a:picLocks noChangeAspect="1" noChangeArrowheads="1"/>
          </p:cNvPicPr>
          <p:nvPr/>
        </p:nvPicPr>
        <p:blipFill>
          <a:blip r:embed="rId3" cstate="print"/>
          <a:srcRect/>
          <a:stretch>
            <a:fillRect/>
          </a:stretch>
        </p:blipFill>
        <p:spPr bwMode="auto">
          <a:xfrm>
            <a:off x="7224713" y="0"/>
            <a:ext cx="1919287" cy="1282700"/>
          </a:xfrm>
          <a:prstGeom prst="rect">
            <a:avLst/>
          </a:prstGeom>
          <a:noFill/>
          <a:ln w="9525">
            <a:noFill/>
            <a:miter lim="800000"/>
            <a:headEnd/>
            <a:tailEnd/>
          </a:ln>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p:nvPr/>
        </p:nvSpPr>
        <p:spPr>
          <a:xfrm>
            <a:off x="0" y="487363"/>
            <a:ext cx="9109075" cy="594042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spAutoFit/>
          </a:bodyPr>
          <a:lstStyle/>
          <a:p>
            <a:pPr algn="just" fontAlgn="base">
              <a:spcBef>
                <a:spcPct val="0"/>
              </a:spcBef>
              <a:spcAft>
                <a:spcPct val="0"/>
              </a:spcAft>
              <a:defRPr/>
            </a:pPr>
            <a:r>
              <a:rPr lang="es-AR" sz="3200" b="1" i="1" dirty="0">
                <a:solidFill>
                  <a:prstClr val="white"/>
                </a:solidFill>
                <a:effectLst>
                  <a:outerShdw blurRad="38100" dist="38100" dir="2700000" algn="tl">
                    <a:srgbClr val="000000">
                      <a:alpha val="43137"/>
                    </a:srgbClr>
                  </a:outerShdw>
                </a:effectLst>
              </a:rPr>
              <a:t>Perú</a:t>
            </a:r>
          </a:p>
          <a:p>
            <a:pPr algn="just" fontAlgn="base">
              <a:spcBef>
                <a:spcPct val="0"/>
              </a:spcBef>
              <a:spcAft>
                <a:spcPct val="0"/>
              </a:spcAft>
              <a:defRPr/>
            </a:pPr>
            <a:endParaRPr lang="es-AR" sz="2400" b="1" dirty="0">
              <a:solidFill>
                <a:prstClr val="white"/>
              </a:solidFill>
            </a:endParaRPr>
          </a:p>
          <a:p>
            <a:pPr algn="just" fontAlgn="base">
              <a:spcBef>
                <a:spcPct val="0"/>
              </a:spcBef>
              <a:spcAft>
                <a:spcPct val="0"/>
              </a:spcAft>
              <a:buFont typeface="Arial" pitchFamily="34" charset="0"/>
              <a:buChar char="•"/>
              <a:defRPr/>
            </a:pPr>
            <a:r>
              <a:rPr lang="es-AR" sz="2000" b="1" dirty="0">
                <a:solidFill>
                  <a:prstClr val="white"/>
                </a:solidFill>
              </a:rPr>
              <a:t>No cuenta con una regulación sistemática e integral de la unión de hecho</a:t>
            </a:r>
          </a:p>
          <a:p>
            <a:pPr algn="just" fontAlgn="base">
              <a:spcBef>
                <a:spcPct val="0"/>
              </a:spcBef>
              <a:spcAft>
                <a:spcPct val="0"/>
              </a:spcAft>
              <a:buFont typeface="Arial" pitchFamily="34" charset="0"/>
              <a:buChar char="•"/>
              <a:defRPr/>
            </a:pPr>
            <a:r>
              <a:rPr lang="es-AR" sz="2000" b="1" dirty="0">
                <a:solidFill>
                  <a:prstClr val="white"/>
                </a:solidFill>
              </a:rPr>
              <a:t>La CN reconoce sólo las </a:t>
            </a:r>
            <a:r>
              <a:rPr lang="es-AR" sz="2000" b="1" dirty="0">
                <a:solidFill>
                  <a:srgbClr val="FF0000"/>
                </a:solidFill>
              </a:rPr>
              <a:t>uniones estables heterosexuales </a:t>
            </a:r>
            <a:r>
              <a:rPr lang="es-AR" sz="2000" b="1" dirty="0">
                <a:solidFill>
                  <a:prstClr val="white"/>
                </a:solidFill>
              </a:rPr>
              <a:t>(art. 5)</a:t>
            </a:r>
          </a:p>
          <a:p>
            <a:pPr algn="just" fontAlgn="base">
              <a:spcBef>
                <a:spcPct val="0"/>
              </a:spcBef>
              <a:spcAft>
                <a:spcPct val="0"/>
              </a:spcAft>
              <a:buFont typeface="Arial" pitchFamily="34" charset="0"/>
              <a:buChar char="•"/>
              <a:defRPr/>
            </a:pPr>
            <a:r>
              <a:rPr lang="es-AR" sz="2000" b="1" dirty="0">
                <a:solidFill>
                  <a:prstClr val="white"/>
                </a:solidFill>
              </a:rPr>
              <a:t>Ley 30.007 (25/03/2013): </a:t>
            </a:r>
            <a:r>
              <a:rPr lang="es-AR" sz="2000" b="1" dirty="0">
                <a:solidFill>
                  <a:srgbClr val="FF0000"/>
                </a:solidFill>
              </a:rPr>
              <a:t>extiende el derecho hereditario</a:t>
            </a:r>
            <a:r>
              <a:rPr lang="es-AR" sz="2000" b="1" dirty="0">
                <a:solidFill>
                  <a:prstClr val="white"/>
                </a:solidFill>
              </a:rPr>
              <a:t> a las parejas no casadas </a:t>
            </a:r>
          </a:p>
          <a:p>
            <a:pPr algn="just" fontAlgn="base">
              <a:spcBef>
                <a:spcPct val="0"/>
              </a:spcBef>
              <a:spcAft>
                <a:spcPct val="0"/>
              </a:spcAft>
              <a:defRPr/>
            </a:pPr>
            <a:r>
              <a:rPr lang="es-AR" sz="2000" b="1" dirty="0">
                <a:solidFill>
                  <a:prstClr val="white"/>
                </a:solidFill>
              </a:rPr>
              <a:t>- Art 1: “La presente Ley tiene por objeto reconocer derechos sucesiones entere un varón y una mujer, libres de impedimento matrimonial, que conforman una unión de hecho”</a:t>
            </a:r>
          </a:p>
          <a:p>
            <a:pPr algn="just" fontAlgn="base">
              <a:spcBef>
                <a:spcPct val="0"/>
              </a:spcBef>
              <a:spcAft>
                <a:spcPct val="0"/>
              </a:spcAft>
              <a:defRPr/>
            </a:pPr>
            <a:r>
              <a:rPr lang="es-AR" sz="2000" b="1" dirty="0">
                <a:solidFill>
                  <a:prstClr val="white"/>
                </a:solidFill>
              </a:rPr>
              <a:t>- Art. 3: Se reconocen derechos sucesorios a favor de los miembros de uniones de hecho</a:t>
            </a:r>
            <a:r>
              <a:rPr lang="es-AR" sz="2000" b="1" dirty="0">
                <a:solidFill>
                  <a:srgbClr val="FF0000"/>
                </a:solidFill>
              </a:rPr>
              <a:t> inscriptas </a:t>
            </a:r>
            <a:r>
              <a:rPr lang="es-AR" sz="2000" b="1" dirty="0">
                <a:solidFill>
                  <a:prstClr val="white"/>
                </a:solidFill>
              </a:rPr>
              <a:t>en el Registro Personal, de conformidad con lo establecido por el articulo 49 de la Ley 26.662, o reconocidas por la vía judicial. Sin perjuicio de lo antes establecido, el integrante sobreviviente </a:t>
            </a:r>
            <a:r>
              <a:rPr lang="es-AR" sz="2000" b="1" dirty="0">
                <a:solidFill>
                  <a:srgbClr val="FF0000"/>
                </a:solidFill>
              </a:rPr>
              <a:t>puede solicitar el reconocimiento judicial de la unión de hecho si antes del fallecimiento del causante no se hubiera realizado la inscripción registral…”</a:t>
            </a:r>
          </a:p>
          <a:p>
            <a:pPr algn="just" fontAlgn="base">
              <a:spcBef>
                <a:spcPct val="0"/>
              </a:spcBef>
              <a:spcAft>
                <a:spcPct val="0"/>
              </a:spcAft>
              <a:defRPr/>
            </a:pPr>
            <a:endParaRPr lang="es-AR" sz="2400" b="1" dirty="0">
              <a:solidFill>
                <a:prstClr val="white"/>
              </a:solidFill>
              <a:effectLst>
                <a:outerShdw blurRad="38100" dist="38100" dir="2700000" algn="tl">
                  <a:srgbClr val="000000">
                    <a:alpha val="43137"/>
                  </a:srgbClr>
                </a:outerShdw>
              </a:effectLst>
            </a:endParaRPr>
          </a:p>
        </p:txBody>
      </p:sp>
      <p:pic>
        <p:nvPicPr>
          <p:cNvPr id="40963" name="Picture 6" descr="http://i.ytimg.com/vi/TQ7jv00Gd9Y/maxresdefault.jpg"/>
          <p:cNvPicPr>
            <a:picLocks noChangeAspect="1" noChangeArrowheads="1"/>
          </p:cNvPicPr>
          <p:nvPr/>
        </p:nvPicPr>
        <p:blipFill>
          <a:blip r:embed="rId3" cstate="print"/>
          <a:srcRect/>
          <a:stretch>
            <a:fillRect/>
          </a:stretch>
        </p:blipFill>
        <p:spPr bwMode="auto">
          <a:xfrm>
            <a:off x="7415213" y="0"/>
            <a:ext cx="1728787" cy="1295400"/>
          </a:xfrm>
          <a:prstGeom prst="rect">
            <a:avLst/>
          </a:prstGeom>
          <a:noFill/>
          <a:ln w="9525">
            <a:noFill/>
            <a:miter lim="800000"/>
            <a:headEnd/>
            <a:tailEnd/>
          </a:ln>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79512" y="1916832"/>
            <a:ext cx="9217024" cy="1143000"/>
          </a:xfrm>
        </p:spPr>
        <p:txBody>
          <a:bodyPr>
            <a:normAutofit/>
          </a:bodyPr>
          <a:lstStyle/>
          <a:p>
            <a:r>
              <a:rPr lang="es-AR" sz="6600" dirty="0">
                <a:effectLst>
                  <a:outerShdw blurRad="38100" dist="38100" dir="2700000" algn="tl">
                    <a:srgbClr val="000000">
                      <a:alpha val="43137"/>
                    </a:srgbClr>
                  </a:outerShdw>
                </a:effectLst>
              </a:rPr>
              <a:t>¿Cómo quedó resuelto?</a:t>
            </a:r>
          </a:p>
        </p:txBody>
      </p:sp>
      <p:sp>
        <p:nvSpPr>
          <p:cNvPr id="2" name="1 CuadroTexto"/>
          <p:cNvSpPr txBox="1"/>
          <p:nvPr/>
        </p:nvSpPr>
        <p:spPr>
          <a:xfrm rot="21176302">
            <a:off x="1843241" y="3518281"/>
            <a:ext cx="5832648" cy="2123658"/>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4400" b="1" i="0" u="none" strike="noStrike" kern="0" cap="none" spc="0" normalizeH="0" baseline="0" noProof="0" dirty="0">
                <a:ln>
                  <a:noFill/>
                </a:ln>
                <a:solidFill>
                  <a:sysClr val="windowText" lastClr="000000"/>
                </a:solidFill>
                <a:effectLst/>
                <a:uLnTx/>
                <a:uFillTx/>
              </a:rPr>
              <a:t>NUEVO CÓDIGO CIVIL Y COMERCIAL DE LA NACIÓN</a:t>
            </a:r>
          </a:p>
        </p:txBody>
      </p:sp>
    </p:spTree>
    <p:extLst>
      <p:ext uri="{BB962C8B-B14F-4D97-AF65-F5344CB8AC3E}">
        <p14:creationId xmlns:p14="http://schemas.microsoft.com/office/powerpoint/2010/main" xmlns="" val="360722726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1" descr="http://country.paraguay.com/images/paraguay_flag_1.gif"/>
          <p:cNvPicPr>
            <a:picLocks noChangeAspect="1" noChangeArrowheads="1"/>
          </p:cNvPicPr>
          <p:nvPr/>
        </p:nvPicPr>
        <p:blipFill>
          <a:blip r:embed="rId2" cstate="print"/>
          <a:srcRect/>
          <a:stretch>
            <a:fillRect/>
          </a:stretch>
        </p:blipFill>
        <p:spPr bwMode="auto">
          <a:xfrm>
            <a:off x="1116013" y="2589213"/>
            <a:ext cx="1054100" cy="612775"/>
          </a:xfrm>
          <a:prstGeom prst="rect">
            <a:avLst/>
          </a:prstGeom>
          <a:noFill/>
          <a:ln w="9525">
            <a:noFill/>
            <a:miter lim="800000"/>
            <a:headEnd/>
            <a:tailEnd/>
          </a:ln>
        </p:spPr>
      </p:pic>
      <p:pic>
        <p:nvPicPr>
          <p:cNvPr id="45059" name="Picture 19" descr="http://upload.wikimedia.org/wikipedia/commons/thumb/0/05/Flag_of_Brazil.svg/720px-Flag_of_Brazil.svg.png"/>
          <p:cNvPicPr>
            <a:picLocks noChangeAspect="1" noChangeArrowheads="1"/>
          </p:cNvPicPr>
          <p:nvPr/>
        </p:nvPicPr>
        <p:blipFill>
          <a:blip r:embed="rId3" cstate="print"/>
          <a:srcRect/>
          <a:stretch>
            <a:fillRect/>
          </a:stretch>
        </p:blipFill>
        <p:spPr bwMode="auto">
          <a:xfrm>
            <a:off x="7815263" y="1689100"/>
            <a:ext cx="908050" cy="635000"/>
          </a:xfrm>
          <a:prstGeom prst="rect">
            <a:avLst/>
          </a:prstGeom>
          <a:noFill/>
          <a:ln w="9525">
            <a:noFill/>
            <a:miter lim="800000"/>
            <a:headEnd/>
            <a:tailEnd/>
          </a:ln>
        </p:spPr>
      </p:pic>
      <p:pic>
        <p:nvPicPr>
          <p:cNvPr id="45060" name="Picture 23" descr="http://www.banderas-e-himnos.com/media/flags/flagge-mexiko.gif"/>
          <p:cNvPicPr>
            <a:picLocks noChangeAspect="1" noChangeArrowheads="1"/>
          </p:cNvPicPr>
          <p:nvPr/>
        </p:nvPicPr>
        <p:blipFill>
          <a:blip r:embed="rId4" cstate="print"/>
          <a:srcRect/>
          <a:stretch>
            <a:fillRect/>
          </a:stretch>
        </p:blipFill>
        <p:spPr bwMode="auto">
          <a:xfrm>
            <a:off x="6735763" y="2565400"/>
            <a:ext cx="992187" cy="660400"/>
          </a:xfrm>
          <a:prstGeom prst="rect">
            <a:avLst/>
          </a:prstGeom>
          <a:noFill/>
          <a:ln w="9525">
            <a:noFill/>
            <a:miter lim="800000"/>
            <a:headEnd/>
            <a:tailEnd/>
          </a:ln>
        </p:spPr>
      </p:pic>
      <p:pic>
        <p:nvPicPr>
          <p:cNvPr id="45061" name="Picture 17" descr="http://t1.gstatic.com/images?q=tbn:ANd9GcRuULvmHldrSdE3D7Pye5ycRLbGQkZxeWzi54KziUPummmONMUvDg"/>
          <p:cNvPicPr>
            <a:picLocks noChangeAspect="1" noChangeArrowheads="1"/>
          </p:cNvPicPr>
          <p:nvPr/>
        </p:nvPicPr>
        <p:blipFill>
          <a:blip r:embed="rId5" cstate="print"/>
          <a:srcRect/>
          <a:stretch>
            <a:fillRect/>
          </a:stretch>
        </p:blipFill>
        <p:spPr bwMode="auto">
          <a:xfrm>
            <a:off x="3884613" y="2565400"/>
            <a:ext cx="993775" cy="660400"/>
          </a:xfrm>
          <a:prstGeom prst="rect">
            <a:avLst/>
          </a:prstGeom>
          <a:noFill/>
          <a:ln w="9525">
            <a:noFill/>
            <a:miter lim="800000"/>
            <a:headEnd/>
            <a:tailEnd/>
          </a:ln>
        </p:spPr>
      </p:pic>
      <p:pic>
        <p:nvPicPr>
          <p:cNvPr id="45062" name="Picture 15" descr="http://venciclopedia.com/images/archive/3/3e/20080430113838!Venezuela_flag_300.png"/>
          <p:cNvPicPr>
            <a:picLocks noChangeAspect="1" noChangeArrowheads="1"/>
          </p:cNvPicPr>
          <p:nvPr/>
        </p:nvPicPr>
        <p:blipFill>
          <a:blip r:embed="rId6" cstate="print"/>
          <a:srcRect/>
          <a:stretch>
            <a:fillRect/>
          </a:stretch>
        </p:blipFill>
        <p:spPr bwMode="auto">
          <a:xfrm>
            <a:off x="6227763" y="1684338"/>
            <a:ext cx="1016000" cy="661987"/>
          </a:xfrm>
          <a:prstGeom prst="rect">
            <a:avLst/>
          </a:prstGeom>
          <a:noFill/>
          <a:ln w="9525">
            <a:noFill/>
            <a:miter lim="800000"/>
            <a:headEnd/>
            <a:tailEnd/>
          </a:ln>
        </p:spPr>
      </p:pic>
      <p:pic>
        <p:nvPicPr>
          <p:cNvPr id="45063" name="Picture 11" descr="http://consulado.gob.es/wp-content/uploads/2011/04/Bandera-Espa%C3%B1a-1024x768.jpg"/>
          <p:cNvPicPr>
            <a:picLocks noChangeAspect="1" noChangeArrowheads="1"/>
          </p:cNvPicPr>
          <p:nvPr/>
        </p:nvPicPr>
        <p:blipFill>
          <a:blip r:embed="rId7" cstate="print"/>
          <a:srcRect/>
          <a:stretch>
            <a:fillRect/>
          </a:stretch>
        </p:blipFill>
        <p:spPr bwMode="auto">
          <a:xfrm>
            <a:off x="4416425" y="1700213"/>
            <a:ext cx="815975" cy="612775"/>
          </a:xfrm>
          <a:prstGeom prst="rect">
            <a:avLst/>
          </a:prstGeom>
          <a:noFill/>
          <a:ln w="9525">
            <a:noFill/>
            <a:miter lim="800000"/>
            <a:headEnd/>
            <a:tailEnd/>
          </a:ln>
        </p:spPr>
      </p:pic>
      <p:pic>
        <p:nvPicPr>
          <p:cNvPr id="45064" name="Picture 7" descr="http://enciclopedia.us.es/images/thumb/7/7a/Bandera_de_Italia.png/300px-Bandera_de_Italia.png"/>
          <p:cNvPicPr>
            <a:picLocks noChangeAspect="1" noChangeArrowheads="1"/>
          </p:cNvPicPr>
          <p:nvPr/>
        </p:nvPicPr>
        <p:blipFill>
          <a:blip r:embed="rId8" cstate="print"/>
          <a:srcRect/>
          <a:stretch>
            <a:fillRect/>
          </a:stretch>
        </p:blipFill>
        <p:spPr bwMode="auto">
          <a:xfrm>
            <a:off x="2484438" y="1700213"/>
            <a:ext cx="917575" cy="612775"/>
          </a:xfrm>
          <a:prstGeom prst="rect">
            <a:avLst/>
          </a:prstGeom>
          <a:noFill/>
          <a:ln w="9525">
            <a:noFill/>
            <a:miter lim="800000"/>
            <a:headEnd/>
            <a:tailEnd/>
          </a:ln>
        </p:spPr>
      </p:pic>
      <p:pic>
        <p:nvPicPr>
          <p:cNvPr id="45065" name="Picture 5" descr="C:\Users\luciano\Desktop\300px-Bandera-de-Francia.png"/>
          <p:cNvPicPr>
            <a:picLocks noChangeAspect="1" noChangeArrowheads="1"/>
          </p:cNvPicPr>
          <p:nvPr/>
        </p:nvPicPr>
        <p:blipFill>
          <a:blip r:embed="rId9" cstate="print"/>
          <a:srcRect/>
          <a:stretch>
            <a:fillRect/>
          </a:stretch>
        </p:blipFill>
        <p:spPr bwMode="auto">
          <a:xfrm>
            <a:off x="530225" y="1755775"/>
            <a:ext cx="887413" cy="593725"/>
          </a:xfrm>
          <a:prstGeom prst="rect">
            <a:avLst/>
          </a:prstGeom>
          <a:noFill/>
          <a:ln w="9525">
            <a:noFill/>
            <a:miter lim="800000"/>
            <a:headEnd/>
            <a:tailEnd/>
          </a:ln>
        </p:spPr>
      </p:pic>
      <p:sp>
        <p:nvSpPr>
          <p:cNvPr id="3" name="2 CuadroTexto"/>
          <p:cNvSpPr txBox="1"/>
          <p:nvPr/>
        </p:nvSpPr>
        <p:spPr>
          <a:xfrm>
            <a:off x="1547813" y="128588"/>
            <a:ext cx="6264275" cy="70802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a:defRPr/>
            </a:pPr>
            <a:r>
              <a:rPr lang="es-AR" sz="4000" dirty="0">
                <a:solidFill>
                  <a:prstClr val="white"/>
                </a:solidFill>
              </a:rPr>
              <a:t>DENOMINACIÓN</a:t>
            </a:r>
          </a:p>
        </p:txBody>
      </p:sp>
      <p:sp>
        <p:nvSpPr>
          <p:cNvPr id="4" name="3 CuadroTexto"/>
          <p:cNvSpPr txBox="1"/>
          <p:nvPr/>
        </p:nvSpPr>
        <p:spPr>
          <a:xfrm>
            <a:off x="252413" y="981075"/>
            <a:ext cx="8783637" cy="646113"/>
          </a:xfrm>
          <a:prstGeom prst="rect">
            <a:avLst/>
          </a:prstGeom>
          <a:noFill/>
        </p:spPr>
        <p:txBody>
          <a:bodyPr>
            <a:spAutoFit/>
          </a:bodyPr>
          <a:lstStyle/>
          <a:p>
            <a:pPr marL="285750" indent="-285750">
              <a:buFont typeface="Arial" panose="020B0604020202020204" pitchFamily="34" charset="0"/>
              <a:buChar char="•"/>
              <a:defRPr/>
            </a:pPr>
            <a:r>
              <a:rPr lang="es-AR" b="1" u="sng" dirty="0">
                <a:solidFill>
                  <a:prstClr val="black"/>
                </a:solidFill>
                <a:effectLst>
                  <a:outerShdw blurRad="38100" dist="38100" dir="2700000" algn="tl">
                    <a:srgbClr val="000000">
                      <a:alpha val="43137"/>
                    </a:srgbClr>
                  </a:outerShdw>
                </a:effectLst>
                <a:cs typeface="Arial" charset="0"/>
              </a:rPr>
              <a:t>DERECHO COMPARADO</a:t>
            </a:r>
            <a:r>
              <a:rPr lang="es-AR" b="1" dirty="0">
                <a:solidFill>
                  <a:prstClr val="black"/>
                </a:solidFill>
                <a:effectLst>
                  <a:outerShdw blurRad="38100" dist="38100" dir="2700000" algn="tl">
                    <a:srgbClr val="000000">
                      <a:alpha val="43137"/>
                    </a:srgbClr>
                  </a:outerShdw>
                </a:effectLst>
                <a:cs typeface="Arial" charset="0"/>
              </a:rPr>
              <a:t>: </a:t>
            </a:r>
            <a:r>
              <a:rPr lang="es-AR" dirty="0">
                <a:solidFill>
                  <a:prstClr val="black"/>
                </a:solidFill>
                <a:cs typeface="Arial" charset="0"/>
              </a:rPr>
              <a:t>no presenta </a:t>
            </a:r>
            <a:r>
              <a:rPr lang="es-AR" b="1" dirty="0">
                <a:solidFill>
                  <a:prstClr val="black"/>
                </a:solidFill>
                <a:cs typeface="Arial" charset="0"/>
              </a:rPr>
              <a:t>UNIDAD</a:t>
            </a:r>
            <a:r>
              <a:rPr lang="es-AR" dirty="0">
                <a:solidFill>
                  <a:prstClr val="black"/>
                </a:solidFill>
                <a:cs typeface="Arial" charset="0"/>
              </a:rPr>
              <a:t> en la palabra adecuada para denominar a las personas  que conviven </a:t>
            </a:r>
            <a:r>
              <a:rPr lang="es-AR" b="1" dirty="0">
                <a:solidFill>
                  <a:prstClr val="black"/>
                </a:solidFill>
                <a:cs typeface="Arial" charset="0"/>
              </a:rPr>
              <a:t>SIN QUE EXISTA VINCULO MATRIMONIAL</a:t>
            </a:r>
          </a:p>
        </p:txBody>
      </p:sp>
      <p:sp>
        <p:nvSpPr>
          <p:cNvPr id="5" name="4 CuadroTexto"/>
          <p:cNvSpPr txBox="1"/>
          <p:nvPr/>
        </p:nvSpPr>
        <p:spPr>
          <a:xfrm>
            <a:off x="250825" y="1868488"/>
            <a:ext cx="9144000" cy="1200150"/>
          </a:xfrm>
          <a:prstGeom prst="rect">
            <a:avLst/>
          </a:prstGeom>
          <a:noFill/>
          <a:ln>
            <a:noFill/>
          </a:ln>
          <a:effectLst>
            <a:outerShdw blurRad="107950" dist="12700" dir="5400000" algn="ctr">
              <a:srgbClr val="000000"/>
            </a:outerShdw>
          </a:effectLst>
        </p:spPr>
        <p:txBody>
          <a:bodyPr>
            <a:spAutoFit/>
          </a:bodyPr>
          <a:lstStyle/>
          <a:p>
            <a:pPr>
              <a:defRPr/>
            </a:pPr>
            <a:r>
              <a:rPr lang="es-AR" b="1" dirty="0">
                <a:solidFill>
                  <a:prstClr val="black"/>
                </a:solidFill>
                <a:cs typeface="Arial" charset="0"/>
              </a:rPr>
              <a:t>CONCUBINAGE    FAMIGLIA DI FATTO    PAREJAS ESTABLES    CONCUBINATO  UNION ESTABLE</a:t>
            </a:r>
          </a:p>
          <a:p>
            <a:pPr>
              <a:defRPr/>
            </a:pPr>
            <a:endParaRPr lang="es-AR" b="1" dirty="0">
              <a:solidFill>
                <a:prstClr val="black"/>
              </a:solidFill>
              <a:cs typeface="Arial" charset="0"/>
            </a:endParaRPr>
          </a:p>
          <a:p>
            <a:pPr>
              <a:defRPr/>
            </a:pPr>
            <a:endParaRPr lang="es-AR" b="1" dirty="0">
              <a:solidFill>
                <a:prstClr val="black"/>
              </a:solidFill>
              <a:cs typeface="Arial" charset="0"/>
            </a:endParaRPr>
          </a:p>
          <a:p>
            <a:pPr>
              <a:defRPr/>
            </a:pPr>
            <a:r>
              <a:rPr lang="es-AR" b="1" dirty="0">
                <a:solidFill>
                  <a:prstClr val="black"/>
                </a:solidFill>
                <a:cs typeface="Arial" charset="0"/>
              </a:rPr>
              <a:t>UNION MARITAL DE HECHO     UNIONES CONCUBINARIAS    SOCIEDAD DE CONVIVENCIA</a:t>
            </a:r>
          </a:p>
        </p:txBody>
      </p:sp>
      <p:sp>
        <p:nvSpPr>
          <p:cNvPr id="45069"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5070"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5071"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5072"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18" name="17 CuadroTexto"/>
          <p:cNvSpPr txBox="1"/>
          <p:nvPr/>
        </p:nvSpPr>
        <p:spPr>
          <a:xfrm>
            <a:off x="323850" y="3716338"/>
            <a:ext cx="8783638" cy="369887"/>
          </a:xfrm>
          <a:prstGeom prst="rect">
            <a:avLst/>
          </a:prstGeom>
          <a:noFill/>
        </p:spPr>
        <p:txBody>
          <a:bodyPr>
            <a:spAutoFit/>
          </a:bodyPr>
          <a:lstStyle/>
          <a:p>
            <a:pPr marL="285750" indent="-285750">
              <a:buFont typeface="Arial" panose="020B0604020202020204" pitchFamily="34" charset="0"/>
              <a:buChar char="•"/>
              <a:defRPr/>
            </a:pPr>
            <a:r>
              <a:rPr lang="es-AR" b="1" u="sng" dirty="0">
                <a:solidFill>
                  <a:prstClr val="black"/>
                </a:solidFill>
                <a:effectLst>
                  <a:outerShdw blurRad="38100" dist="38100" dir="2700000" algn="tl">
                    <a:srgbClr val="000000">
                      <a:alpha val="43137"/>
                    </a:srgbClr>
                  </a:outerShdw>
                </a:effectLst>
                <a:cs typeface="Arial" charset="0"/>
              </a:rPr>
              <a:t>EL LENGUAJE NO ES NEUTRO</a:t>
            </a:r>
            <a:r>
              <a:rPr lang="es-AR" b="1" dirty="0">
                <a:solidFill>
                  <a:prstClr val="black"/>
                </a:solidFill>
                <a:effectLst>
                  <a:outerShdw blurRad="38100" dist="38100" dir="2700000" algn="tl">
                    <a:srgbClr val="000000">
                      <a:alpha val="43137"/>
                    </a:srgbClr>
                  </a:outerShdw>
                </a:effectLst>
                <a:cs typeface="Arial" charset="0"/>
              </a:rPr>
              <a:t>:  </a:t>
            </a:r>
            <a:r>
              <a:rPr lang="es-AR" dirty="0">
                <a:solidFill>
                  <a:prstClr val="black"/>
                </a:solidFill>
                <a:cs typeface="Arial" charset="0"/>
              </a:rPr>
              <a:t>hay términos que revelan  censura social y jurídica</a:t>
            </a:r>
          </a:p>
        </p:txBody>
      </p:sp>
      <p:sp>
        <p:nvSpPr>
          <p:cNvPr id="19" name="18 CuadroTexto"/>
          <p:cNvSpPr txBox="1"/>
          <p:nvPr/>
        </p:nvSpPr>
        <p:spPr>
          <a:xfrm>
            <a:off x="323850" y="4237038"/>
            <a:ext cx="8783638" cy="193992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s-AR" sz="2800" b="1" dirty="0">
                <a:solidFill>
                  <a:srgbClr val="FF0000"/>
                </a:solidFill>
              </a:rPr>
              <a:t>“CONCUBINATO”                  </a:t>
            </a:r>
            <a:r>
              <a:rPr lang="es-AR" dirty="0">
                <a:solidFill>
                  <a:prstClr val="white"/>
                </a:solidFill>
              </a:rPr>
              <a:t>tiene sentido peyorativo y esta en desuso</a:t>
            </a:r>
          </a:p>
          <a:p>
            <a:pPr>
              <a:defRPr/>
            </a:pPr>
            <a:endParaRPr lang="es-AR" sz="2800" dirty="0">
              <a:solidFill>
                <a:prstClr val="white"/>
              </a:solidFill>
            </a:endParaRPr>
          </a:p>
          <a:p>
            <a:pPr algn="just">
              <a:defRPr/>
            </a:pPr>
            <a:r>
              <a:rPr lang="es-ES_tradnl" sz="2800" b="1" dirty="0">
                <a:solidFill>
                  <a:srgbClr val="FF0000"/>
                </a:solidFill>
              </a:rPr>
              <a:t>“UNION DE HECHO”            </a:t>
            </a:r>
            <a:r>
              <a:rPr lang="es-ES_tradnl" dirty="0">
                <a:solidFill>
                  <a:prstClr val="white"/>
                </a:solidFill>
              </a:rPr>
              <a:t>contraria a la idea de reconocer en el DERECHO a </a:t>
            </a:r>
          </a:p>
          <a:p>
            <a:pPr algn="just">
              <a:defRPr/>
            </a:pPr>
            <a:r>
              <a:rPr lang="es-ES_tradnl" dirty="0">
                <a:solidFill>
                  <a:prstClr val="white"/>
                </a:solidFill>
              </a:rPr>
              <a:t>                                                                           este tipo de organización familiar</a:t>
            </a:r>
          </a:p>
          <a:p>
            <a:pPr>
              <a:defRPr/>
            </a:pPr>
            <a:endParaRPr lang="es-AR" dirty="0">
              <a:solidFill>
                <a:prstClr val="white"/>
              </a:solidFill>
            </a:endParaRPr>
          </a:p>
        </p:txBody>
      </p:sp>
      <p:sp>
        <p:nvSpPr>
          <p:cNvPr id="21" name="20 Flecha derecha"/>
          <p:cNvSpPr/>
          <p:nvPr/>
        </p:nvSpPr>
        <p:spPr>
          <a:xfrm>
            <a:off x="3429000" y="5278438"/>
            <a:ext cx="711200" cy="238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
        <p:nvSpPr>
          <p:cNvPr id="22" name="21 Flecha derecha"/>
          <p:cNvSpPr/>
          <p:nvPr/>
        </p:nvSpPr>
        <p:spPr>
          <a:xfrm>
            <a:off x="3429000" y="4414838"/>
            <a:ext cx="711200" cy="238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prstClr val="white"/>
              </a:solidFill>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Título"/>
          <p:cNvSpPr>
            <a:spLocks noGrp="1"/>
          </p:cNvSpPr>
          <p:nvPr>
            <p:ph type="title"/>
          </p:nvPr>
        </p:nvSpPr>
        <p:spPr>
          <a:xfrm>
            <a:off x="3378200" y="115888"/>
            <a:ext cx="7673975" cy="1154112"/>
          </a:xfrm>
        </p:spPr>
        <p:txBody>
          <a:bodyPr/>
          <a:lstStyle/>
          <a:p>
            <a:pPr eaLnBrk="1" hangingPunct="1"/>
            <a:r>
              <a:rPr lang="es-AR" b="1"/>
              <a:t>LA NORMA…</a:t>
            </a:r>
          </a:p>
        </p:txBody>
      </p:sp>
      <p:pic>
        <p:nvPicPr>
          <p:cNvPr id="48131" name="Picture 7"/>
          <p:cNvPicPr>
            <a:picLocks noChangeAspect="1" noChangeArrowheads="1"/>
          </p:cNvPicPr>
          <p:nvPr/>
        </p:nvPicPr>
        <p:blipFill>
          <a:blip r:embed="rId3" cstate="print"/>
          <a:srcRect/>
          <a:stretch>
            <a:fillRect/>
          </a:stretch>
        </p:blipFill>
        <p:spPr bwMode="auto">
          <a:xfrm rot="729536">
            <a:off x="1944688" y="1773238"/>
            <a:ext cx="3495675" cy="4829175"/>
          </a:xfrm>
          <a:prstGeom prst="rect">
            <a:avLst/>
          </a:prstGeom>
          <a:noFill/>
          <a:ln w="9525">
            <a:noFill/>
            <a:miter lim="800000"/>
            <a:headEnd/>
            <a:tailEnd/>
          </a:ln>
        </p:spPr>
      </p:pic>
      <p:pic>
        <p:nvPicPr>
          <p:cNvPr id="48132" name="Picture 5"/>
          <p:cNvPicPr>
            <a:picLocks noChangeAspect="1" noChangeArrowheads="1"/>
          </p:cNvPicPr>
          <p:nvPr/>
        </p:nvPicPr>
        <p:blipFill>
          <a:blip r:embed="rId4" cstate="print"/>
          <a:srcRect/>
          <a:stretch>
            <a:fillRect/>
          </a:stretch>
        </p:blipFill>
        <p:spPr bwMode="auto">
          <a:xfrm>
            <a:off x="6592888" y="4941888"/>
            <a:ext cx="2571750" cy="1905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Rectangle 3"/>
          <p:cNvSpPr>
            <a:spLocks noGrp="1" noChangeArrowheads="1"/>
          </p:cNvSpPr>
          <p:nvPr>
            <p:ph type="body" idx="1"/>
          </p:nvPr>
        </p:nvSpPr>
        <p:spPr>
          <a:xfrm>
            <a:off x="468313" y="1628775"/>
            <a:ext cx="8229600" cy="4464050"/>
          </a:xfrm>
          <a:solidFill>
            <a:srgbClr val="FFDEBD"/>
          </a:solidFill>
          <a:ln w="38100">
            <a:solidFill>
              <a:srgbClr val="000000"/>
            </a:solidFill>
          </a:ln>
        </p:spPr>
        <p:txBody>
          <a:bodyPr/>
          <a:lstStyle/>
          <a:p>
            <a:pPr algn="just" eaLnBrk="1" hangingPunct="1">
              <a:buFont typeface="Wingdings" pitchFamily="2" charset="2"/>
              <a:buNone/>
              <a:defRPr/>
            </a:pPr>
            <a:r>
              <a:rPr lang="es-AR" b="1">
                <a:solidFill>
                  <a:srgbClr val="000000"/>
                </a:solidFill>
                <a:effectLst>
                  <a:outerShdw blurRad="38100" dist="38100" dir="2700000" algn="tl">
                    <a:srgbClr val="FFFFFF"/>
                  </a:outerShdw>
                </a:effectLst>
                <a:ea typeface="ＭＳ Ｐゴシック" pitchFamily="34" charset="-128"/>
              </a:rPr>
              <a:t>d) Los Estados deben asegurar a hombres y mujeres </a:t>
            </a:r>
            <a:r>
              <a:rPr lang="ja-JP" altLang="es-AR" b="1" i="1">
                <a:solidFill>
                  <a:srgbClr val="000000"/>
                </a:solidFill>
                <a:effectLst>
                  <a:outerShdw blurRad="38100" dist="38100" dir="2700000" algn="tl">
                    <a:srgbClr val="FFFFFF"/>
                  </a:outerShdw>
                </a:effectLst>
                <a:ea typeface="ＭＳ Ｐゴシック" pitchFamily="34" charset="-128"/>
              </a:rPr>
              <a:t>“</a:t>
            </a:r>
            <a:r>
              <a:rPr lang="es-AR" altLang="ja-JP" b="1" i="1">
                <a:solidFill>
                  <a:srgbClr val="000000"/>
                </a:solidFill>
                <a:effectLst>
                  <a:outerShdw blurRad="38100" dist="38100" dir="2700000" algn="tl">
                    <a:srgbClr val="FFFFFF"/>
                  </a:outerShdw>
                </a:effectLst>
                <a:ea typeface="ＭＳ Ｐゴシック" pitchFamily="34" charset="-128"/>
              </a:rPr>
              <a:t>los mismos derechos y responsabilidades como progenitores, cualquiera que sea su estado civil, en materias relacionadas con sus hijos; en todos los casos, los intereses de los hijos serán consideración primordial</a:t>
            </a:r>
            <a:r>
              <a:rPr lang="ja-JP" altLang="es-AR" b="1" i="1">
                <a:solidFill>
                  <a:srgbClr val="000000"/>
                </a:solidFill>
                <a:effectLst>
                  <a:outerShdw blurRad="38100" dist="38100" dir="2700000" algn="tl">
                    <a:srgbClr val="FFFFFF"/>
                  </a:outerShdw>
                </a:effectLst>
                <a:ea typeface="ＭＳ Ｐゴシック" pitchFamily="34" charset="-128"/>
              </a:rPr>
              <a:t>”</a:t>
            </a:r>
            <a:r>
              <a:rPr lang="es-AR" altLang="ja-JP" b="1" i="1">
                <a:solidFill>
                  <a:srgbClr val="000000"/>
                </a:solidFill>
                <a:effectLst>
                  <a:outerShdw blurRad="38100" dist="38100" dir="2700000" algn="tl">
                    <a:srgbClr val="FFFFFF"/>
                  </a:outerShdw>
                </a:effectLst>
                <a:ea typeface="ＭＳ Ｐゴシック" pitchFamily="34" charset="-128"/>
              </a:rPr>
              <a:t>.</a:t>
            </a:r>
            <a:endParaRPr lang="es-ES" b="1" i="1">
              <a:solidFill>
                <a:srgbClr val="000000"/>
              </a:solidFill>
              <a:effectLst>
                <a:outerShdw blurRad="38100" dist="38100" dir="2700000" algn="tl">
                  <a:srgbClr val="FFFFFF"/>
                </a:outerShdw>
              </a:effectLst>
              <a:ea typeface="ＭＳ Ｐゴシック" pitchFamily="34" charset="-128"/>
            </a:endParaRPr>
          </a:p>
        </p:txBody>
      </p:sp>
    </p:spTree>
    <p:extLst>
      <p:ext uri="{BB962C8B-B14F-4D97-AF65-F5344CB8AC3E}">
        <p14:creationId xmlns:p14="http://schemas.microsoft.com/office/powerpoint/2010/main" xmlns="" val="490996544"/>
      </p:ext>
    </p:extLst>
  </p:cSld>
  <p:clrMapOvr>
    <a:masterClrMapping/>
  </p:clrMapOvr>
  <p:transition>
    <p:split orient="vert" dir="in"/>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710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710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47109"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23" name="22 CuadroTexto"/>
          <p:cNvSpPr txBox="1"/>
          <p:nvPr/>
        </p:nvSpPr>
        <p:spPr>
          <a:xfrm>
            <a:off x="611188" y="230188"/>
            <a:ext cx="8137525" cy="1322387"/>
          </a:xfrm>
          <a:prstGeom prst="rect">
            <a:avLst/>
          </a:prstGeom>
          <a:solidFill>
            <a:srgbClr val="00B050"/>
          </a:solidFill>
        </p:spPr>
        <p:style>
          <a:lnRef idx="3">
            <a:schemeClr val="lt1"/>
          </a:lnRef>
          <a:fillRef idx="1">
            <a:schemeClr val="dk1"/>
          </a:fillRef>
          <a:effectRef idx="1">
            <a:schemeClr val="dk1"/>
          </a:effectRef>
          <a:fontRef idx="minor">
            <a:schemeClr val="lt1"/>
          </a:fontRef>
        </p:style>
        <p:txBody>
          <a:bodyPr>
            <a:spAutoFit/>
          </a:bodyPr>
          <a:lstStyle/>
          <a:p>
            <a:pPr algn="ctr">
              <a:defRPr/>
            </a:pPr>
            <a:r>
              <a:rPr lang="es-AR" sz="4000" dirty="0">
                <a:solidFill>
                  <a:prstClr val="white"/>
                </a:solidFill>
              </a:rPr>
              <a:t>Nombrar a las </a:t>
            </a:r>
            <a:r>
              <a:rPr lang="es-AR" sz="4000" b="1" dirty="0">
                <a:solidFill>
                  <a:prstClr val="white"/>
                </a:solidFill>
              </a:rPr>
              <a:t>INSTITUCIONES</a:t>
            </a:r>
            <a:r>
              <a:rPr lang="es-AR" sz="4000" dirty="0">
                <a:solidFill>
                  <a:prstClr val="white"/>
                </a:solidFill>
              </a:rPr>
              <a:t> con </a:t>
            </a:r>
            <a:r>
              <a:rPr lang="es-AR" sz="4000" b="1" dirty="0">
                <a:solidFill>
                  <a:prstClr val="white"/>
                </a:solidFill>
              </a:rPr>
              <a:t>precisión técnica </a:t>
            </a:r>
            <a:r>
              <a:rPr lang="es-AR" sz="4000" dirty="0">
                <a:solidFill>
                  <a:prstClr val="white"/>
                </a:solidFill>
              </a:rPr>
              <a:t>y </a:t>
            </a:r>
            <a:r>
              <a:rPr lang="es-AR" sz="4000" b="1" dirty="0">
                <a:solidFill>
                  <a:prstClr val="white"/>
                </a:solidFill>
              </a:rPr>
              <a:t>conciencia social…</a:t>
            </a:r>
          </a:p>
        </p:txBody>
      </p:sp>
      <p:sp>
        <p:nvSpPr>
          <p:cNvPr id="2" name="1 CuadroTexto"/>
          <p:cNvSpPr txBox="1"/>
          <p:nvPr/>
        </p:nvSpPr>
        <p:spPr>
          <a:xfrm>
            <a:off x="179388" y="1989138"/>
            <a:ext cx="8809037" cy="3662362"/>
          </a:xfrm>
          <a:prstGeom prst="rect">
            <a:avLst/>
          </a:prstGeom>
          <a:noFill/>
        </p:spPr>
        <p:txBody>
          <a:bodyPr>
            <a:spAutoFit/>
          </a:bodyPr>
          <a:lstStyle/>
          <a:p>
            <a:pPr algn="ctr">
              <a:defRPr/>
            </a:pPr>
            <a:r>
              <a:rPr lang="es-AR" sz="9600" b="1" dirty="0">
                <a:solidFill>
                  <a:srgbClr val="002060"/>
                </a:solidFill>
                <a:effectLst>
                  <a:outerShdw blurRad="38100" dist="38100" dir="2700000" algn="tl">
                    <a:srgbClr val="000000">
                      <a:alpha val="43137"/>
                    </a:srgbClr>
                  </a:outerShdw>
                </a:effectLst>
                <a:cs typeface="Arial" charset="0"/>
              </a:rPr>
              <a:t>UNIÓN </a:t>
            </a:r>
            <a:endParaRPr lang="es-AR" sz="800" b="1" dirty="0">
              <a:solidFill>
                <a:srgbClr val="002060"/>
              </a:solidFill>
              <a:effectLst>
                <a:outerShdw blurRad="38100" dist="38100" dir="2700000" algn="tl">
                  <a:srgbClr val="000000">
                    <a:alpha val="43137"/>
                  </a:srgbClr>
                </a:outerShdw>
              </a:effectLst>
              <a:cs typeface="Arial" charset="0"/>
            </a:endParaRPr>
          </a:p>
          <a:p>
            <a:pPr algn="ctr">
              <a:defRPr/>
            </a:pPr>
            <a:endParaRPr lang="es-AR" sz="4000" b="1" dirty="0">
              <a:solidFill>
                <a:srgbClr val="002060"/>
              </a:solidFill>
              <a:effectLst>
                <a:outerShdw blurRad="38100" dist="38100" dir="2700000" algn="tl">
                  <a:srgbClr val="000000">
                    <a:alpha val="43137"/>
                  </a:srgbClr>
                </a:outerShdw>
              </a:effectLst>
              <a:cs typeface="Arial" charset="0"/>
            </a:endParaRPr>
          </a:p>
          <a:p>
            <a:pPr algn="ctr">
              <a:defRPr/>
            </a:pPr>
            <a:r>
              <a:rPr lang="es-AR" sz="9600" b="1" dirty="0">
                <a:solidFill>
                  <a:srgbClr val="002060"/>
                </a:solidFill>
                <a:effectLst>
                  <a:outerShdw blurRad="38100" dist="38100" dir="2700000" algn="tl">
                    <a:srgbClr val="000000">
                      <a:alpha val="43137"/>
                    </a:srgbClr>
                  </a:outerShdw>
                </a:effectLst>
                <a:cs typeface="Arial" charset="0"/>
              </a:rPr>
              <a:t>CONVIVENCIAL</a:t>
            </a:r>
          </a:p>
        </p:txBody>
      </p:sp>
      <p:sp>
        <p:nvSpPr>
          <p:cNvPr id="47112" name="9 CuadroTexto"/>
          <p:cNvSpPr txBox="1">
            <a:spLocks noChangeArrowheads="1"/>
          </p:cNvSpPr>
          <p:nvPr/>
        </p:nvSpPr>
        <p:spPr bwMode="auto">
          <a:xfrm>
            <a:off x="452438" y="5435600"/>
            <a:ext cx="8799512" cy="461963"/>
          </a:xfrm>
          <a:prstGeom prst="rect">
            <a:avLst/>
          </a:prstGeom>
          <a:noFill/>
          <a:ln w="9525">
            <a:noFill/>
            <a:miter lim="800000"/>
            <a:headEnd/>
            <a:tailEnd/>
          </a:ln>
        </p:spPr>
        <p:txBody>
          <a:bodyPr>
            <a:spAutoFit/>
          </a:bodyPr>
          <a:lstStyle/>
          <a:p>
            <a:pPr fontAlgn="base">
              <a:spcBef>
                <a:spcPct val="0"/>
              </a:spcBef>
              <a:spcAft>
                <a:spcPct val="0"/>
              </a:spcAft>
            </a:pPr>
            <a:r>
              <a:rPr lang="es-AR" sz="2400">
                <a:solidFill>
                  <a:prstClr val="black"/>
                </a:solidFill>
                <a:cs typeface="Arial" charset="0"/>
              </a:rPr>
              <a:t>Compartir la vida en pareja con otra persona, fundada en el afecto.</a:t>
            </a:r>
          </a:p>
        </p:txBody>
      </p:sp>
      <p:sp>
        <p:nvSpPr>
          <p:cNvPr id="47113" name="23 CuadroTexto"/>
          <p:cNvSpPr txBox="1">
            <a:spLocks noChangeArrowheads="1"/>
          </p:cNvSpPr>
          <p:nvPr/>
        </p:nvSpPr>
        <p:spPr bwMode="auto">
          <a:xfrm>
            <a:off x="252413" y="3284538"/>
            <a:ext cx="9144000" cy="461962"/>
          </a:xfrm>
          <a:prstGeom prst="rect">
            <a:avLst/>
          </a:prstGeom>
          <a:noFill/>
          <a:ln w="9525">
            <a:noFill/>
            <a:miter lim="800000"/>
            <a:headEnd/>
            <a:tailEnd/>
          </a:ln>
        </p:spPr>
        <p:txBody>
          <a:bodyPr>
            <a:spAutoFit/>
          </a:bodyPr>
          <a:lstStyle/>
          <a:p>
            <a:pPr fontAlgn="base">
              <a:spcBef>
                <a:spcPct val="0"/>
              </a:spcBef>
              <a:spcAft>
                <a:spcPct val="0"/>
              </a:spcAft>
            </a:pPr>
            <a:r>
              <a:rPr lang="es-AR" sz="2400">
                <a:solidFill>
                  <a:prstClr val="black"/>
                </a:solidFill>
                <a:cs typeface="Arial" charset="0"/>
              </a:rPr>
              <a:t>Implica consolidación social y jurídica. No abarca una única modalidad.</a:t>
            </a: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547664" y="128826"/>
            <a:ext cx="6264696"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AMBITO DE APLICACIÓN Y CONCEPTO</a:t>
            </a:r>
          </a:p>
        </p:txBody>
      </p:sp>
      <p:sp>
        <p:nvSpPr>
          <p:cNvPr id="24" name="Rectangle 3"/>
          <p:cNvSpPr txBox="1">
            <a:spLocks/>
          </p:cNvSpPr>
          <p:nvPr/>
        </p:nvSpPr>
        <p:spPr bwMode="auto">
          <a:xfrm>
            <a:off x="1" y="1556792"/>
            <a:ext cx="9036496" cy="5112568"/>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s-AR" altLang="es-AR" b="1" dirty="0">
                <a:solidFill>
                  <a:srgbClr val="002060"/>
                </a:solidFill>
              </a:rPr>
              <a:t>Artículo 509:</a:t>
            </a:r>
          </a:p>
          <a:p>
            <a:pPr>
              <a:buFont typeface="Wingdings 2" pitchFamily="18" charset="2"/>
              <a:buNone/>
            </a:pPr>
            <a:r>
              <a:rPr lang="es-AR" altLang="es-AR" dirty="0">
                <a:solidFill>
                  <a:prstClr val="black"/>
                </a:solidFill>
              </a:rPr>
              <a:t>	</a:t>
            </a:r>
            <a:r>
              <a:rPr lang="es-AR" altLang="es-AR" i="1" dirty="0">
                <a:solidFill>
                  <a:srgbClr val="FF3300"/>
                </a:solidFill>
              </a:rPr>
              <a:t>Unión basada en relaciones </a:t>
            </a:r>
            <a:r>
              <a:rPr lang="es-AR" altLang="es-AR" b="1" i="1" u="sng" dirty="0">
                <a:solidFill>
                  <a:srgbClr val="FF3300"/>
                </a:solidFill>
              </a:rPr>
              <a:t>Afectivas,</a:t>
            </a:r>
            <a:r>
              <a:rPr lang="es-AR" altLang="es-AR" b="1" i="1" dirty="0">
                <a:solidFill>
                  <a:srgbClr val="FF3300"/>
                </a:solidFill>
              </a:rPr>
              <a:t>  </a:t>
            </a:r>
            <a:r>
              <a:rPr lang="es-AR" altLang="es-AR" i="1" dirty="0">
                <a:solidFill>
                  <a:srgbClr val="FF3300"/>
                </a:solidFill>
              </a:rPr>
              <a:t>de carácter:</a:t>
            </a:r>
          </a:p>
          <a:p>
            <a:pPr>
              <a:buFontTx/>
              <a:buChar char="-"/>
            </a:pPr>
            <a:r>
              <a:rPr lang="es-AR" altLang="es-AR" dirty="0">
                <a:solidFill>
                  <a:prstClr val="black"/>
                </a:solidFill>
              </a:rPr>
              <a:t>Singular</a:t>
            </a:r>
          </a:p>
          <a:p>
            <a:pPr>
              <a:buFontTx/>
              <a:buChar char="-"/>
            </a:pPr>
            <a:r>
              <a:rPr lang="es-AR" altLang="es-AR" dirty="0">
                <a:solidFill>
                  <a:prstClr val="black"/>
                </a:solidFill>
              </a:rPr>
              <a:t>Pública</a:t>
            </a:r>
          </a:p>
          <a:p>
            <a:pPr>
              <a:buFontTx/>
              <a:buChar char="-"/>
            </a:pPr>
            <a:r>
              <a:rPr lang="es-AR" altLang="es-AR" dirty="0">
                <a:solidFill>
                  <a:prstClr val="black"/>
                </a:solidFill>
              </a:rPr>
              <a:t>Notoria</a:t>
            </a:r>
          </a:p>
          <a:p>
            <a:pPr>
              <a:buFontTx/>
              <a:buChar char="-"/>
            </a:pPr>
            <a:r>
              <a:rPr lang="es-AR" altLang="es-AR" dirty="0">
                <a:solidFill>
                  <a:prstClr val="black"/>
                </a:solidFill>
              </a:rPr>
              <a:t>Estable</a:t>
            </a:r>
          </a:p>
          <a:p>
            <a:pPr>
              <a:buFontTx/>
              <a:buChar char="-"/>
            </a:pPr>
            <a:r>
              <a:rPr lang="es-AR" altLang="es-AR" dirty="0">
                <a:solidFill>
                  <a:prstClr val="black"/>
                </a:solidFill>
              </a:rPr>
              <a:t>Permanente</a:t>
            </a:r>
          </a:p>
          <a:p>
            <a:pPr>
              <a:buFontTx/>
              <a:buChar char="-"/>
            </a:pPr>
            <a:r>
              <a:rPr lang="es-AR" altLang="es-AR" dirty="0">
                <a:solidFill>
                  <a:prstClr val="black"/>
                </a:solidFill>
              </a:rPr>
              <a:t>Dos personas </a:t>
            </a:r>
            <a:r>
              <a:rPr lang="es-AR" altLang="es-AR" sz="3900" u="sng" dirty="0">
                <a:solidFill>
                  <a:srgbClr val="FF0000"/>
                </a:solidFill>
                <a:effectLst>
                  <a:outerShdw blurRad="38100" dist="38100" dir="2700000" algn="tl">
                    <a:srgbClr val="000000">
                      <a:alpha val="43137"/>
                    </a:srgbClr>
                  </a:outerShdw>
                </a:effectLst>
              </a:rPr>
              <a:t>que convivan</a:t>
            </a:r>
          </a:p>
          <a:p>
            <a:pPr>
              <a:buFontTx/>
              <a:buChar char="-"/>
            </a:pPr>
            <a:r>
              <a:rPr lang="es-AR" altLang="es-AR" dirty="0">
                <a:solidFill>
                  <a:srgbClr val="FF0000"/>
                </a:solidFill>
              </a:rPr>
              <a:t>Que compartan un proyecto de vida común</a:t>
            </a:r>
          </a:p>
          <a:p>
            <a:pPr>
              <a:buFontTx/>
              <a:buChar char="-"/>
            </a:pPr>
            <a:r>
              <a:rPr lang="es-AR" altLang="es-AR" i="1" u="sng" dirty="0">
                <a:solidFill>
                  <a:prstClr val="black"/>
                </a:solidFill>
              </a:rPr>
              <a:t>Sin requerimiento de diversidad de sexos.</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76076" y="401124"/>
            <a:ext cx="1232428" cy="8676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8288492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a:ln>
                <a:noFill/>
              </a:ln>
              <a:solidFill>
                <a:sysClr val="windowText" lastClr="000000"/>
              </a:solidFill>
              <a:effectLst/>
              <a:uLnTx/>
              <a:uFillTx/>
            </a:endParaRPr>
          </a:p>
        </p:txBody>
      </p:sp>
      <p:sp>
        <p:nvSpPr>
          <p:cNvPr id="23" name="22 CuadroTexto"/>
          <p:cNvSpPr txBox="1"/>
          <p:nvPr/>
        </p:nvSpPr>
        <p:spPr>
          <a:xfrm>
            <a:off x="1259632" y="128826"/>
            <a:ext cx="6912768" cy="707886"/>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4000" b="0" i="0" u="none" strike="noStrike" kern="0" cap="none" spc="0" normalizeH="0" baseline="0" noProof="0" dirty="0">
                <a:ln>
                  <a:noFill/>
                </a:ln>
                <a:solidFill>
                  <a:sysClr val="windowText" lastClr="000000"/>
                </a:solidFill>
                <a:effectLst/>
                <a:uLnTx/>
                <a:uFillTx/>
              </a:rPr>
              <a:t>REQUISITOS CONSTITUTIVOS</a:t>
            </a:r>
          </a:p>
        </p:txBody>
      </p:sp>
      <p:sp>
        <p:nvSpPr>
          <p:cNvPr id="24" name="Rectangle 3"/>
          <p:cNvSpPr txBox="1">
            <a:spLocks/>
          </p:cNvSpPr>
          <p:nvPr/>
        </p:nvSpPr>
        <p:spPr bwMode="auto">
          <a:xfrm>
            <a:off x="154198" y="836712"/>
            <a:ext cx="8882298" cy="568863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Artículo 510:  El reconocimiento de los efectos jurídicos previstos por este Título a las uniones convivenciales requiere que: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a) los dos integrantes sean mayores de edad;</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b) no estén unidos por vínculos de parentesco en línea recta en todos los grados, ni colateral hasta el segundo grado;</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c) no estén unidos por vínculos de parentesco por afinidad en línea recta;</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d) no tengan impedimento de ligamen ni esté registrada otra convivencia de manera simultánea;</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s-AR" altLang="es-AR" sz="3200" b="1" i="0" u="none" strike="noStrike" kern="1200" cap="none" spc="0" normalizeH="0" baseline="0" noProof="0" dirty="0">
              <a:ln>
                <a:noFill/>
              </a:ln>
              <a:solidFill>
                <a:srgbClr val="00206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AR" altLang="es-AR" sz="3200" b="1" i="0" u="none" strike="noStrike" kern="1200" cap="none" spc="0" normalizeH="0" baseline="0" noProof="0" dirty="0">
                <a:ln>
                  <a:noFill/>
                </a:ln>
                <a:solidFill>
                  <a:srgbClr val="002060"/>
                </a:solidFill>
                <a:effectLst/>
                <a:uLnTx/>
                <a:uFillTx/>
                <a:latin typeface="+mn-lt"/>
                <a:ea typeface="+mn-ea"/>
                <a:cs typeface="+mn-cs"/>
              </a:rPr>
              <a:t>e) mantengan la convivencia durante un período no inferior a dos años.</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419520">
            <a:off x="7996802" y="1546190"/>
            <a:ext cx="899145" cy="12384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26298186"/>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ctrTitle"/>
          </p:nvPr>
        </p:nvSpPr>
        <p:spPr>
          <a:xfrm rot="360000">
            <a:off x="3327407" y="3015571"/>
            <a:ext cx="4846638" cy="1828643"/>
          </a:xfrm>
        </p:spPr>
        <p:txBody>
          <a:bodyPr rtlCol="0">
            <a:noAutofit/>
          </a:bodyPr>
          <a:lstStyle/>
          <a:p>
            <a:pPr eaLnBrk="1" fontAlgn="auto" hangingPunct="1">
              <a:spcAft>
                <a:spcPts val="0"/>
              </a:spcAft>
              <a:defRPr/>
            </a:pPr>
            <a:r>
              <a:rPr lang="es-AR" sz="5200" dirty="0"/>
              <a:t>Primera Jurisprudencia</a:t>
            </a:r>
          </a:p>
        </p:txBody>
      </p:sp>
    </p:spTree>
    <p:extLst>
      <p:ext uri="{BB962C8B-B14F-4D97-AF65-F5344CB8AC3E}">
        <p14:creationId xmlns:p14="http://schemas.microsoft.com/office/powerpoint/2010/main" xmlns="" val="1330786351"/>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idx="4294967295"/>
          </p:nvPr>
        </p:nvSpPr>
        <p:spPr bwMode="auto">
          <a:xfrm>
            <a:off x="1249363" y="274638"/>
            <a:ext cx="7499350" cy="1143000"/>
          </a:xfrm>
          <a:solidFill>
            <a:srgbClr val="FFFF00"/>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a:bodyPr>
          <a:lstStyle/>
          <a:p>
            <a:pPr algn="ctr">
              <a:defRPr/>
            </a:pPr>
            <a:r>
              <a:rPr lang="es-ES_tradnl" sz="3600" dirty="0">
                <a:effectLst/>
                <a:latin typeface="Bauhaus 93" pitchFamily="82" charset="0"/>
              </a:rPr>
              <a:t>Art. 7 del </a:t>
            </a:r>
            <a:r>
              <a:rPr lang="es-ES_tradnl" sz="3600" dirty="0" err="1">
                <a:effectLst/>
                <a:latin typeface="Bauhaus 93" pitchFamily="82" charset="0"/>
              </a:rPr>
              <a:t>CCyC</a:t>
            </a:r>
            <a:endParaRPr sz="3600" dirty="0">
              <a:effectLst/>
              <a:latin typeface="Bauhaus 93" pitchFamily="82" charset="0"/>
            </a:endParaRPr>
          </a:p>
        </p:txBody>
      </p:sp>
      <p:sp>
        <p:nvSpPr>
          <p:cNvPr id="54275" name="Rectangle 3"/>
          <p:cNvSpPr>
            <a:spLocks noGrp="1"/>
          </p:cNvSpPr>
          <p:nvPr>
            <p:ph type="body" idx="4294967295"/>
          </p:nvPr>
        </p:nvSpPr>
        <p:spPr bwMode="auto">
          <a:xfrm>
            <a:off x="250825" y="1557338"/>
            <a:ext cx="8713788" cy="5111750"/>
          </a:xfrm>
          <a:solidFill>
            <a:schemeClr val="bg1"/>
          </a:solidFill>
          <a:ln w="12700">
            <a:solidFill>
              <a:srgbClr val="000000"/>
            </a:solidFill>
            <a:miter lim="800000"/>
            <a:headEnd/>
            <a:tailEnd/>
          </a:ln>
        </p:spPr>
        <p:txBody>
          <a:bodyPr vert="horz" wrap="square" lIns="91440" tIns="45720" rIns="91440" bIns="45720" numCol="1" anchor="t" anchorCtr="0" compatLnSpc="1">
            <a:prstTxWarp prst="textNoShape">
              <a:avLst/>
            </a:prstTxWarp>
            <a:normAutofit/>
          </a:bodyPr>
          <a:lstStyle/>
          <a:p>
            <a:r>
              <a:rPr lang="es-AR" sz="2800" dirty="0">
                <a:solidFill>
                  <a:srgbClr val="FF0000"/>
                </a:solidFill>
              </a:rPr>
              <a:t>¿Cómo se aplican el art 7 a las uniones convivenciales? </a:t>
            </a:r>
          </a:p>
          <a:p>
            <a:pPr algn="just"/>
            <a:endParaRPr lang="es-AR" sz="2800" dirty="0"/>
          </a:p>
          <a:p>
            <a:pPr algn="just"/>
            <a:r>
              <a:rPr lang="es-AR" sz="2800" dirty="0"/>
              <a:t>A partir de la entrada en vigencia del </a:t>
            </a:r>
            <a:r>
              <a:rPr lang="es-AR" sz="2800" dirty="0" err="1"/>
              <a:t>CCyC</a:t>
            </a:r>
            <a:r>
              <a:rPr lang="es-AR" sz="2800" dirty="0"/>
              <a:t> se aplican todas las normas relativas a las consecuencias de las uniones convivenciales que habiendo comenzado antes del 01/08/2015 reúnan los requisitos de los arts. 509 y 510 </a:t>
            </a:r>
            <a:r>
              <a:rPr lang="es-AR" sz="2800" dirty="0" err="1"/>
              <a:t>CCyC</a:t>
            </a:r>
            <a:r>
              <a:rPr lang="es-AR" sz="2800" dirty="0"/>
              <a:t> y no se hubieran extinguido a la entrada en vigencia del </a:t>
            </a:r>
            <a:r>
              <a:rPr lang="es-AR" sz="2800" dirty="0" err="1"/>
              <a:t>CCyC</a:t>
            </a:r>
            <a:r>
              <a:rPr lang="es-AR" sz="2800" dirty="0"/>
              <a:t>, pues se trata de </a:t>
            </a:r>
            <a:r>
              <a:rPr lang="es-AR" sz="2800" b="1" dirty="0">
                <a:solidFill>
                  <a:srgbClr val="FF0000"/>
                </a:solidFill>
              </a:rPr>
              <a:t>una situación en curso</a:t>
            </a:r>
            <a:r>
              <a:rPr lang="es-AR" sz="2800" dirty="0"/>
              <a:t>.</a:t>
            </a:r>
          </a:p>
          <a:p>
            <a:pPr algn="ctr">
              <a:buFont typeface="Wingdings 2" pitchFamily="18" charset="2"/>
              <a:buNone/>
              <a:defRPr/>
            </a:pPr>
            <a:r>
              <a:rPr lang="es-ES_tradnl" dirty="0">
                <a:solidFill>
                  <a:srgbClr val="FF3300"/>
                </a:solidFill>
                <a:effectLst>
                  <a:outerShdw blurRad="38100" dist="38100" dir="2700000" algn="tl">
                    <a:srgbClr val="C0C0C0"/>
                  </a:outerShdw>
                </a:effectLst>
              </a:rPr>
              <a:t>	</a:t>
            </a:r>
          </a:p>
        </p:txBody>
      </p:sp>
    </p:spTree>
    <p:extLst>
      <p:ext uri="{BB962C8B-B14F-4D97-AF65-F5344CB8AC3E}">
        <p14:creationId xmlns:p14="http://schemas.microsoft.com/office/powerpoint/2010/main" xmlns="" val="428561257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a:t>Juzgado Nacional en lo Civil N° 92, 28/08/2015</a:t>
            </a:r>
          </a:p>
        </p:txBody>
      </p:sp>
      <p:sp>
        <p:nvSpPr>
          <p:cNvPr id="3" name="2 Marcador de contenido"/>
          <p:cNvSpPr>
            <a:spLocks noGrp="1"/>
          </p:cNvSpPr>
          <p:nvPr>
            <p:ph idx="1"/>
          </p:nvPr>
        </p:nvSpPr>
        <p:spPr>
          <a:ln>
            <a:solidFill>
              <a:schemeClr val="tx1"/>
            </a:solidFill>
          </a:ln>
        </p:spPr>
        <p:txBody>
          <a:bodyPr/>
          <a:lstStyle/>
          <a:p>
            <a:pPr marL="0" indent="0">
              <a:buNone/>
            </a:pPr>
            <a:r>
              <a:rPr lang="es-AR" b="1" dirty="0"/>
              <a:t>OBJETO</a:t>
            </a:r>
          </a:p>
          <a:p>
            <a:pPr algn="just"/>
            <a:r>
              <a:rPr lang="es-AR" dirty="0"/>
              <a:t>Esta información sumaria se inicia a instancias de la Sra. C. C. R. a fin de que </a:t>
            </a:r>
            <a:r>
              <a:rPr lang="es-AR" b="1" dirty="0">
                <a:solidFill>
                  <a:srgbClr val="FFFF00"/>
                </a:solidFill>
              </a:rPr>
              <a:t>se declare la existencia de una unión </a:t>
            </a:r>
            <a:r>
              <a:rPr lang="es-AR" b="1" dirty="0" err="1">
                <a:solidFill>
                  <a:srgbClr val="FFFF00"/>
                </a:solidFill>
              </a:rPr>
              <a:t>convivencial</a:t>
            </a:r>
            <a:r>
              <a:rPr lang="es-AR" b="1" dirty="0">
                <a:solidFill>
                  <a:srgbClr val="FFFF00"/>
                </a:solidFill>
              </a:rPr>
              <a:t> entre la requirente y el Sr. A. S., fallecido el día 29 de enero de 2014 </a:t>
            </a:r>
            <a:r>
              <a:rPr lang="es-AR" dirty="0"/>
              <a:t>(según consta en la partida obrante a fs. 12), </a:t>
            </a:r>
          </a:p>
          <a:p>
            <a:pPr algn="just"/>
            <a:r>
              <a:rPr lang="es-AR" b="1" dirty="0">
                <a:solidFill>
                  <a:srgbClr val="FFFF00"/>
                </a:solidFill>
              </a:rPr>
              <a:t>con el objeto de obtener la indemnización por fallecimiento </a:t>
            </a:r>
            <a:r>
              <a:rPr lang="es-AR" dirty="0"/>
              <a:t>en su carácter de trabajador en relación de dependencia de </a:t>
            </a:r>
            <a:r>
              <a:rPr lang="es-AR" dirty="0" err="1"/>
              <a:t>Perticari</a:t>
            </a:r>
            <a:r>
              <a:rPr lang="es-AR" dirty="0"/>
              <a:t> S.A., en los términos previstos por el art. 248 de la Ley de Contrato de Trabajo. </a:t>
            </a:r>
          </a:p>
        </p:txBody>
      </p:sp>
      <p:sp>
        <p:nvSpPr>
          <p:cNvPr id="4" name="3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0A8226-B49D-4222-B43F-6316EFF62C1A}" type="slidenum">
              <a:rPr kumimoji="0" lang="es-AR" sz="1800" b="0" i="0" u="none" strike="noStrike" kern="0" cap="none" spc="0" normalizeH="0" baseline="0" noProof="0" smtClean="0">
                <a:ln>
                  <a:noFill/>
                </a:ln>
                <a:solidFill>
                  <a:prstClr val="white">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235</a:t>
            </a:fld>
            <a:endParaRPr kumimoji="0" lang="es-AR" sz="1800" b="0" i="0" u="none" strike="noStrike" kern="0" cap="none" spc="0" normalizeH="0" baseline="0" noProof="0">
              <a:ln>
                <a:noFill/>
              </a:ln>
              <a:solidFill>
                <a:prstClr val="white">
                  <a:tint val="75000"/>
                </a:prstClr>
              </a:solidFill>
              <a:effectLst/>
              <a:uLnTx/>
              <a:uFillTx/>
            </a:endParaRPr>
          </a:p>
        </p:txBody>
      </p:sp>
    </p:spTree>
    <p:extLst>
      <p:ext uri="{BB962C8B-B14F-4D97-AF65-F5344CB8AC3E}">
        <p14:creationId xmlns:p14="http://schemas.microsoft.com/office/powerpoint/2010/main" xmlns="" val="314306357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332656"/>
            <a:ext cx="6377940" cy="1293028"/>
          </a:xfrm>
        </p:spPr>
        <p:txBody>
          <a:bodyPr/>
          <a:lstStyle/>
          <a:p>
            <a:r>
              <a:rPr lang="es-AR" dirty="0"/>
              <a:t>¿ES EL JUEZ DE FAMILIA COMPETENTE?</a:t>
            </a:r>
          </a:p>
        </p:txBody>
      </p:sp>
      <p:sp>
        <p:nvSpPr>
          <p:cNvPr id="3" name="2 Marcador de contenido"/>
          <p:cNvSpPr>
            <a:spLocks noGrp="1"/>
          </p:cNvSpPr>
          <p:nvPr>
            <p:ph idx="1"/>
          </p:nvPr>
        </p:nvSpPr>
        <p:spPr>
          <a:xfrm>
            <a:off x="179512" y="1556792"/>
            <a:ext cx="8640960" cy="5040560"/>
          </a:xfrm>
          <a:solidFill>
            <a:schemeClr val="tx1"/>
          </a:solidFill>
        </p:spPr>
        <p:txBody>
          <a:bodyPr>
            <a:normAutofit fontScale="92500"/>
          </a:bodyPr>
          <a:lstStyle/>
          <a:p>
            <a:pPr algn="just"/>
            <a:r>
              <a:rPr lang="es-AR" i="1" dirty="0">
                <a:solidFill>
                  <a:schemeClr val="bg1"/>
                </a:solidFill>
              </a:rPr>
              <a:t>“Discrepo con la Sra. Fiscal en orden a la competencia del fuero de familia para el trámite de las actuaciones. Ello por dos razones. </a:t>
            </a:r>
          </a:p>
          <a:p>
            <a:pPr algn="just"/>
            <a:r>
              <a:rPr lang="es-AR" b="1" i="1" dirty="0">
                <a:solidFill>
                  <a:schemeClr val="accent6"/>
                </a:solidFill>
              </a:rPr>
              <a:t>1) </a:t>
            </a:r>
            <a:r>
              <a:rPr lang="es-AR" i="1" dirty="0">
                <a:solidFill>
                  <a:schemeClr val="bg1"/>
                </a:solidFill>
              </a:rPr>
              <a:t>En primer lugar, por cuanto el fallecimiento del Sr. S. se produjo antes de la entrada en vigor del Código Civil y Comercial...</a:t>
            </a:r>
            <a:r>
              <a:rPr lang="es-AR" dirty="0">
                <a:solidFill>
                  <a:schemeClr val="bg1"/>
                </a:solidFill>
              </a:rPr>
              <a:t> es claro que </a:t>
            </a:r>
            <a:r>
              <a:rPr lang="es-AR" b="1" i="1" dirty="0">
                <a:solidFill>
                  <a:srgbClr val="FF0000"/>
                </a:solidFill>
              </a:rPr>
              <a:t>en el caso de autos no pueden aplicarse a la relación de convivencia entre la requirente y el causante las reglas contenidas en el Título III del libro segundo de las Relaciones de Familia que regula las llamadas uniones convivenciales, porque la relación que se denuncia quedó extinta con la muerte del Sr. S., acaecida con anterioridad a la entrada en vigor del Código Civil y Comercial</a:t>
            </a:r>
            <a:r>
              <a:rPr lang="es-AR" dirty="0">
                <a:solidFill>
                  <a:schemeClr val="bg1"/>
                </a:solidFill>
              </a:rPr>
              <a:t>.</a:t>
            </a:r>
            <a:r>
              <a:rPr lang="es-AR" i="1" dirty="0">
                <a:solidFill>
                  <a:schemeClr val="bg1"/>
                </a:solidFill>
              </a:rPr>
              <a:t>”.</a:t>
            </a:r>
            <a:endParaRPr lang="es-AR" b="1" i="1" dirty="0">
              <a:solidFill>
                <a:schemeClr val="accent6"/>
              </a:solidFill>
            </a:endParaRPr>
          </a:p>
          <a:p>
            <a:pPr algn="just"/>
            <a:r>
              <a:rPr lang="es-AR" b="1" dirty="0">
                <a:solidFill>
                  <a:schemeClr val="accent6"/>
                </a:solidFill>
              </a:rPr>
              <a:t>Ello sin perjuicio de los efectos que pudiera tener dicha convivencia a los fines previstos por el art. 248 de la Ley de Contrato de Trabajo, consecuencia jurídica propia del derecho laboral que como es sabido, ya se había reconocido a favor de los convivientes mucho antes de la sanción del Código Civil y Comercial. </a:t>
            </a:r>
            <a:endParaRPr lang="es-AR" b="1" i="1" dirty="0">
              <a:solidFill>
                <a:schemeClr val="accent6"/>
              </a:solidFill>
            </a:endParaRPr>
          </a:p>
        </p:txBody>
      </p:sp>
      <p:sp>
        <p:nvSpPr>
          <p:cNvPr id="4" name="3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0A8226-B49D-4222-B43F-6316EFF62C1A}" type="slidenum">
              <a:rPr kumimoji="0" lang="es-AR" sz="1800" b="0" i="0" u="none" strike="noStrike" kern="0" cap="none" spc="0" normalizeH="0" baseline="0" noProof="0" smtClean="0">
                <a:ln>
                  <a:noFill/>
                </a:ln>
                <a:solidFill>
                  <a:prstClr val="white">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236</a:t>
            </a:fld>
            <a:endParaRPr kumimoji="0" lang="es-AR" sz="1800" b="0" i="0" u="none" strike="noStrike" kern="0" cap="none" spc="0" normalizeH="0" baseline="0" noProof="0">
              <a:ln>
                <a:noFill/>
              </a:ln>
              <a:solidFill>
                <a:prstClr val="white">
                  <a:tint val="75000"/>
                </a:prstClr>
              </a:solidFill>
              <a:effectLst/>
              <a:uLnTx/>
              <a:uFillTx/>
            </a:endParaRPr>
          </a:p>
        </p:txBody>
      </p:sp>
    </p:spTree>
    <p:extLst>
      <p:ext uri="{BB962C8B-B14F-4D97-AF65-F5344CB8AC3E}">
        <p14:creationId xmlns:p14="http://schemas.microsoft.com/office/powerpoint/2010/main" xmlns="" val="174171259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94360" y="1196752"/>
            <a:ext cx="7955280" cy="5066888"/>
          </a:xfrm>
          <a:solidFill>
            <a:schemeClr val="tx1"/>
          </a:solidFill>
          <a:ln>
            <a:solidFill>
              <a:schemeClr val="tx1"/>
            </a:solidFill>
          </a:ln>
        </p:spPr>
        <p:txBody>
          <a:bodyPr/>
          <a:lstStyle/>
          <a:p>
            <a:pPr algn="just"/>
            <a:r>
              <a:rPr lang="es-AR" i="1" dirty="0">
                <a:solidFill>
                  <a:schemeClr val="bg1"/>
                </a:solidFill>
              </a:rPr>
              <a:t>2) “Sólo por tal razón entiendo que en el caso no resulta competente la justicia de familia. </a:t>
            </a:r>
          </a:p>
          <a:p>
            <a:pPr algn="just"/>
            <a:endParaRPr lang="es-AR" b="1" i="1" dirty="0">
              <a:solidFill>
                <a:schemeClr val="bg1"/>
              </a:solidFill>
            </a:endParaRPr>
          </a:p>
          <a:p>
            <a:pPr algn="just"/>
            <a:r>
              <a:rPr lang="es-AR" b="1" i="1" dirty="0">
                <a:solidFill>
                  <a:schemeClr val="accent1"/>
                </a:solidFill>
              </a:rPr>
              <a:t>Pero esta conclusión se refuerza a la luz de otro argumento. El art. 509 del citado Código delimita con claridad el ámbito de aplicación material del Título III del libro segundo de las Relaciones de Familia, de manera que las relaciones que no se ajusten a estos parámetros y los requisitos que se exigen en el artículo 510 no merecen esta protección, sin perjuicio de los efectos jurídicos que se reconocen a los convivientes en otros títulos del Código y en las leyes especiales”.</a:t>
            </a:r>
            <a:endParaRPr lang="es-AR" i="1" dirty="0">
              <a:solidFill>
                <a:schemeClr val="bg1"/>
              </a:solidFill>
            </a:endParaRPr>
          </a:p>
        </p:txBody>
      </p:sp>
      <p:sp>
        <p:nvSpPr>
          <p:cNvPr id="4" name="3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0A8226-B49D-4222-B43F-6316EFF62C1A}" type="slidenum">
              <a:rPr kumimoji="0" lang="es-AR" sz="1800" b="0" i="0" u="none" strike="noStrike" kern="0" cap="none" spc="0" normalizeH="0" baseline="0" noProof="0" smtClean="0">
                <a:ln>
                  <a:noFill/>
                </a:ln>
                <a:solidFill>
                  <a:prstClr val="white">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237</a:t>
            </a:fld>
            <a:endParaRPr kumimoji="0" lang="es-AR" sz="1800" b="0" i="0" u="none" strike="noStrike" kern="0" cap="none" spc="0" normalizeH="0" baseline="0" noProof="0">
              <a:ln>
                <a:noFill/>
              </a:ln>
              <a:solidFill>
                <a:prstClr val="white">
                  <a:tint val="75000"/>
                </a:prstClr>
              </a:solidFill>
              <a:effectLst/>
              <a:uLnTx/>
              <a:uFillTx/>
            </a:endParaRPr>
          </a:p>
        </p:txBody>
      </p:sp>
    </p:spTree>
    <p:extLst>
      <p:ext uri="{BB962C8B-B14F-4D97-AF65-F5344CB8AC3E}">
        <p14:creationId xmlns:p14="http://schemas.microsoft.com/office/powerpoint/2010/main" xmlns="" val="355446596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bg2">
              <a:lumMod val="75000"/>
            </a:schemeClr>
          </a:solidFill>
        </p:spPr>
        <p:txBody>
          <a:bodyPr/>
          <a:lstStyle/>
          <a:p>
            <a:r>
              <a:rPr lang="es-AR" sz="3000" dirty="0"/>
              <a:t>Otra sentencia en la misma línea: </a:t>
            </a:r>
            <a:br>
              <a:rPr lang="es-AR" sz="3000" dirty="0"/>
            </a:br>
            <a:r>
              <a:rPr lang="es-AR" sz="3000" dirty="0" err="1"/>
              <a:t>CNCiv</a:t>
            </a:r>
            <a:r>
              <a:rPr lang="es-AR" sz="3000" dirty="0"/>
              <a:t>., Sala J, 03/11/2015,"F., M. L. c. N., R. H. s/ disolución de sociedad"</a:t>
            </a:r>
          </a:p>
        </p:txBody>
      </p:sp>
      <p:sp>
        <p:nvSpPr>
          <p:cNvPr id="3" name="2 Marcador de contenido"/>
          <p:cNvSpPr>
            <a:spLocks noGrp="1"/>
          </p:cNvSpPr>
          <p:nvPr>
            <p:ph idx="1"/>
          </p:nvPr>
        </p:nvSpPr>
        <p:spPr>
          <a:solidFill>
            <a:schemeClr val="tx2">
              <a:lumMod val="10000"/>
              <a:lumOff val="90000"/>
            </a:schemeClr>
          </a:solidFill>
          <a:ln>
            <a:solidFill>
              <a:schemeClr val="tx2"/>
            </a:solidFill>
          </a:ln>
        </p:spPr>
        <p:txBody>
          <a:bodyPr/>
          <a:lstStyle/>
          <a:p>
            <a:pPr algn="just"/>
            <a:r>
              <a:rPr lang="es-AR" i="1" dirty="0"/>
              <a:t>El Código Civil y Comercial entrado en vigencia no es aplicable a una acción por disolución de sociedad intentada contra el ex concubino, pues habiendo transcurrido catorce años desde que se concretara la separación de las partes, su aplicación importaría reconocer a las nuevas normas efecto retroactivo, ello más allá de que se pueda hacer referencia circunstancial a esa normativa solo como argumento corroborante de que en ese régimen la decisión no sería diferente</a:t>
            </a:r>
            <a:endParaRPr lang="es-AR" dirty="0"/>
          </a:p>
        </p:txBody>
      </p:sp>
    </p:spTree>
    <p:extLst>
      <p:ext uri="{BB962C8B-B14F-4D97-AF65-F5344CB8AC3E}">
        <p14:creationId xmlns:p14="http://schemas.microsoft.com/office/powerpoint/2010/main" xmlns="" val="224106418"/>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707886"/>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REGISTRACIÓN</a:t>
            </a:r>
          </a:p>
        </p:txBody>
      </p:sp>
      <p:sp>
        <p:nvSpPr>
          <p:cNvPr id="24" name="Rectangle 3"/>
          <p:cNvSpPr txBox="1">
            <a:spLocks/>
          </p:cNvSpPr>
          <p:nvPr/>
        </p:nvSpPr>
        <p:spPr bwMode="auto">
          <a:xfrm>
            <a:off x="154198" y="980728"/>
            <a:ext cx="8810290" cy="316835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511.-</a:t>
            </a:r>
            <a:r>
              <a:rPr lang="es-AR" altLang="es-AR" dirty="0">
                <a:solidFill>
                  <a:prstClr val="black"/>
                </a:solidFill>
              </a:rPr>
              <a:t> </a:t>
            </a:r>
            <a:r>
              <a:rPr lang="es-AR" altLang="es-AR" b="1" dirty="0">
                <a:solidFill>
                  <a:prstClr val="black"/>
                </a:solidFill>
              </a:rPr>
              <a:t>Registración.</a:t>
            </a:r>
            <a:r>
              <a:rPr lang="es-AR" altLang="es-AR" dirty="0">
                <a:solidFill>
                  <a:prstClr val="black"/>
                </a:solidFill>
              </a:rPr>
              <a:t> La existencia de la unión convivencial, su extinción y los pactos que los integrantes de la pareja hayan celebrado, se inscriben en el registro que corresponda a la jurisdicción local, </a:t>
            </a:r>
            <a:r>
              <a:rPr lang="es-AR" altLang="es-AR" b="1" dirty="0">
                <a:solidFill>
                  <a:srgbClr val="FF3300"/>
                </a:solidFill>
              </a:rPr>
              <a:t>sólo a los fines probatorios.</a:t>
            </a:r>
          </a:p>
          <a:p>
            <a:pPr algn="just">
              <a:buFont typeface="Wingdings 2" pitchFamily="18" charset="2"/>
              <a:buNone/>
            </a:pPr>
            <a:r>
              <a:rPr lang="es-AR" altLang="es-AR" b="1" dirty="0">
                <a:solidFill>
                  <a:prstClr val="black"/>
                </a:solidFill>
              </a:rPr>
              <a:t>	</a:t>
            </a:r>
            <a:endParaRPr lang="es-AR" altLang="es-AR" dirty="0">
              <a:solidFill>
                <a:prstClr val="black"/>
              </a:solidFill>
            </a:endParaRPr>
          </a:p>
          <a:p>
            <a:pPr algn="just"/>
            <a:r>
              <a:rPr lang="es-AR" altLang="es-AR" b="1" dirty="0">
                <a:solidFill>
                  <a:srgbClr val="002060"/>
                </a:solidFill>
              </a:rPr>
              <a:t>Artículo 512.- </a:t>
            </a:r>
            <a:r>
              <a:rPr lang="es-AR" altLang="es-AR" b="1" dirty="0">
                <a:solidFill>
                  <a:prstClr val="black"/>
                </a:solidFill>
              </a:rPr>
              <a:t>Prueba de la unión convivencial. </a:t>
            </a:r>
            <a:r>
              <a:rPr lang="es-AR" altLang="es-AR" dirty="0">
                <a:solidFill>
                  <a:prstClr val="black"/>
                </a:solidFill>
              </a:rPr>
              <a:t>La unión convivencial puede acreditarse por cualquier medio de prueba; </a:t>
            </a:r>
            <a:r>
              <a:rPr lang="es-AR" altLang="es-AR" b="1" dirty="0">
                <a:solidFill>
                  <a:srgbClr val="FF3300"/>
                </a:solidFill>
              </a:rPr>
              <a:t>la inscripción en el Registro de uniones convivenciales es prueba suficiente de su existencia.</a:t>
            </a:r>
          </a:p>
        </p:txBody>
      </p:sp>
      <p:sp>
        <p:nvSpPr>
          <p:cNvPr id="10" name="Rectangle 3"/>
          <p:cNvSpPr txBox="1">
            <a:spLocks/>
          </p:cNvSpPr>
          <p:nvPr/>
        </p:nvSpPr>
        <p:spPr bwMode="auto">
          <a:xfrm>
            <a:off x="154198" y="4221088"/>
            <a:ext cx="8810290" cy="2520280"/>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spcBef>
                <a:spcPct val="50000"/>
              </a:spcBef>
            </a:pPr>
            <a:r>
              <a:rPr lang="es-ES_tradnl" altLang="es-AR" dirty="0">
                <a:solidFill>
                  <a:prstClr val="black"/>
                </a:solidFill>
                <a:latin typeface="Tahoma" pitchFamily="34" charset="0"/>
              </a:rPr>
              <a:t>No resulta necesaria la registración para el reconocimiento de EFECTOS JURIDICOS </a:t>
            </a:r>
          </a:p>
          <a:p>
            <a:pPr marL="0" indent="0" algn="just">
              <a:spcBef>
                <a:spcPct val="50000"/>
              </a:spcBef>
              <a:buFont typeface="Arial" panose="020B0604020202020204" pitchFamily="34" charset="0"/>
              <a:buNone/>
            </a:pPr>
            <a:r>
              <a:rPr lang="es-ES_tradnl" altLang="es-AR" dirty="0">
                <a:solidFill>
                  <a:srgbClr val="0070C0"/>
                </a:solidFill>
                <a:latin typeface="Tahoma" pitchFamily="34" charset="0"/>
              </a:rPr>
              <a:t>RECONOCIMIENTO (requisitos constitutivos) </a:t>
            </a:r>
          </a:p>
          <a:p>
            <a:pPr marL="0" indent="0" algn="just">
              <a:spcBef>
                <a:spcPct val="50000"/>
              </a:spcBef>
              <a:buFont typeface="Arial" panose="020B0604020202020204" pitchFamily="34" charset="0"/>
              <a:buNone/>
            </a:pPr>
            <a:r>
              <a:rPr lang="es-ES_tradnl" altLang="es-AR" dirty="0">
                <a:solidFill>
                  <a:srgbClr val="00B050"/>
                </a:solidFill>
                <a:latin typeface="Tahoma" pitchFamily="34" charset="0"/>
              </a:rPr>
              <a:t>REGISTRACIÓN (fines probatorios)</a:t>
            </a:r>
            <a:endParaRPr lang="es-ES" altLang="es-AR" dirty="0">
              <a:solidFill>
                <a:srgbClr val="00B050"/>
              </a:solidFill>
              <a:latin typeface="Tahoma" pitchFamily="34"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46737" y="128881"/>
            <a:ext cx="773112" cy="7684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42227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AR" b="1" dirty="0">
                <a:solidFill>
                  <a:srgbClr val="FF0000"/>
                </a:solidFill>
              </a:rPr>
              <a:t>Libro Segundo. Relaciones de Familia</a:t>
            </a:r>
          </a:p>
        </p:txBody>
      </p:sp>
      <p:sp>
        <p:nvSpPr>
          <p:cNvPr id="3" name="Marcador de contenido 2"/>
          <p:cNvSpPr>
            <a:spLocks noGrp="1"/>
          </p:cNvSpPr>
          <p:nvPr>
            <p:ph idx="1"/>
          </p:nvPr>
        </p:nvSpPr>
        <p:spPr>
          <a:xfrm>
            <a:off x="621086" y="2492896"/>
            <a:ext cx="7489452" cy="3508375"/>
          </a:xfrm>
          <a:ln w="38100">
            <a:solidFill>
              <a:schemeClr val="tx1"/>
            </a:solidFill>
          </a:ln>
        </p:spPr>
        <p:txBody>
          <a:bodyPr/>
          <a:lstStyle/>
          <a:p>
            <a:r>
              <a:rPr lang="es-AR" b="1" dirty="0">
                <a:solidFill>
                  <a:srgbClr val="FF0000"/>
                </a:solidFill>
              </a:rPr>
              <a:t>Título I. Matrimonio</a:t>
            </a:r>
          </a:p>
          <a:p>
            <a:r>
              <a:rPr lang="es-AR" b="1" dirty="0"/>
              <a:t>Título II. Régimen de bienes en el matrimonio</a:t>
            </a:r>
          </a:p>
          <a:p>
            <a:r>
              <a:rPr lang="es-AR" b="1" dirty="0">
                <a:solidFill>
                  <a:srgbClr val="FF0000"/>
                </a:solidFill>
              </a:rPr>
              <a:t>Título III. Uniones convivenciales</a:t>
            </a:r>
          </a:p>
          <a:p>
            <a:r>
              <a:rPr lang="es-AR" b="1" dirty="0"/>
              <a:t>Título IV. Parentesco</a:t>
            </a:r>
          </a:p>
          <a:p>
            <a:r>
              <a:rPr lang="es-AR" b="1" dirty="0"/>
              <a:t>Título V. </a:t>
            </a:r>
            <a:r>
              <a:rPr lang="es-AR" b="1" dirty="0">
                <a:solidFill>
                  <a:schemeClr val="accent5">
                    <a:lumMod val="50000"/>
                  </a:schemeClr>
                </a:solidFill>
              </a:rPr>
              <a:t>Filiación</a:t>
            </a:r>
          </a:p>
          <a:p>
            <a:r>
              <a:rPr lang="es-AR" b="1" dirty="0"/>
              <a:t>Título VI. Adopción</a:t>
            </a:r>
          </a:p>
          <a:p>
            <a:r>
              <a:rPr lang="es-AR" b="1" dirty="0"/>
              <a:t>Título VII. Responsabilidad parental</a:t>
            </a:r>
          </a:p>
          <a:p>
            <a:r>
              <a:rPr lang="es-AR" b="1" dirty="0">
                <a:solidFill>
                  <a:srgbClr val="FF0000"/>
                </a:solidFill>
              </a:rPr>
              <a:t>Título VIII. Procesos de Familia</a:t>
            </a:r>
          </a:p>
        </p:txBody>
      </p:sp>
      <p:sp>
        <p:nvSpPr>
          <p:cNvPr id="4" name="Marcador de número de diapositiva 3"/>
          <p:cNvSpPr>
            <a:spLocks noGrp="1"/>
          </p:cNvSpPr>
          <p:nvPr>
            <p:ph type="sldNum" sz="quarter" idx="12"/>
          </p:nvPr>
        </p:nvSpPr>
        <p:spPr/>
        <p:txBody>
          <a:bodyPr/>
          <a:lstStyle/>
          <a:p>
            <a:pPr>
              <a:defRPr/>
            </a:pPr>
            <a:fld id="{2C5AC874-91EB-4E37-BA9E-F75128D97D8D}" type="slidenum">
              <a:rPr lang="es-AR" altLang="es-AR" smtClean="0"/>
              <a:pPr>
                <a:defRPr/>
              </a:pPr>
              <a:t>24</a:t>
            </a:fld>
            <a:endParaRPr lang="es-AR" altLang="es-AR"/>
          </a:p>
        </p:txBody>
      </p:sp>
    </p:spTree>
    <p:extLst>
      <p:ext uri="{BB962C8B-B14F-4D97-AF65-F5344CB8AC3E}">
        <p14:creationId xmlns:p14="http://schemas.microsoft.com/office/powerpoint/2010/main" xmlns="" val="487674574"/>
      </p:ext>
    </p:extLst>
  </p:cSld>
  <p:clrMapOvr>
    <a:masterClrMapping/>
  </p:clrMapOvr>
  <p:transition spd="slow">
    <p:circle/>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bwMode="auto">
          <a:xfrm>
            <a:off x="914400" y="548680"/>
            <a:ext cx="7782744" cy="1143000"/>
          </a:xfr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0" compatLnSpc="1">
            <a:prstTxWarp prst="textNoShape">
              <a:avLst/>
            </a:prstTxWarp>
            <a:normAutofit/>
          </a:bodyPr>
          <a:lstStyle/>
          <a:p>
            <a:pPr algn="ctr"/>
            <a:r>
              <a:rPr lang="es-ES_tradnl" sz="4000" b="1" dirty="0"/>
              <a:t>El tema de la registración (ART. 511)</a:t>
            </a:r>
            <a:endParaRPr sz="4000" b="1" dirty="0">
              <a:effectLst/>
            </a:endParaRPr>
          </a:p>
        </p:txBody>
      </p:sp>
      <p:sp>
        <p:nvSpPr>
          <p:cNvPr id="6" name="5 Marcador de contenido"/>
          <p:cNvSpPr>
            <a:spLocks noGrp="1"/>
          </p:cNvSpPr>
          <p:nvPr>
            <p:ph idx="1"/>
          </p:nvPr>
        </p:nvSpPr>
        <p:spPr>
          <a:xfrm>
            <a:off x="990600" y="1916832"/>
            <a:ext cx="7806586" cy="4757758"/>
          </a:xfrm>
        </p:spPr>
        <p:style>
          <a:lnRef idx="2">
            <a:schemeClr val="accent1"/>
          </a:lnRef>
          <a:fillRef idx="1">
            <a:schemeClr val="lt1"/>
          </a:fillRef>
          <a:effectRef idx="0">
            <a:schemeClr val="accent1"/>
          </a:effectRef>
          <a:fontRef idx="minor">
            <a:schemeClr val="dk1"/>
          </a:fontRef>
        </p:style>
        <p:txBody>
          <a:bodyPr>
            <a:normAutofit/>
          </a:bodyPr>
          <a:lstStyle/>
          <a:p>
            <a:pPr marL="514350" indent="-514350">
              <a:buNone/>
            </a:pPr>
            <a:r>
              <a:rPr lang="es-AR" b="1" dirty="0"/>
              <a:t>FINES PROBATORIOS</a:t>
            </a:r>
          </a:p>
          <a:p>
            <a:pPr marL="514350" indent="-514350">
              <a:buAutoNum type="alphaLcParenBoth"/>
            </a:pPr>
            <a:r>
              <a:rPr lang="es-AR" dirty="0"/>
              <a:t>La </a:t>
            </a:r>
            <a:r>
              <a:rPr lang="es-AR" b="1" dirty="0"/>
              <a:t>existencia </a:t>
            </a:r>
            <a:r>
              <a:rPr lang="es-AR" dirty="0"/>
              <a:t>de la unión </a:t>
            </a:r>
            <a:r>
              <a:rPr lang="es-AR" dirty="0" err="1"/>
              <a:t>convivencial</a:t>
            </a:r>
            <a:r>
              <a:rPr lang="es-AR" dirty="0"/>
              <a:t> (AMBOS)</a:t>
            </a:r>
          </a:p>
          <a:p>
            <a:pPr marL="514350" indent="-514350">
              <a:buNone/>
            </a:pPr>
            <a:endParaRPr lang="es-AR" dirty="0"/>
          </a:p>
          <a:p>
            <a:pPr marL="514350" indent="-514350">
              <a:buAutoNum type="alphaLcParenBoth"/>
            </a:pPr>
            <a:r>
              <a:rPr lang="es-AR" dirty="0"/>
              <a:t>su </a:t>
            </a:r>
            <a:r>
              <a:rPr lang="es-AR" b="1" dirty="0"/>
              <a:t>extinción</a:t>
            </a:r>
            <a:r>
              <a:rPr lang="es-AR" dirty="0"/>
              <a:t> (uno o ambos)</a:t>
            </a:r>
          </a:p>
          <a:p>
            <a:pPr marL="514350" indent="-514350">
              <a:buAutoNum type="alphaLcParenBoth"/>
            </a:pPr>
            <a:endParaRPr lang="es-AR" dirty="0"/>
          </a:p>
          <a:p>
            <a:pPr marL="514350" indent="-514350">
              <a:buAutoNum type="alphaLcParenBoth"/>
            </a:pPr>
            <a:r>
              <a:rPr lang="es-AR" dirty="0"/>
              <a:t>los </a:t>
            </a:r>
            <a:r>
              <a:rPr lang="es-AR" b="1" dirty="0"/>
              <a:t>pactos </a:t>
            </a:r>
            <a:r>
              <a:rPr lang="es-AR" dirty="0"/>
              <a:t>que los integrantes de la pareja hayan celebrado, (uno o ambos)</a:t>
            </a:r>
          </a:p>
          <a:p>
            <a:pPr>
              <a:buNone/>
            </a:pPr>
            <a:endParaRPr lang="es-AR" dirty="0"/>
          </a:p>
          <a:p>
            <a:pPr>
              <a:buNone/>
            </a:pPr>
            <a:endParaRPr lang="es-AR" dirty="0"/>
          </a:p>
          <a:p>
            <a:pPr>
              <a:buNone/>
            </a:pPr>
            <a:endParaRPr lang="es-AR" dirty="0"/>
          </a:p>
        </p:txBody>
      </p:sp>
      <p:sp>
        <p:nvSpPr>
          <p:cNvPr id="5" name="4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F00952E-7DE7-4927-85DA-77EE3E41488A}" type="slidenum">
              <a:rPr kumimoji="0" sz="1800" b="0" i="0" u="none" strike="noStrike" kern="0" cap="none" spc="0" normalizeH="0" baseline="0" noProof="0" smtClean="0">
                <a:ln>
                  <a:noFill/>
                </a:ln>
                <a:solidFill>
                  <a:prstClr val="black">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240</a:t>
            </a:fld>
            <a:endParaRPr kumimoji="0" sz="1800" b="0" i="0" u="none" strike="noStrike" kern="0" cap="none" spc="0" normalizeH="0" baseline="0" noProof="0">
              <a:ln>
                <a:noFill/>
              </a:ln>
              <a:solidFill>
                <a:prstClr val="black">
                  <a:tint val="75000"/>
                </a:prstClr>
              </a:solidFill>
              <a:effectLst/>
              <a:uLnTx/>
              <a:uFillTx/>
            </a:endParaRPr>
          </a:p>
        </p:txBody>
      </p:sp>
      <p:sp>
        <p:nvSpPr>
          <p:cNvPr id="7" name="6 Marcador de fecha"/>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833CC1C-9EF2-461C-B4FB-EEEFFA2DA968}" type="datetime10">
              <a:rPr kumimoji="0" lang="es-AR" sz="1800" b="0" i="0" u="none" strike="noStrike" kern="0" cap="none" spc="0" normalizeH="0" baseline="0" noProof="0" smtClean="0">
                <a:ln>
                  <a:noFill/>
                </a:ln>
                <a:solidFill>
                  <a:prstClr val="black">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prstClr val="black">
                  <a:tint val="75000"/>
                </a:prstClr>
              </a:solidFill>
              <a:effectLst/>
              <a:uLnTx/>
              <a:uFillTx/>
            </a:endParaRPr>
          </a:p>
        </p:txBody>
      </p:sp>
    </p:spTree>
    <p:extLst>
      <p:ext uri="{BB962C8B-B14F-4D97-AF65-F5344CB8AC3E}">
        <p14:creationId xmlns:p14="http://schemas.microsoft.com/office/powerpoint/2010/main" xmlns="" val="2938067240"/>
      </p:ext>
    </p:extLst>
  </p:cSld>
  <p:clrMapOvr>
    <a:masterClrMapping/>
  </p:clrMapOvr>
  <p:transition spd="med">
    <p:push dir="d"/>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b="1" i="1" dirty="0"/>
              <a:t>Algunas regulaciones locales</a:t>
            </a:r>
            <a:r>
              <a:rPr lang="es-AR" dirty="0"/>
              <a:t/>
            </a:r>
            <a:br>
              <a:rPr lang="es-AR" dirty="0"/>
            </a:br>
            <a:r>
              <a:rPr lang="es-AR" dirty="0"/>
              <a:t>Creación de RLU</a:t>
            </a:r>
          </a:p>
        </p:txBody>
      </p:sp>
      <p:sp>
        <p:nvSpPr>
          <p:cNvPr id="3" name="2 Marcador de contenido"/>
          <p:cNvSpPr>
            <a:spLocks noGrp="1"/>
          </p:cNvSpPr>
          <p:nvPr>
            <p:ph idx="1"/>
          </p:nvPr>
        </p:nvSpPr>
        <p:spPr>
          <a:ln>
            <a:solidFill>
              <a:schemeClr val="tx1"/>
            </a:solidFill>
          </a:ln>
        </p:spPr>
        <p:txBody>
          <a:bodyPr/>
          <a:lstStyle/>
          <a:p>
            <a:r>
              <a:rPr lang="es-AR" dirty="0"/>
              <a:t>Disposición 3283/15, Prov. de Buenos Aires</a:t>
            </a:r>
          </a:p>
          <a:p>
            <a:r>
              <a:rPr lang="es-AR" dirty="0"/>
              <a:t>Decreto 1208/2015, Chaco</a:t>
            </a:r>
          </a:p>
          <a:p>
            <a:r>
              <a:rPr lang="es-AR" dirty="0"/>
              <a:t>Resolución 113/2015, Córdoba </a:t>
            </a:r>
          </a:p>
          <a:p>
            <a:r>
              <a:rPr lang="es-AR" dirty="0"/>
              <a:t>Manual para los Oficiales Públicos , Mendoza (08/15)</a:t>
            </a:r>
          </a:p>
          <a:p>
            <a:r>
              <a:rPr lang="es-AR" dirty="0"/>
              <a:t>Decreto 1396/2015, Río Negro</a:t>
            </a:r>
          </a:p>
          <a:p>
            <a:r>
              <a:rPr lang="es-AR" dirty="0"/>
              <a:t>Decreto 2683/2015, Salta</a:t>
            </a:r>
          </a:p>
          <a:p>
            <a:r>
              <a:rPr lang="es-AR" dirty="0"/>
              <a:t>Resolución Interna 643/2015, Tucumán</a:t>
            </a:r>
          </a:p>
          <a:p>
            <a:endParaRPr lang="es-AR" dirty="0"/>
          </a:p>
          <a:p>
            <a:endParaRPr lang="es-AR" dirty="0"/>
          </a:p>
        </p:txBody>
      </p:sp>
      <p:sp>
        <p:nvSpPr>
          <p:cNvPr id="4" name="3 Marcador de fecha"/>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123E9CF-1A40-47BD-8E8B-2BA64028A633}" type="datetime10">
              <a:rPr kumimoji="0" lang="es-AR" sz="1800" b="0" i="0" u="none" strike="noStrike" kern="0" cap="none" spc="0" normalizeH="0" baseline="0" noProof="0" smtClean="0">
                <a:ln>
                  <a:noFill/>
                </a:ln>
                <a:solidFill>
                  <a:prstClr val="black">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prstClr val="black">
                  <a:tint val="75000"/>
                </a:prstClr>
              </a:solidFill>
              <a:effectLst/>
              <a:uLnTx/>
              <a:uFillTx/>
            </a:endParaRPr>
          </a:p>
        </p:txBody>
      </p:sp>
      <p:sp>
        <p:nvSpPr>
          <p:cNvPr id="5" name="4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6D160-7A7A-4E05-99B3-C8F1D61AACDC}" type="slidenum">
              <a:rPr kumimoji="0" lang="es-AR" sz="1800" b="0" i="0" u="none" strike="noStrike" kern="0" cap="none" spc="0" normalizeH="0" baseline="0" noProof="0" smtClean="0">
                <a:ln>
                  <a:noFill/>
                </a:ln>
                <a:solidFill>
                  <a:prstClr val="black">
                    <a:tint val="75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241</a:t>
            </a:fld>
            <a:endParaRPr kumimoji="0" lang="es-AR" sz="1800" b="0" i="0" u="none" strike="noStrike" kern="0" cap="none" spc="0" normalizeH="0" baseline="0" noProof="0">
              <a:ln>
                <a:noFill/>
              </a:ln>
              <a:solidFill>
                <a:prstClr val="black">
                  <a:tint val="75000"/>
                </a:prstClr>
              </a:solidFill>
              <a:effectLst/>
              <a:uLnTx/>
              <a:uFillTx/>
            </a:endParaRPr>
          </a:p>
        </p:txBody>
      </p:sp>
      <p:sp>
        <p:nvSpPr>
          <p:cNvPr id="8" name="7 CuadroTexto"/>
          <p:cNvSpPr txBox="1"/>
          <p:nvPr/>
        </p:nvSpPr>
        <p:spPr>
          <a:xfrm>
            <a:off x="6084168" y="5877272"/>
            <a:ext cx="2880320" cy="1015663"/>
          </a:xfrm>
          <a:prstGeom prst="rect">
            <a:avLst/>
          </a:prstGeom>
          <a:solidFill>
            <a:schemeClr val="tx2">
              <a:lumMod val="60000"/>
              <a:lumOff val="40000"/>
            </a:scheme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AR" sz="3000" b="0" i="0" u="none" strike="noStrike" kern="0" cap="none" spc="0" normalizeH="0" baseline="0" noProof="0" dirty="0">
                <a:ln>
                  <a:noFill/>
                </a:ln>
                <a:solidFill>
                  <a:sysClr val="windowText" lastClr="000000"/>
                </a:solidFill>
                <a:effectLst/>
                <a:uLnTx/>
                <a:uFillTx/>
              </a:rPr>
              <a:t>Y Siguen las firmas….</a:t>
            </a:r>
          </a:p>
        </p:txBody>
      </p:sp>
    </p:spTree>
    <p:extLst>
      <p:ext uri="{BB962C8B-B14F-4D97-AF65-F5344CB8AC3E}">
        <p14:creationId xmlns:p14="http://schemas.microsoft.com/office/powerpoint/2010/main" xmlns="" val="275740418"/>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62000" y="4077072"/>
            <a:ext cx="7543800" cy="1524000"/>
          </a:xfrm>
        </p:spPr>
        <p:txBody>
          <a:bodyPr/>
          <a:lstStyle/>
          <a:p>
            <a:pPr algn="ctr"/>
            <a:r>
              <a:rPr lang="es-AR" sz="6600" dirty="0">
                <a:effectLst>
                  <a:outerShdw blurRad="38100" dist="38100" dir="2700000" algn="tl">
                    <a:srgbClr val="000000">
                      <a:alpha val="43137"/>
                    </a:srgbClr>
                  </a:outerShdw>
                </a:effectLst>
              </a:rPr>
              <a:t>PACTOS DE CONVIVENCIA</a:t>
            </a:r>
          </a:p>
        </p:txBody>
      </p:sp>
    </p:spTree>
    <p:extLst>
      <p:ext uri="{BB962C8B-B14F-4D97-AF65-F5344CB8AC3E}">
        <p14:creationId xmlns:p14="http://schemas.microsoft.com/office/powerpoint/2010/main" xmlns="" val="72371477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4" name="Rectangle 3"/>
          <p:cNvSpPr txBox="1">
            <a:spLocks/>
          </p:cNvSpPr>
          <p:nvPr/>
        </p:nvSpPr>
        <p:spPr bwMode="auto">
          <a:xfrm>
            <a:off x="154198" y="332656"/>
            <a:ext cx="8882298" cy="2016224"/>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sz="2400" b="1" dirty="0">
                <a:solidFill>
                  <a:srgbClr val="002060"/>
                </a:solidFill>
              </a:rPr>
              <a:t>Artículo 513: </a:t>
            </a:r>
            <a:r>
              <a:rPr lang="es-AR" altLang="es-AR" sz="2400" b="1" dirty="0">
                <a:solidFill>
                  <a:srgbClr val="FFC000"/>
                </a:solidFill>
              </a:rPr>
              <a:t>Autonomía de la voluntad de los convivientes.</a:t>
            </a:r>
            <a:r>
              <a:rPr lang="es-AR" altLang="es-AR" sz="2400" dirty="0">
                <a:solidFill>
                  <a:srgbClr val="FFC000"/>
                </a:solidFill>
              </a:rPr>
              <a:t> </a:t>
            </a:r>
            <a:r>
              <a:rPr lang="es-AR" altLang="es-AR" sz="2400" dirty="0">
                <a:solidFill>
                  <a:prstClr val="black"/>
                </a:solidFill>
              </a:rPr>
              <a:t>Las disposiciones de este título son aplicables excepto pacto en contrario de los convivientes. Este pacto debe ser hecho por escrito y </a:t>
            </a:r>
            <a:r>
              <a:rPr lang="es-AR" altLang="es-AR" sz="2400" u="sng" dirty="0">
                <a:solidFill>
                  <a:srgbClr val="FF0000"/>
                </a:solidFill>
              </a:rPr>
              <a:t>no puede dejar sin efecto lo dispuesto en los artículos 519, 520, 521 y  522.</a:t>
            </a:r>
            <a:endParaRPr lang="en-US" altLang="es-AR" sz="2400" u="sng" dirty="0">
              <a:solidFill>
                <a:srgbClr val="FF0000"/>
              </a:solidFill>
            </a:endParaRPr>
          </a:p>
        </p:txBody>
      </p:sp>
      <p:sp>
        <p:nvSpPr>
          <p:cNvPr id="2" name="1 Flecha abajo"/>
          <p:cNvSpPr/>
          <p:nvPr/>
        </p:nvSpPr>
        <p:spPr>
          <a:xfrm>
            <a:off x="3491880" y="2060848"/>
            <a:ext cx="1584176" cy="1368152"/>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3" name="2 CuadroTexto"/>
          <p:cNvSpPr txBox="1"/>
          <p:nvPr/>
        </p:nvSpPr>
        <p:spPr>
          <a:xfrm>
            <a:off x="827583" y="3356992"/>
            <a:ext cx="7200801" cy="2708434"/>
          </a:xfrm>
          <a:prstGeom prst="rect">
            <a:avLst/>
          </a:prstGeom>
          <a:noFill/>
        </p:spPr>
        <p:txBody>
          <a:bodyPr wrap="square" rtlCol="0">
            <a:spAutoFit/>
          </a:bodyPr>
          <a:lstStyle/>
          <a:p>
            <a:pPr algn="ctr"/>
            <a:r>
              <a:rPr lang="es-AR" sz="8000" b="1" dirty="0">
                <a:solidFill>
                  <a:srgbClr val="C0504D">
                    <a:lumMod val="75000"/>
                  </a:srgbClr>
                </a:solidFill>
                <a:effectLst>
                  <a:outerShdw blurRad="38100" dist="38100" dir="2700000" algn="tl">
                    <a:srgbClr val="000000">
                      <a:alpha val="43137"/>
                    </a:srgbClr>
                  </a:outerShdw>
                </a:effectLst>
              </a:rPr>
              <a:t>P.M.O.</a:t>
            </a:r>
            <a:r>
              <a:rPr lang="es-AR" dirty="0">
                <a:solidFill>
                  <a:prstClr val="black"/>
                </a:solidFill>
              </a:rPr>
              <a:t> </a:t>
            </a:r>
          </a:p>
          <a:p>
            <a:pPr algn="ctr">
              <a:defRPr/>
            </a:pPr>
            <a:r>
              <a:rPr lang="es-ES_tradnl" b="1" dirty="0">
                <a:solidFill>
                  <a:srgbClr val="FF0000"/>
                </a:solidFill>
                <a:latin typeface="Tahoma" pitchFamily="34" charset="0"/>
              </a:rPr>
              <a:t>Asistencia </a:t>
            </a:r>
            <a:r>
              <a:rPr lang="es-ES_tradnl" b="1" dirty="0">
                <a:solidFill>
                  <a:srgbClr val="002060"/>
                </a:solidFill>
                <a:latin typeface="Tahoma" pitchFamily="34" charset="0"/>
              </a:rPr>
              <a:t>(Art. 519)</a:t>
            </a:r>
          </a:p>
          <a:p>
            <a:pPr algn="ctr">
              <a:defRPr/>
            </a:pPr>
            <a:r>
              <a:rPr lang="es-ES_tradnl" b="1" dirty="0">
                <a:solidFill>
                  <a:srgbClr val="FF0000"/>
                </a:solidFill>
                <a:latin typeface="Tahoma" pitchFamily="34" charset="0"/>
              </a:rPr>
              <a:t>Contribución a los Gastos del Hogar </a:t>
            </a:r>
            <a:r>
              <a:rPr lang="es-ES_tradnl" b="1" dirty="0">
                <a:solidFill>
                  <a:srgbClr val="002060"/>
                </a:solidFill>
                <a:latin typeface="Tahoma" pitchFamily="34" charset="0"/>
              </a:rPr>
              <a:t>(Art. 520)</a:t>
            </a:r>
          </a:p>
          <a:p>
            <a:pPr algn="ctr">
              <a:defRPr/>
            </a:pPr>
            <a:r>
              <a:rPr lang="es-ES_tradnl" b="1" dirty="0">
                <a:solidFill>
                  <a:srgbClr val="FF0000"/>
                </a:solidFill>
                <a:latin typeface="Tahoma" pitchFamily="34" charset="0"/>
              </a:rPr>
              <a:t>Responsabilidad por las deudas frente a terceros </a:t>
            </a:r>
            <a:r>
              <a:rPr lang="es-ES_tradnl" b="1" dirty="0">
                <a:solidFill>
                  <a:srgbClr val="002060"/>
                </a:solidFill>
                <a:latin typeface="Tahoma" pitchFamily="34" charset="0"/>
              </a:rPr>
              <a:t>(Art. 521)</a:t>
            </a:r>
          </a:p>
          <a:p>
            <a:pPr algn="ctr">
              <a:defRPr/>
            </a:pPr>
            <a:r>
              <a:rPr lang="es-ES_tradnl" b="1" dirty="0">
                <a:solidFill>
                  <a:srgbClr val="FF0000"/>
                </a:solidFill>
                <a:latin typeface="Tahoma" pitchFamily="34" charset="0"/>
              </a:rPr>
              <a:t>Protección de la Vivienda Familiar </a:t>
            </a:r>
            <a:r>
              <a:rPr lang="es-ES_tradnl" b="1" dirty="0">
                <a:solidFill>
                  <a:srgbClr val="002060"/>
                </a:solidFill>
                <a:latin typeface="Tahoma" pitchFamily="34" charset="0"/>
              </a:rPr>
              <a:t>(Art. 522)</a:t>
            </a:r>
            <a:endParaRPr lang="es-ES" b="1" dirty="0">
              <a:solidFill>
                <a:srgbClr val="002060"/>
              </a:solidFill>
              <a:latin typeface="Tahoma" pitchFamily="34" charset="0"/>
            </a:endParaRPr>
          </a:p>
          <a:p>
            <a:pPr algn="ctr"/>
            <a:endParaRPr lang="es-AR" dirty="0">
              <a:solidFill>
                <a:prstClr val="black"/>
              </a:solidFill>
            </a:endParaRPr>
          </a:p>
        </p:txBody>
      </p:sp>
    </p:spTree>
    <p:extLst>
      <p:ext uri="{BB962C8B-B14F-4D97-AF65-F5344CB8AC3E}">
        <p14:creationId xmlns:p14="http://schemas.microsoft.com/office/powerpoint/2010/main" xmlns="" val="4205100550"/>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707886"/>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CONTENIDO Y LIMITES</a:t>
            </a:r>
          </a:p>
        </p:txBody>
      </p:sp>
      <p:sp>
        <p:nvSpPr>
          <p:cNvPr id="24" name="Rectangle 3"/>
          <p:cNvSpPr txBox="1">
            <a:spLocks/>
          </p:cNvSpPr>
          <p:nvPr/>
        </p:nvSpPr>
        <p:spPr bwMode="auto">
          <a:xfrm>
            <a:off x="154198" y="980728"/>
            <a:ext cx="8810290" cy="2736304"/>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514 </a:t>
            </a:r>
            <a:r>
              <a:rPr lang="es-AR" altLang="es-AR" b="1" dirty="0">
                <a:solidFill>
                  <a:prstClr val="black"/>
                </a:solidFill>
              </a:rPr>
              <a:t>(enunciativamente):</a:t>
            </a:r>
          </a:p>
          <a:p>
            <a:pPr algn="just">
              <a:buFont typeface="Wingdings" panose="05000000000000000000" pitchFamily="2" charset="2"/>
              <a:buChar char="q"/>
            </a:pPr>
            <a:r>
              <a:rPr lang="es-AR" altLang="es-AR" b="1" dirty="0">
                <a:solidFill>
                  <a:prstClr val="black"/>
                </a:solidFill>
              </a:rPr>
              <a:t>DURANTE LA VIDA EN COMUN </a:t>
            </a:r>
          </a:p>
          <a:p>
            <a:pPr marL="0" indent="0" algn="just">
              <a:buFont typeface="Arial" panose="020B0604020202020204" pitchFamily="34" charset="0"/>
              <a:buNone/>
            </a:pPr>
            <a:r>
              <a:rPr lang="es-AR" altLang="es-AR" b="1" dirty="0">
                <a:solidFill>
                  <a:prstClr val="black"/>
                </a:solidFill>
              </a:rPr>
              <a:t>	contribución a las cargas del hogar</a:t>
            </a:r>
          </a:p>
          <a:p>
            <a:pPr marL="0" indent="0" algn="just">
              <a:buFont typeface="Arial" panose="020B0604020202020204" pitchFamily="34" charset="0"/>
              <a:buNone/>
            </a:pPr>
            <a:endParaRPr lang="es-AR" altLang="es-AR" b="1" dirty="0">
              <a:solidFill>
                <a:prstClr val="black"/>
              </a:solidFill>
            </a:endParaRPr>
          </a:p>
          <a:p>
            <a:pPr algn="just">
              <a:buFont typeface="Wingdings" panose="05000000000000000000" pitchFamily="2" charset="2"/>
              <a:buChar char="q"/>
            </a:pPr>
            <a:r>
              <a:rPr lang="es-AR" altLang="es-AR" b="1" dirty="0">
                <a:solidFill>
                  <a:prstClr val="black"/>
                </a:solidFill>
              </a:rPr>
              <a:t>EN CASO DE RUPTURA </a:t>
            </a:r>
          </a:p>
          <a:p>
            <a:pPr marL="0" indent="0" algn="just">
              <a:buFont typeface="Arial" panose="020B0604020202020204" pitchFamily="34" charset="0"/>
              <a:buNone/>
            </a:pPr>
            <a:r>
              <a:rPr lang="es-AR" altLang="es-AR" b="1" dirty="0">
                <a:solidFill>
                  <a:prstClr val="black"/>
                </a:solidFill>
              </a:rPr>
              <a:t>	atribución del hogar común</a:t>
            </a:r>
          </a:p>
          <a:p>
            <a:pPr marL="0" indent="0" algn="just">
              <a:buFont typeface="Arial" panose="020B0604020202020204" pitchFamily="34" charset="0"/>
              <a:buNone/>
            </a:pPr>
            <a:r>
              <a:rPr lang="es-AR" altLang="es-AR" b="1" dirty="0">
                <a:solidFill>
                  <a:prstClr val="black"/>
                </a:solidFill>
              </a:rPr>
              <a:t>	división de los bienes obtenidos por el esfuerzo común </a:t>
            </a:r>
          </a:p>
        </p:txBody>
      </p:sp>
      <p:sp>
        <p:nvSpPr>
          <p:cNvPr id="10" name="Rectangle 3"/>
          <p:cNvSpPr txBox="1">
            <a:spLocks/>
          </p:cNvSpPr>
          <p:nvPr/>
        </p:nvSpPr>
        <p:spPr bwMode="auto">
          <a:xfrm>
            <a:off x="154198" y="4221088"/>
            <a:ext cx="8810290" cy="2520280"/>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515      </a:t>
            </a:r>
            <a:r>
              <a:rPr lang="es-AR" altLang="es-AR" b="1" u="sng" dirty="0">
                <a:solidFill>
                  <a:srgbClr val="C00000"/>
                </a:solidFill>
                <a:effectLst>
                  <a:outerShdw blurRad="38100" dist="38100" dir="2700000" algn="tl">
                    <a:srgbClr val="000000">
                      <a:alpha val="43137"/>
                    </a:srgbClr>
                  </a:outerShdw>
                </a:effectLst>
              </a:rPr>
              <a:t>LA LIBERTAD NO ES ABSOLUTA</a:t>
            </a:r>
          </a:p>
          <a:p>
            <a:pPr algn="just">
              <a:buFontTx/>
              <a:buChar char="-"/>
            </a:pPr>
            <a:r>
              <a:rPr lang="es-AR" altLang="es-AR" b="1" dirty="0">
                <a:solidFill>
                  <a:prstClr val="black"/>
                </a:solidFill>
              </a:rPr>
              <a:t>no pueden ser contrarios al orden público, </a:t>
            </a:r>
          </a:p>
          <a:p>
            <a:pPr marL="0" indent="0" algn="just">
              <a:buFont typeface="Arial" panose="020B0604020202020204" pitchFamily="34" charset="0"/>
              <a:buNone/>
            </a:pPr>
            <a:r>
              <a:rPr lang="es-AR" altLang="es-AR" b="1" dirty="0">
                <a:solidFill>
                  <a:prstClr val="black"/>
                </a:solidFill>
              </a:rPr>
              <a:t>    ni al principio de igualdad de los convivientes</a:t>
            </a:r>
          </a:p>
          <a:p>
            <a:pPr marL="0" indent="0" algn="just">
              <a:buFont typeface="Arial" panose="020B0604020202020204" pitchFamily="34" charset="0"/>
              <a:buNone/>
            </a:pPr>
            <a:r>
              <a:rPr lang="es-AR" altLang="es-AR" b="1" dirty="0">
                <a:solidFill>
                  <a:prstClr val="black"/>
                </a:solidFill>
              </a:rPr>
              <a:t>-  ni afectar los derechos fundamentales de cualquiera   </a:t>
            </a:r>
          </a:p>
          <a:p>
            <a:pPr marL="0" indent="0" algn="just">
              <a:buFont typeface="Arial" panose="020B0604020202020204" pitchFamily="34" charset="0"/>
              <a:buNone/>
            </a:pPr>
            <a:r>
              <a:rPr lang="es-AR" altLang="es-AR" b="1" dirty="0">
                <a:solidFill>
                  <a:prstClr val="black"/>
                </a:solidFill>
              </a:rPr>
              <a:t>    de sus integrantes</a:t>
            </a:r>
          </a:p>
        </p:txBody>
      </p:sp>
      <p:sp>
        <p:nvSpPr>
          <p:cNvPr id="2" name="1 Flecha derecha"/>
          <p:cNvSpPr/>
          <p:nvPr/>
        </p:nvSpPr>
        <p:spPr>
          <a:xfrm>
            <a:off x="658416" y="2996952"/>
            <a:ext cx="457200"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11" name="10 Flecha derecha"/>
          <p:cNvSpPr/>
          <p:nvPr/>
        </p:nvSpPr>
        <p:spPr>
          <a:xfrm>
            <a:off x="658416" y="3356992"/>
            <a:ext cx="457200"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12" name="11 Flecha derecha"/>
          <p:cNvSpPr/>
          <p:nvPr/>
        </p:nvSpPr>
        <p:spPr>
          <a:xfrm>
            <a:off x="658416" y="1844824"/>
            <a:ext cx="457200" cy="21602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13" name="12 Flecha derecha"/>
          <p:cNvSpPr/>
          <p:nvPr/>
        </p:nvSpPr>
        <p:spPr>
          <a:xfrm>
            <a:off x="2602632" y="4401108"/>
            <a:ext cx="385192" cy="180020"/>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pic>
        <p:nvPicPr>
          <p:cNvPr id="7170" name="Picture 2" descr="http://m.informativojuridico.com/sites/default/files/atencion.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50630" y="4181090"/>
            <a:ext cx="1259632" cy="110414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2 CuadroTexto"/>
          <p:cNvSpPr txBox="1"/>
          <p:nvPr/>
        </p:nvSpPr>
        <p:spPr>
          <a:xfrm rot="20633907">
            <a:off x="6484738" y="1957735"/>
            <a:ext cx="1944216" cy="646331"/>
          </a:xfrm>
          <a:prstGeom prst="rect">
            <a:avLst/>
          </a:prstGeom>
          <a:ln>
            <a:solidFill>
              <a:schemeClr val="tx2">
                <a:lumMod val="75000"/>
              </a:schemeClr>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s-AR" dirty="0">
                <a:solidFill>
                  <a:prstClr val="white"/>
                </a:solidFill>
              </a:rPr>
              <a:t>RELACIONES PATRIMONIALES</a:t>
            </a:r>
          </a:p>
        </p:txBody>
      </p:sp>
    </p:spTree>
    <p:extLst>
      <p:ext uri="{BB962C8B-B14F-4D97-AF65-F5344CB8AC3E}">
        <p14:creationId xmlns:p14="http://schemas.microsoft.com/office/powerpoint/2010/main" xmlns="" val="785953126"/>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AR">
              <a:latin typeface="Calibri" pitchFamily="34" charset="0"/>
            </a:endParaRPr>
          </a:p>
        </p:txBody>
      </p:sp>
      <p:sp>
        <p:nvSpPr>
          <p:cNvPr id="70659"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70660"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70661"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23" name="22 CuadroTexto"/>
          <p:cNvSpPr txBox="1"/>
          <p:nvPr/>
        </p:nvSpPr>
        <p:spPr>
          <a:xfrm>
            <a:off x="1258888" y="128588"/>
            <a:ext cx="6913562" cy="13239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s-AR" sz="4000" dirty="0"/>
              <a:t>MODIFICACIÓN, RESCISIÓN Y EXTINCIÓN</a:t>
            </a:r>
          </a:p>
        </p:txBody>
      </p:sp>
      <p:sp>
        <p:nvSpPr>
          <p:cNvPr id="10" name="Rectangle 3"/>
          <p:cNvSpPr txBox="1">
            <a:spLocks/>
          </p:cNvSpPr>
          <p:nvPr/>
        </p:nvSpPr>
        <p:spPr bwMode="auto">
          <a:xfrm>
            <a:off x="323850" y="2636838"/>
            <a:ext cx="8640763" cy="2808287"/>
          </a:xfrm>
          <a:prstGeom prst="rect">
            <a:avLst/>
          </a:prstGeom>
          <a:solidFill>
            <a:schemeClr val="bg1"/>
          </a:solidFill>
          <a:ln>
            <a:solidFill>
              <a:srgbClr val="000000"/>
            </a:solidFill>
            <a:miter lim="800000"/>
            <a:headEnd/>
            <a:tailEnd/>
          </a:ln>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fontAlgn="auto">
              <a:spcAft>
                <a:spcPts val="0"/>
              </a:spcAft>
              <a:defRPr/>
            </a:pPr>
            <a:r>
              <a:rPr lang="es-AR" altLang="es-AR" b="1" dirty="0">
                <a:solidFill>
                  <a:srgbClr val="002060"/>
                </a:solidFill>
              </a:rPr>
              <a:t>Artículo </a:t>
            </a:r>
            <a:r>
              <a:rPr lang="es-AR" b="1" dirty="0">
                <a:solidFill>
                  <a:schemeClr val="tx2">
                    <a:lumMod val="75000"/>
                  </a:schemeClr>
                </a:solidFill>
              </a:rPr>
              <a:t>516</a:t>
            </a:r>
            <a:r>
              <a:rPr lang="es-AR" dirty="0"/>
              <a:t>     Los pactos pueden ser </a:t>
            </a:r>
            <a:r>
              <a:rPr lang="es-AR" b="1" dirty="0">
                <a:solidFill>
                  <a:srgbClr val="FF0000"/>
                </a:solidFill>
              </a:rPr>
              <a:t>modificados y rescindidos </a:t>
            </a:r>
            <a:r>
              <a:rPr lang="es-AR" dirty="0"/>
              <a:t>por acuerdo de ambos convivientes. El </a:t>
            </a:r>
            <a:r>
              <a:rPr lang="es-AR" b="1" dirty="0">
                <a:solidFill>
                  <a:srgbClr val="FF0000"/>
                </a:solidFill>
              </a:rPr>
              <a:t>cese</a:t>
            </a:r>
            <a:r>
              <a:rPr lang="es-AR" dirty="0"/>
              <a:t> de la convivencia extingue los pactos de pleno derecho hacia el futuro.</a:t>
            </a:r>
            <a:endParaRPr lang="es-AR" altLang="es-AR" b="1" dirty="0"/>
          </a:p>
        </p:txBody>
      </p:sp>
      <p:sp>
        <p:nvSpPr>
          <p:cNvPr id="13" name="12 Flecha derecha"/>
          <p:cNvSpPr/>
          <p:nvPr/>
        </p:nvSpPr>
        <p:spPr>
          <a:xfrm>
            <a:off x="3419475" y="2852738"/>
            <a:ext cx="865188" cy="215900"/>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AR"/>
          </a:p>
        </p:txBody>
      </p:sp>
      <p:pic>
        <p:nvPicPr>
          <p:cNvPr id="70665" name="Picture 4" descr="http://www.fisconlab.com/wp-content/uploads/contratos.png"/>
          <p:cNvPicPr>
            <a:picLocks noChangeAspect="1" noChangeArrowheads="1"/>
          </p:cNvPicPr>
          <p:nvPr/>
        </p:nvPicPr>
        <p:blipFill>
          <a:blip r:embed="rId2" cstate="print"/>
          <a:srcRect/>
          <a:stretch>
            <a:fillRect/>
          </a:stretch>
        </p:blipFill>
        <p:spPr bwMode="auto">
          <a:xfrm>
            <a:off x="6875463" y="5084763"/>
            <a:ext cx="1773237" cy="1773237"/>
          </a:xfrm>
          <a:prstGeom prst="rect">
            <a:avLst/>
          </a:prstGeom>
          <a:noFill/>
          <a:ln w="9525">
            <a:noFill/>
            <a:miter lim="800000"/>
            <a:headEnd/>
            <a:tailEnd/>
          </a:ln>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rot="21332490">
            <a:off x="1259632" y="128826"/>
            <a:ext cx="6912768" cy="3354765"/>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s-AR" sz="4000" b="1" dirty="0">
              <a:solidFill>
                <a:prstClr val="white"/>
              </a:solidFill>
            </a:endParaRPr>
          </a:p>
          <a:p>
            <a:pPr algn="ctr"/>
            <a:r>
              <a:rPr lang="es-AR" sz="6600" b="1" dirty="0">
                <a:solidFill>
                  <a:prstClr val="white"/>
                </a:solidFill>
              </a:rPr>
              <a:t>¿Y ANTE LA FALTA </a:t>
            </a:r>
          </a:p>
          <a:p>
            <a:pPr algn="ctr"/>
            <a:r>
              <a:rPr lang="es-AR" sz="6600" b="1" dirty="0">
                <a:solidFill>
                  <a:prstClr val="white"/>
                </a:solidFill>
              </a:rPr>
              <a:t>DE PACTOS? </a:t>
            </a:r>
          </a:p>
          <a:p>
            <a:pPr algn="ctr"/>
            <a:endParaRPr lang="es-AR" sz="4000" b="1" dirty="0">
              <a:solidFill>
                <a:prstClr val="white"/>
              </a:solidFill>
            </a:endParaRPr>
          </a:p>
        </p:txBody>
      </p:sp>
      <p:sp>
        <p:nvSpPr>
          <p:cNvPr id="14" name="Rectangle 3"/>
          <p:cNvSpPr txBox="1">
            <a:spLocks/>
          </p:cNvSpPr>
          <p:nvPr/>
        </p:nvSpPr>
        <p:spPr bwMode="auto">
          <a:xfrm>
            <a:off x="154198" y="4221088"/>
            <a:ext cx="8810290" cy="2520280"/>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Font typeface="Arial" panose="020B0604020202020204" pitchFamily="34" charset="0"/>
              <a:buNone/>
            </a:pPr>
            <a:r>
              <a:rPr lang="es-AR" altLang="es-AR" b="1" i="1" dirty="0">
                <a:solidFill>
                  <a:prstClr val="black"/>
                </a:solidFill>
              </a:rPr>
              <a:t>“…cada integrante de la unión </a:t>
            </a:r>
            <a:r>
              <a:rPr lang="es-AR" altLang="es-AR" b="1" i="1" u="sng" dirty="0">
                <a:solidFill>
                  <a:prstClr val="black"/>
                </a:solidFill>
              </a:rPr>
              <a:t>ejerce libremente las facultades de administración y disposición</a:t>
            </a:r>
            <a:r>
              <a:rPr lang="es-AR" altLang="es-AR" b="1" i="1" dirty="0">
                <a:solidFill>
                  <a:prstClr val="black"/>
                </a:solidFill>
              </a:rPr>
              <a:t> de los bienes de su titularidad, con la </a:t>
            </a:r>
            <a:r>
              <a:rPr lang="es-AR" altLang="es-AR" b="1" i="1" dirty="0">
                <a:solidFill>
                  <a:srgbClr val="FF0000"/>
                </a:solidFill>
              </a:rPr>
              <a:t>restricción</a:t>
            </a:r>
            <a:r>
              <a:rPr lang="es-AR" altLang="es-AR" b="1" i="1" dirty="0">
                <a:solidFill>
                  <a:prstClr val="black"/>
                </a:solidFill>
              </a:rPr>
              <a:t> regulada en este Título para la protección de la vivienda familiar y de los muebles indispensables que se encuentren en ella…” </a:t>
            </a:r>
            <a:r>
              <a:rPr lang="es-AR" altLang="es-AR" b="1" dirty="0">
                <a:solidFill>
                  <a:srgbClr val="002060"/>
                </a:solidFill>
              </a:rPr>
              <a:t>(Art. 518)</a:t>
            </a:r>
          </a:p>
        </p:txBody>
      </p:sp>
    </p:spTree>
    <p:extLst>
      <p:ext uri="{BB962C8B-B14F-4D97-AF65-F5344CB8AC3E}">
        <p14:creationId xmlns:p14="http://schemas.microsoft.com/office/powerpoint/2010/main" xmlns="" val="412541480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62000" y="4425280"/>
            <a:ext cx="7543800" cy="1524000"/>
          </a:xfrm>
        </p:spPr>
        <p:txBody>
          <a:bodyPr/>
          <a:lstStyle/>
          <a:p>
            <a:pPr algn="ctr"/>
            <a:r>
              <a:rPr lang="es-AR" sz="6000" dirty="0">
                <a:effectLst>
                  <a:outerShdw blurRad="38100" dist="38100" dir="2700000" algn="tl">
                    <a:srgbClr val="000000">
                      <a:alpha val="43137"/>
                    </a:srgbClr>
                  </a:outerShdw>
                </a:effectLst>
              </a:rPr>
              <a:t> EFECTOS DE LAS UNIONES CONVIVENCIALES</a:t>
            </a:r>
          </a:p>
        </p:txBody>
      </p:sp>
    </p:spTree>
    <p:extLst>
      <p:ext uri="{BB962C8B-B14F-4D97-AF65-F5344CB8AC3E}">
        <p14:creationId xmlns:p14="http://schemas.microsoft.com/office/powerpoint/2010/main" xmlns="" val="1273973528"/>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707886"/>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ASISTENCIA</a:t>
            </a:r>
          </a:p>
        </p:txBody>
      </p:sp>
      <p:sp>
        <p:nvSpPr>
          <p:cNvPr id="24" name="Rectangle 3"/>
          <p:cNvSpPr txBox="1">
            <a:spLocks/>
          </p:cNvSpPr>
          <p:nvPr/>
        </p:nvSpPr>
        <p:spPr bwMode="auto">
          <a:xfrm>
            <a:off x="154198" y="980728"/>
            <a:ext cx="8810290" cy="2736304"/>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s-AR" altLang="es-AR" b="1" dirty="0">
                <a:solidFill>
                  <a:srgbClr val="002060"/>
                </a:solidFill>
              </a:rPr>
              <a:t>Artículo 519: </a:t>
            </a:r>
            <a:r>
              <a:rPr lang="es-AR" altLang="es-AR" dirty="0">
                <a:solidFill>
                  <a:prstClr val="black"/>
                </a:solidFill>
              </a:rPr>
              <a:t>Los convivientes se deben </a:t>
            </a:r>
            <a:r>
              <a:rPr lang="es-AR" dirty="0">
                <a:solidFill>
                  <a:prstClr val="black"/>
                </a:solidFill>
              </a:rPr>
              <a:t>asistencia durante la convivencia.</a:t>
            </a:r>
          </a:p>
          <a:p>
            <a:pPr>
              <a:buFont typeface="Wingdings 2" pitchFamily="18" charset="2"/>
              <a:buNone/>
              <a:defRPr/>
            </a:pPr>
            <a:r>
              <a:rPr lang="es-AR" i="1" dirty="0">
                <a:solidFill>
                  <a:prstClr val="black"/>
                </a:solidFill>
              </a:rPr>
              <a:t>Esto implica: </a:t>
            </a:r>
          </a:p>
          <a:p>
            <a:pPr>
              <a:buFont typeface="Wingdings 2" pitchFamily="18" charset="2"/>
              <a:buNone/>
              <a:defRPr/>
            </a:pPr>
            <a:r>
              <a:rPr lang="es-AR" dirty="0">
                <a:solidFill>
                  <a:prstClr val="black"/>
                </a:solidFill>
              </a:rPr>
              <a:t>	- Sólo </a:t>
            </a:r>
            <a:r>
              <a:rPr lang="es-AR" dirty="0">
                <a:solidFill>
                  <a:srgbClr val="FF3300"/>
                </a:solidFill>
              </a:rPr>
              <a:t>durante</a:t>
            </a:r>
            <a:r>
              <a:rPr lang="es-AR" dirty="0">
                <a:solidFill>
                  <a:prstClr val="black"/>
                </a:solidFill>
              </a:rPr>
              <a:t> la convivencia</a:t>
            </a:r>
          </a:p>
          <a:p>
            <a:pPr>
              <a:buFont typeface="Wingdings 2" pitchFamily="18" charset="2"/>
              <a:buNone/>
              <a:defRPr/>
            </a:pPr>
            <a:r>
              <a:rPr lang="es-AR" dirty="0">
                <a:solidFill>
                  <a:prstClr val="black"/>
                </a:solidFill>
              </a:rPr>
              <a:t>	- Deber recíproco.</a:t>
            </a:r>
          </a:p>
          <a:p>
            <a:pPr algn="just"/>
            <a:endParaRPr lang="es-AR" altLang="es-AR" b="1" dirty="0">
              <a:solidFill>
                <a:srgbClr val="002060"/>
              </a:solidFill>
            </a:endParaRPr>
          </a:p>
          <a:p>
            <a:pPr algn="just"/>
            <a:endParaRPr lang="es-AR" altLang="es-AR" b="1" dirty="0">
              <a:solidFill>
                <a:prstClr val="black"/>
              </a:solidFill>
            </a:endParaRPr>
          </a:p>
        </p:txBody>
      </p:sp>
      <p:sp>
        <p:nvSpPr>
          <p:cNvPr id="4" name="3 CuadroTexto"/>
          <p:cNvSpPr txBox="1"/>
          <p:nvPr/>
        </p:nvSpPr>
        <p:spPr>
          <a:xfrm>
            <a:off x="971600" y="5192032"/>
            <a:ext cx="6984776" cy="1477328"/>
          </a:xfrm>
          <a:prstGeom prst="rect">
            <a:avLst/>
          </a:prstGeom>
          <a:noFill/>
        </p:spPr>
        <p:txBody>
          <a:bodyPr wrap="square" rtlCol="0">
            <a:spAutoFit/>
          </a:bodyPr>
          <a:lstStyle/>
          <a:p>
            <a:pPr algn="just">
              <a:buFont typeface="Wingdings 2" pitchFamily="18" charset="2"/>
              <a:buNone/>
              <a:defRPr/>
            </a:pPr>
            <a:r>
              <a:rPr lang="es-AR" b="1" dirty="0">
                <a:solidFill>
                  <a:srgbClr val="FF0000"/>
                </a:solidFill>
              </a:rPr>
              <a:t>MATRIMONIO</a:t>
            </a:r>
            <a:r>
              <a:rPr lang="es-AR" dirty="0">
                <a:solidFill>
                  <a:prstClr val="black"/>
                </a:solidFill>
              </a:rPr>
              <a:t> </a:t>
            </a:r>
            <a:r>
              <a:rPr lang="es-AR" b="1" dirty="0">
                <a:solidFill>
                  <a:srgbClr val="002060"/>
                </a:solidFill>
              </a:rPr>
              <a:t>(</a:t>
            </a:r>
            <a:r>
              <a:rPr lang="es-AR" b="1" i="1" dirty="0">
                <a:solidFill>
                  <a:srgbClr val="002060"/>
                </a:solidFill>
              </a:rPr>
              <a:t>Art. 432): </a:t>
            </a:r>
            <a:r>
              <a:rPr lang="es-AR" dirty="0">
                <a:solidFill>
                  <a:prstClr val="black"/>
                </a:solidFill>
              </a:rPr>
              <a:t>Los cónyuges se deben alimentos entre sí </a:t>
            </a:r>
            <a:r>
              <a:rPr lang="es-AR" dirty="0">
                <a:solidFill>
                  <a:srgbClr val="FF3300"/>
                </a:solidFill>
              </a:rPr>
              <a:t>durante la convivencia</a:t>
            </a:r>
            <a:r>
              <a:rPr lang="es-AR" dirty="0">
                <a:solidFill>
                  <a:prstClr val="black"/>
                </a:solidFill>
              </a:rPr>
              <a:t> y </a:t>
            </a:r>
            <a:r>
              <a:rPr lang="es-AR" dirty="0">
                <a:solidFill>
                  <a:srgbClr val="FF3300"/>
                </a:solidFill>
              </a:rPr>
              <a:t>la separación de hecho</a:t>
            </a:r>
            <a:r>
              <a:rPr lang="es-AR" dirty="0">
                <a:solidFill>
                  <a:prstClr val="black"/>
                </a:solidFill>
              </a:rPr>
              <a:t>. </a:t>
            </a:r>
            <a:r>
              <a:rPr lang="es-AR" dirty="0">
                <a:solidFill>
                  <a:srgbClr val="FF3300"/>
                </a:solidFill>
              </a:rPr>
              <a:t>Con posterioridad al divorcio</a:t>
            </a:r>
            <a:r>
              <a:rPr lang="es-AR" dirty="0">
                <a:solidFill>
                  <a:prstClr val="black"/>
                </a:solidFill>
              </a:rPr>
              <a:t>, la prestación alimentaria sólo se debe en los supuestos previstos en este Código, o por convención de las partes. </a:t>
            </a:r>
          </a:p>
          <a:p>
            <a:pPr algn="just"/>
            <a:endParaRPr lang="es-AR" dirty="0">
              <a:solidFill>
                <a:prstClr val="black"/>
              </a:solidFill>
            </a:endParaRPr>
          </a:p>
        </p:txBody>
      </p:sp>
      <p:sp>
        <p:nvSpPr>
          <p:cNvPr id="11" name="2 CuadroTexto"/>
          <p:cNvSpPr txBox="1">
            <a:spLocks noChangeArrowheads="1"/>
          </p:cNvSpPr>
          <p:nvPr/>
        </p:nvSpPr>
        <p:spPr bwMode="auto">
          <a:xfrm>
            <a:off x="179512" y="4365104"/>
            <a:ext cx="8785225"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s-AR" altLang="es-AR" b="1" dirty="0">
                <a:solidFill>
                  <a:prstClr val="black"/>
                </a:solidFill>
              </a:rPr>
              <a:t>DIFERENCIA con el MATRIMONIO</a:t>
            </a:r>
          </a:p>
        </p:txBody>
      </p:sp>
    </p:spTree>
    <p:extLst>
      <p:ext uri="{BB962C8B-B14F-4D97-AF65-F5344CB8AC3E}">
        <p14:creationId xmlns:p14="http://schemas.microsoft.com/office/powerpoint/2010/main" xmlns="" val="1739708000"/>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CONTRIBUCIÓN A LOS GASTOS DEL HOGAR</a:t>
            </a:r>
          </a:p>
        </p:txBody>
      </p:sp>
      <p:sp>
        <p:nvSpPr>
          <p:cNvPr id="24" name="Rectangle 3"/>
          <p:cNvSpPr txBox="1">
            <a:spLocks/>
          </p:cNvSpPr>
          <p:nvPr/>
        </p:nvSpPr>
        <p:spPr bwMode="auto">
          <a:xfrm>
            <a:off x="310871" y="1705026"/>
            <a:ext cx="8810290" cy="431626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520: </a:t>
            </a:r>
            <a:r>
              <a:rPr lang="es-AR" altLang="es-AR" dirty="0">
                <a:solidFill>
                  <a:srgbClr val="FF0000"/>
                </a:solidFill>
              </a:rPr>
              <a:t>“…los </a:t>
            </a:r>
            <a:r>
              <a:rPr lang="es-AR" altLang="es-AR" dirty="0">
                <a:solidFill>
                  <a:srgbClr val="FF3300"/>
                </a:solidFill>
              </a:rPr>
              <a:t>convivientes tienen obligación de contribuir a los gastos domésticos</a:t>
            </a:r>
            <a:r>
              <a:rPr lang="es-AR" altLang="es-AR" dirty="0">
                <a:solidFill>
                  <a:prstClr val="black"/>
                </a:solidFill>
              </a:rPr>
              <a:t> de conformidad con lo dispuesto en el </a:t>
            </a:r>
            <a:r>
              <a:rPr lang="es-AR" altLang="es-AR" b="1" dirty="0">
                <a:solidFill>
                  <a:prstClr val="black"/>
                </a:solidFill>
              </a:rPr>
              <a:t>artículo 455</a:t>
            </a:r>
            <a:r>
              <a:rPr lang="es-AR" altLang="es-AR" dirty="0">
                <a:solidFill>
                  <a:prstClr val="black"/>
                </a:solidFill>
              </a:rPr>
              <a:t>…”.</a:t>
            </a:r>
          </a:p>
          <a:p>
            <a:pPr marL="0" indent="0" algn="just">
              <a:buFont typeface="Arial" panose="020B0604020202020204" pitchFamily="34" charset="0"/>
              <a:buNone/>
            </a:pPr>
            <a:endParaRPr lang="es-AR" altLang="es-AR" dirty="0">
              <a:solidFill>
                <a:prstClr val="black"/>
              </a:solidFill>
            </a:endParaRPr>
          </a:p>
          <a:p>
            <a:pPr algn="just"/>
            <a:r>
              <a:rPr lang="es-AR" altLang="es-AR" b="1" dirty="0">
                <a:solidFill>
                  <a:srgbClr val="002060"/>
                </a:solidFill>
              </a:rPr>
              <a:t>Artículo 455.- </a:t>
            </a:r>
            <a:r>
              <a:rPr lang="es-AR" altLang="es-AR" b="1" dirty="0">
                <a:solidFill>
                  <a:prstClr val="black"/>
                </a:solidFill>
              </a:rPr>
              <a:t>Deber de contribución.</a:t>
            </a:r>
            <a:r>
              <a:rPr lang="es-AR" altLang="es-AR" dirty="0">
                <a:solidFill>
                  <a:prstClr val="black"/>
                </a:solidFill>
              </a:rPr>
              <a:t> </a:t>
            </a:r>
            <a:r>
              <a:rPr lang="es-AR" altLang="es-AR" dirty="0">
                <a:solidFill>
                  <a:srgbClr val="FF3300"/>
                </a:solidFill>
              </a:rPr>
              <a:t>Los </a:t>
            </a:r>
            <a:r>
              <a:rPr lang="es-AR" altLang="es-AR" b="1" u="sng" dirty="0">
                <a:solidFill>
                  <a:srgbClr val="FF3300"/>
                </a:solidFill>
              </a:rPr>
              <a:t>cónyuges</a:t>
            </a:r>
            <a:r>
              <a:rPr lang="es-AR" altLang="es-AR" b="1" dirty="0">
                <a:solidFill>
                  <a:srgbClr val="FF3300"/>
                </a:solidFill>
              </a:rPr>
              <a:t> </a:t>
            </a:r>
            <a:r>
              <a:rPr lang="es-AR" altLang="es-AR" dirty="0">
                <a:solidFill>
                  <a:srgbClr val="FF3300"/>
                </a:solidFill>
              </a:rPr>
              <a:t>deben contribuir a su propio sostenimiento, el del hogar y el de los hijos comunes, </a:t>
            </a:r>
            <a:r>
              <a:rPr lang="es-AR" altLang="es-AR" dirty="0">
                <a:solidFill>
                  <a:prstClr val="black"/>
                </a:solidFill>
              </a:rPr>
              <a:t>en proporción a sus recursos. Esta obligación se extiende a las necesidades de los </a:t>
            </a:r>
            <a:r>
              <a:rPr lang="es-AR" altLang="es-AR" dirty="0">
                <a:solidFill>
                  <a:srgbClr val="FF3300"/>
                </a:solidFill>
              </a:rPr>
              <a:t>hijos </a:t>
            </a:r>
            <a:r>
              <a:rPr lang="es-AR" altLang="es-AR" dirty="0">
                <a:solidFill>
                  <a:prstClr val="black"/>
                </a:solidFill>
              </a:rPr>
              <a:t>menores de edad, o con capacidad restringida, o con discapacidad </a:t>
            </a:r>
            <a:r>
              <a:rPr lang="es-AR" altLang="es-AR" dirty="0">
                <a:solidFill>
                  <a:srgbClr val="FF3300"/>
                </a:solidFill>
              </a:rPr>
              <a:t>de uno de los cónyuges que conviven con ellos</a:t>
            </a:r>
            <a:r>
              <a:rPr lang="es-AR" altLang="es-AR" dirty="0">
                <a:solidFill>
                  <a:prstClr val="black"/>
                </a:solidFill>
              </a:rPr>
              <a:t>.</a:t>
            </a:r>
          </a:p>
          <a:p>
            <a:pPr algn="just">
              <a:buFont typeface="Wingdings 2" pitchFamily="18" charset="2"/>
              <a:buNone/>
            </a:pPr>
            <a:r>
              <a:rPr lang="es-AR" altLang="es-AR" dirty="0">
                <a:solidFill>
                  <a:prstClr val="black"/>
                </a:solidFill>
              </a:rPr>
              <a:t>	El cónyuge que no da cumplimiento a esta obligación puede ser demandado judicialmente por el otro para que lo haga.</a:t>
            </a:r>
          </a:p>
          <a:p>
            <a:pPr marL="0" indent="0" algn="just">
              <a:buFont typeface="Arial" panose="020B0604020202020204" pitchFamily="34" charset="0"/>
              <a:buNone/>
            </a:pPr>
            <a:endParaRPr lang="es-AR" altLang="es-AR" dirty="0">
              <a:solidFill>
                <a:prstClr val="black"/>
              </a:solidFill>
            </a:endParaRPr>
          </a:p>
          <a:p>
            <a:pPr algn="just"/>
            <a:endParaRPr lang="es-AR" altLang="es-AR" b="1" dirty="0">
              <a:solidFill>
                <a:srgbClr val="002060"/>
              </a:solidFill>
            </a:endParaRPr>
          </a:p>
          <a:p>
            <a:pPr algn="just"/>
            <a:endParaRPr lang="es-AR" altLang="es-AR" b="1" dirty="0">
              <a:solidFill>
                <a:prstClr val="black"/>
              </a:solidFill>
            </a:endParaRPr>
          </a:p>
        </p:txBody>
      </p:sp>
      <p:sp>
        <p:nvSpPr>
          <p:cNvPr id="13" name="2 CuadroTexto"/>
          <p:cNvSpPr txBox="1">
            <a:spLocks noChangeArrowheads="1"/>
          </p:cNvSpPr>
          <p:nvPr/>
        </p:nvSpPr>
        <p:spPr bwMode="auto">
          <a:xfrm>
            <a:off x="179512" y="6300028"/>
            <a:ext cx="8785225"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s-AR" altLang="es-AR" b="1" dirty="0">
                <a:solidFill>
                  <a:prstClr val="black"/>
                </a:solidFill>
              </a:rPr>
              <a:t>Igual al MATRIMONIO</a:t>
            </a:r>
          </a:p>
        </p:txBody>
      </p:sp>
    </p:spTree>
    <p:extLst>
      <p:ext uri="{BB962C8B-B14F-4D97-AF65-F5344CB8AC3E}">
        <p14:creationId xmlns:p14="http://schemas.microsoft.com/office/powerpoint/2010/main" xmlns="" val="26359463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55577" y="260647"/>
            <a:ext cx="6770366" cy="2011067"/>
          </a:xfrm>
          <a:solidFill>
            <a:schemeClr val="bg1"/>
          </a:solidFill>
        </p:spPr>
        <p:txBody>
          <a:bodyPr>
            <a:normAutofit/>
          </a:bodyPr>
          <a:lstStyle/>
          <a:p>
            <a:pPr eaLnBrk="1" hangingPunct="1"/>
            <a:r>
              <a:rPr lang="es-ES" sz="4000" b="1" cap="none" dirty="0">
                <a:solidFill>
                  <a:schemeClr val="tx1"/>
                </a:solidFill>
                <a:ea typeface="ＭＳ Ｐゴシック" pitchFamily="34" charset="-128"/>
              </a:rPr>
              <a:t>La ancestral tensión entre autonomía y orden público</a:t>
            </a:r>
          </a:p>
        </p:txBody>
      </p:sp>
      <p:pic>
        <p:nvPicPr>
          <p:cNvPr id="230402" name="Imagen 3"/>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312645" y="2277293"/>
            <a:ext cx="5023067" cy="3484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2 CuadroTexto"/>
          <p:cNvSpPr txBox="1"/>
          <p:nvPr/>
        </p:nvSpPr>
        <p:spPr>
          <a:xfrm>
            <a:off x="5335711" y="2402887"/>
            <a:ext cx="3351089" cy="3970318"/>
          </a:xfrm>
          <a:prstGeom prst="rect">
            <a:avLst/>
          </a:prstGeom>
          <a:solidFill>
            <a:schemeClr val="bg1"/>
          </a:solidFill>
          <a:ln>
            <a:solidFill>
              <a:srgbClr val="000000"/>
            </a:solidFill>
          </a:ln>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t>LIBERTAD/</a:t>
            </a:r>
          </a:p>
          <a:p>
            <a:pPr marL="0" marR="0" lvl="0" indent="0" defTabSz="914400" eaLnBrk="1" fontAlgn="base" latinLnBrk="0" hangingPunct="1">
              <a:lnSpc>
                <a:spcPct val="100000"/>
              </a:lnSpc>
              <a:spcBef>
                <a:spcPct val="0"/>
              </a:spcBef>
              <a:spcAft>
                <a:spcPct val="0"/>
              </a:spcAft>
              <a:buClrTx/>
              <a:buSzTx/>
              <a:buFontTx/>
              <a:buNone/>
              <a:tabLst/>
              <a:defRPr/>
            </a:pPr>
            <a: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t>AUTONOMIA</a:t>
            </a:r>
          </a:p>
          <a:p>
            <a:pPr marL="0" marR="0" lvl="0" indent="0" defTabSz="914400" eaLnBrk="1" fontAlgn="base" latinLnBrk="0" hangingPunct="1">
              <a:lnSpc>
                <a:spcPct val="100000"/>
              </a:lnSpc>
              <a:spcBef>
                <a:spcPct val="0"/>
              </a:spcBef>
              <a:spcAft>
                <a:spcPct val="0"/>
              </a:spcAft>
              <a:buClrTx/>
              <a:buSzTx/>
              <a:buFontTx/>
              <a:buNone/>
              <a:tabLst/>
              <a:defRPr/>
            </a:pPr>
            <a: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t>CON </a:t>
            </a:r>
          </a:p>
          <a:p>
            <a:pPr marL="0" marR="0" lvl="0" indent="0" defTabSz="914400" eaLnBrk="1" fontAlgn="base" latinLnBrk="0" hangingPunct="1">
              <a:lnSpc>
                <a:spcPct val="100000"/>
              </a:lnSpc>
              <a:spcBef>
                <a:spcPct val="0"/>
              </a:spcBef>
              <a:spcAft>
                <a:spcPct val="0"/>
              </a:spcAft>
              <a:buClrTx/>
              <a:buSzTx/>
              <a:buFontTx/>
              <a:buNone/>
              <a:tabLst/>
              <a:defRPr/>
            </a:pPr>
            <a: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t>SOLIDARIDAD</a:t>
            </a:r>
            <a:b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br>
            <a:r>
              <a:rPr kumimoji="0" lang="es-ES_tradnl"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rPr>
              <a:t>RESPONSABILIDAD</a:t>
            </a:r>
            <a:endParaRPr kumimoji="0" lang="es-AR" sz="3600" b="1" i="0" u="none" strike="noStrike" kern="0" cap="none" spc="0" normalizeH="0" baseline="0" noProof="0" dirty="0">
              <a:ln>
                <a:noFill/>
              </a:ln>
              <a:solidFill>
                <a:prstClr val="black"/>
              </a:solidFill>
              <a:effectLst/>
              <a:uLnTx/>
              <a:uFillTx/>
              <a:latin typeface="Arial" pitchFamily="34" charset="0"/>
              <a:ea typeface="ＭＳ Ｐゴシック" pitchFamily="34" charset="-128"/>
            </a:endParaRP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751FFBB-FEFD-4579-9E7A-8C9AF61C7073}" type="slidenum">
              <a:rPr kumimoji="0" lang="es-AR" sz="1800" b="0" i="0" u="none" strike="noStrike" kern="0" cap="none" spc="0" normalizeH="0" baseline="0" noProof="0" smtClean="0">
                <a:ln>
                  <a:noFill/>
                </a:ln>
                <a:solidFill>
                  <a:srgbClr val="564B3C"/>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s-AR" sz="1800" b="0" i="0" u="none" strike="noStrike" kern="0" cap="none" spc="0" normalizeH="0" baseline="0" noProof="0">
              <a:ln>
                <a:noFill/>
              </a:ln>
              <a:solidFill>
                <a:srgbClr val="564B3C"/>
              </a:solidFill>
              <a:effectLst/>
              <a:uLnTx/>
              <a:uFillTx/>
            </a:endParaRPr>
          </a:p>
        </p:txBody>
      </p:sp>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477858B-9F42-41E4-A886-8AE3FD913BA4}" type="datetime10">
              <a:rPr kumimoji="0" lang="es-AR" sz="1800" b="0" i="0" u="none" strike="noStrike" kern="0" cap="none" spc="0" normalizeH="0" baseline="0" noProof="0" smtClean="0">
                <a:ln>
                  <a:noFill/>
                </a:ln>
                <a:solidFill>
                  <a:srgbClr val="564B3C"/>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s-AR" sz="1800" b="0" i="0" u="none" strike="noStrike" kern="0" cap="none" spc="0" normalizeH="0" baseline="0" noProof="0">
              <a:ln>
                <a:noFill/>
              </a:ln>
              <a:solidFill>
                <a:srgbClr val="564B3C"/>
              </a:solidFill>
              <a:effectLst/>
              <a:uLnTx/>
              <a:uFillTx/>
            </a:endParaRPr>
          </a:p>
        </p:txBody>
      </p:sp>
    </p:spTree>
    <p:extLst>
      <p:ext uri="{BB962C8B-B14F-4D97-AF65-F5344CB8AC3E}">
        <p14:creationId xmlns:p14="http://schemas.microsoft.com/office/powerpoint/2010/main" xmlns="" val="1048381856"/>
      </p:ext>
    </p:extLst>
  </p:cSld>
  <p:clrMapOvr>
    <a:masterClrMapping/>
  </p:clrMapOvr>
  <p:transition spd="slow">
    <p:randomBar dir="vert"/>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RESPONSABILIDAD POR LAS DEUDAS FRENTE A TERCEROS</a:t>
            </a:r>
          </a:p>
        </p:txBody>
      </p:sp>
      <p:sp>
        <p:nvSpPr>
          <p:cNvPr id="24" name="Rectangle 3"/>
          <p:cNvSpPr txBox="1">
            <a:spLocks/>
          </p:cNvSpPr>
          <p:nvPr/>
        </p:nvSpPr>
        <p:spPr bwMode="auto">
          <a:xfrm>
            <a:off x="179512" y="1705026"/>
            <a:ext cx="8810290" cy="431626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521: </a:t>
            </a:r>
            <a:r>
              <a:rPr lang="es-AR" altLang="es-AR" dirty="0">
                <a:solidFill>
                  <a:srgbClr val="FF3300"/>
                </a:solidFill>
              </a:rPr>
              <a:t>Los convivientes son solidariamente responsables por las deudas</a:t>
            </a:r>
            <a:r>
              <a:rPr lang="es-AR" altLang="es-AR" dirty="0">
                <a:solidFill>
                  <a:prstClr val="black"/>
                </a:solidFill>
              </a:rPr>
              <a:t> que uno de ellos hubiera contraído con terceros de conformidad con lo dispuesto en el </a:t>
            </a:r>
            <a:r>
              <a:rPr lang="es-AR" altLang="es-AR" b="1" dirty="0">
                <a:solidFill>
                  <a:prstClr val="black"/>
                </a:solidFill>
              </a:rPr>
              <a:t>artículo 461.</a:t>
            </a:r>
          </a:p>
          <a:p>
            <a:pPr algn="just"/>
            <a:endParaRPr lang="es-AR" altLang="es-AR" dirty="0">
              <a:solidFill>
                <a:prstClr val="black"/>
              </a:solidFill>
            </a:endParaRPr>
          </a:p>
          <a:p>
            <a:pPr algn="just"/>
            <a:r>
              <a:rPr lang="es-AR" altLang="es-AR" b="1" dirty="0">
                <a:solidFill>
                  <a:srgbClr val="002060"/>
                </a:solidFill>
              </a:rPr>
              <a:t>Artículo 461.- </a:t>
            </a:r>
            <a:r>
              <a:rPr lang="es-AR" altLang="es-AR" b="1" dirty="0">
                <a:solidFill>
                  <a:prstClr val="black"/>
                </a:solidFill>
              </a:rPr>
              <a:t>Responsabilidad solidaria</a:t>
            </a:r>
            <a:r>
              <a:rPr lang="es-AR" altLang="es-AR" dirty="0">
                <a:solidFill>
                  <a:prstClr val="black"/>
                </a:solidFill>
              </a:rPr>
              <a:t>. </a:t>
            </a:r>
            <a:r>
              <a:rPr lang="es-AR" altLang="es-AR" dirty="0">
                <a:solidFill>
                  <a:srgbClr val="FF3300"/>
                </a:solidFill>
              </a:rPr>
              <a:t>Los </a:t>
            </a:r>
            <a:r>
              <a:rPr lang="es-AR" altLang="es-AR" b="1" dirty="0">
                <a:solidFill>
                  <a:srgbClr val="FF3300"/>
                </a:solidFill>
              </a:rPr>
              <a:t>cónyuges</a:t>
            </a:r>
            <a:r>
              <a:rPr lang="es-AR" altLang="es-AR" dirty="0">
                <a:solidFill>
                  <a:srgbClr val="FF3300"/>
                </a:solidFill>
              </a:rPr>
              <a:t> responden solidariamente</a:t>
            </a:r>
            <a:r>
              <a:rPr lang="es-AR" altLang="es-AR" dirty="0">
                <a:solidFill>
                  <a:prstClr val="black"/>
                </a:solidFill>
              </a:rPr>
              <a:t> por las obligaciones contraídas por uno de ellos </a:t>
            </a:r>
            <a:r>
              <a:rPr lang="es-AR" altLang="es-AR" dirty="0">
                <a:solidFill>
                  <a:srgbClr val="FF3300"/>
                </a:solidFill>
              </a:rPr>
              <a:t>para solventar las necesidades ordinarias del hogar o el sostenimiento y la educación de los hijos comunes. </a:t>
            </a:r>
            <a:r>
              <a:rPr lang="es-AR" altLang="es-AR" dirty="0">
                <a:solidFill>
                  <a:prstClr val="black"/>
                </a:solidFill>
              </a:rPr>
              <a:t>Fuera de esos casos, y excepto disposición en contrario del régimen matrimonial, ninguno de los cónyuges responde por las obligaciones del otro. </a:t>
            </a:r>
          </a:p>
          <a:p>
            <a:pPr marL="0" indent="0" algn="just">
              <a:buFont typeface="Arial" panose="020B0604020202020204" pitchFamily="34" charset="0"/>
              <a:buNone/>
            </a:pPr>
            <a:endParaRPr lang="es-AR" altLang="es-AR" dirty="0">
              <a:solidFill>
                <a:prstClr val="black"/>
              </a:solidFill>
            </a:endParaRPr>
          </a:p>
          <a:p>
            <a:pPr algn="just"/>
            <a:endParaRPr lang="es-AR" altLang="es-AR" b="1" dirty="0">
              <a:solidFill>
                <a:srgbClr val="002060"/>
              </a:solidFill>
            </a:endParaRPr>
          </a:p>
          <a:p>
            <a:pPr algn="just"/>
            <a:endParaRPr lang="es-AR" altLang="es-AR" b="1" dirty="0">
              <a:solidFill>
                <a:prstClr val="black"/>
              </a:solidFill>
            </a:endParaRPr>
          </a:p>
        </p:txBody>
      </p:sp>
      <p:sp>
        <p:nvSpPr>
          <p:cNvPr id="13" name="2 CuadroTexto"/>
          <p:cNvSpPr txBox="1">
            <a:spLocks noChangeArrowheads="1"/>
          </p:cNvSpPr>
          <p:nvPr/>
        </p:nvSpPr>
        <p:spPr bwMode="auto">
          <a:xfrm>
            <a:off x="179512" y="6300028"/>
            <a:ext cx="8785225"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s-AR" altLang="es-AR" b="1" dirty="0">
                <a:solidFill>
                  <a:prstClr val="black"/>
                </a:solidFill>
              </a:rPr>
              <a:t>Igual al MATRIMONIO</a:t>
            </a:r>
          </a:p>
        </p:txBody>
      </p:sp>
    </p:spTree>
    <p:extLst>
      <p:ext uri="{BB962C8B-B14F-4D97-AF65-F5344CB8AC3E}">
        <p14:creationId xmlns:p14="http://schemas.microsoft.com/office/powerpoint/2010/main" xmlns="" val="2502570597"/>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3" name="22 CuadroTexto"/>
          <p:cNvSpPr txBox="1"/>
          <p:nvPr/>
        </p:nvSpPr>
        <p:spPr>
          <a:xfrm>
            <a:off x="1259632" y="128826"/>
            <a:ext cx="6912768"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dirty="0">
                <a:solidFill>
                  <a:prstClr val="white"/>
                </a:solidFill>
              </a:rPr>
              <a:t>PROTECCION A LA VIVIENDA FAMILIAR</a:t>
            </a:r>
          </a:p>
        </p:txBody>
      </p:sp>
      <p:sp>
        <p:nvSpPr>
          <p:cNvPr id="24" name="Rectangle 3"/>
          <p:cNvSpPr txBox="1">
            <a:spLocks/>
          </p:cNvSpPr>
          <p:nvPr/>
        </p:nvSpPr>
        <p:spPr bwMode="auto">
          <a:xfrm>
            <a:off x="251520" y="2420888"/>
            <a:ext cx="8810290" cy="431626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522: </a:t>
            </a:r>
            <a:r>
              <a:rPr lang="es-AR" altLang="es-AR" dirty="0">
                <a:solidFill>
                  <a:prstClr val="black"/>
                </a:solidFill>
              </a:rPr>
              <a:t>Si la unión convivencial </a:t>
            </a:r>
            <a:r>
              <a:rPr lang="es-AR" altLang="es-AR" b="1" u="sng" dirty="0">
                <a:solidFill>
                  <a:srgbClr val="FF0000"/>
                </a:solidFill>
              </a:rPr>
              <a:t>ha sido inscripta</a:t>
            </a:r>
            <a:r>
              <a:rPr lang="es-AR" altLang="es-AR" dirty="0">
                <a:solidFill>
                  <a:prstClr val="black"/>
                </a:solidFill>
              </a:rPr>
              <a:t>, ninguno de los convivientes puede, </a:t>
            </a:r>
            <a:r>
              <a:rPr lang="es-AR" altLang="es-AR" b="1" dirty="0">
                <a:solidFill>
                  <a:srgbClr val="FF0000"/>
                </a:solidFill>
              </a:rPr>
              <a:t>sin el asentimiento del otro, disponer de los derechos sobre la vivienda familiar, ni de los muebles indispensables de ésta, ni transportarlos fuera de la vivienda. </a:t>
            </a:r>
            <a:r>
              <a:rPr lang="es-AR" altLang="es-AR" dirty="0">
                <a:solidFill>
                  <a:prstClr val="black"/>
                </a:solidFill>
              </a:rPr>
              <a:t>El juez puede autorizar la disposición del bien si es prescindible y el interés familiar no resulta comprometido.</a:t>
            </a:r>
          </a:p>
          <a:p>
            <a:pPr algn="just">
              <a:buFont typeface="Wingdings 2" pitchFamily="18" charset="2"/>
              <a:buNone/>
            </a:pPr>
            <a:r>
              <a:rPr lang="es-AR" altLang="es-AR" dirty="0">
                <a:solidFill>
                  <a:prstClr val="black"/>
                </a:solidFill>
              </a:rPr>
              <a:t>	Si no media esa autorización, </a:t>
            </a:r>
            <a:r>
              <a:rPr lang="es-AR" altLang="es-AR" b="1" dirty="0">
                <a:solidFill>
                  <a:srgbClr val="FF3300"/>
                </a:solidFill>
              </a:rPr>
              <a:t>el que no ha dado su asentimiento puede demandar la nulidad del acto dentro del plazo de caducidad de SEIS (6) meses de haberlo conocido, y siempre que continuase la convivencia.</a:t>
            </a:r>
          </a:p>
          <a:p>
            <a:pPr algn="just"/>
            <a:endParaRPr lang="es-AR" altLang="es-AR" b="1" dirty="0">
              <a:solidFill>
                <a:srgbClr val="002060"/>
              </a:solidFill>
            </a:endParaRPr>
          </a:p>
          <a:p>
            <a:pPr algn="just"/>
            <a:endParaRPr lang="es-AR" altLang="es-AR" b="1" dirty="0">
              <a:solidFill>
                <a:prstClr val="black"/>
              </a:solidFill>
            </a:endParaRPr>
          </a:p>
        </p:txBody>
      </p:sp>
      <p:sp>
        <p:nvSpPr>
          <p:cNvPr id="13" name="12 CuadroTexto"/>
          <p:cNvSpPr txBox="1"/>
          <p:nvPr/>
        </p:nvSpPr>
        <p:spPr>
          <a:xfrm>
            <a:off x="1259632" y="1556792"/>
            <a:ext cx="6912768" cy="707886"/>
          </a:xfrm>
          <a:prstGeom prst="rect">
            <a:avLst/>
          </a:prstGeom>
          <a:solidFill>
            <a:srgbClr val="FFC000"/>
          </a:solidFill>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b="1" dirty="0">
                <a:solidFill>
                  <a:prstClr val="white"/>
                </a:solidFill>
              </a:rPr>
              <a:t>1) ASENTIMIENTO</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94850" y="381728"/>
            <a:ext cx="1259185" cy="13630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31036568"/>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24" name="Rectangle 3"/>
          <p:cNvSpPr txBox="1">
            <a:spLocks/>
          </p:cNvSpPr>
          <p:nvPr/>
        </p:nvSpPr>
        <p:spPr bwMode="auto">
          <a:xfrm>
            <a:off x="251520" y="1344986"/>
            <a:ext cx="8810290" cy="2804094"/>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s-AR" altLang="es-AR" b="1" dirty="0">
                <a:solidFill>
                  <a:srgbClr val="002060"/>
                </a:solidFill>
              </a:rPr>
              <a:t>Artículo 522: </a:t>
            </a:r>
            <a:r>
              <a:rPr lang="es-AR" altLang="es-AR" dirty="0">
                <a:solidFill>
                  <a:prstClr val="black"/>
                </a:solidFill>
              </a:rPr>
              <a:t>“…La vivienda familiar </a:t>
            </a:r>
            <a:r>
              <a:rPr lang="es-AR" altLang="es-AR" dirty="0">
                <a:solidFill>
                  <a:srgbClr val="FF0000"/>
                </a:solidFill>
              </a:rPr>
              <a:t>no puede ser ejecutada por deudas contraídas después de la inscripción de la unión convivencial,</a:t>
            </a:r>
            <a:r>
              <a:rPr lang="es-AR" altLang="es-AR" dirty="0">
                <a:solidFill>
                  <a:prstClr val="black"/>
                </a:solidFill>
              </a:rPr>
              <a:t> excepto que hayan sido contraídas por ambos convivientes o por uno de ellos con el asentimiento del otro…”. </a:t>
            </a:r>
          </a:p>
          <a:p>
            <a:pPr algn="just"/>
            <a:endParaRPr lang="es-AR" altLang="es-AR" b="1" dirty="0">
              <a:solidFill>
                <a:srgbClr val="002060"/>
              </a:solidFill>
            </a:endParaRPr>
          </a:p>
          <a:p>
            <a:pPr marL="0" indent="0" algn="just">
              <a:buFont typeface="Arial" panose="020B0604020202020204" pitchFamily="34" charset="0"/>
              <a:buNone/>
            </a:pPr>
            <a:endParaRPr lang="es-AR" altLang="es-AR" b="1" dirty="0">
              <a:solidFill>
                <a:prstClr val="black"/>
              </a:solidFill>
            </a:endParaRPr>
          </a:p>
        </p:txBody>
      </p:sp>
      <p:sp>
        <p:nvSpPr>
          <p:cNvPr id="13" name="12 CuadroTexto"/>
          <p:cNvSpPr txBox="1"/>
          <p:nvPr/>
        </p:nvSpPr>
        <p:spPr>
          <a:xfrm>
            <a:off x="1259632" y="116632"/>
            <a:ext cx="6912768" cy="707886"/>
          </a:xfrm>
          <a:prstGeom prst="rect">
            <a:avLst/>
          </a:prstGeom>
          <a:solidFill>
            <a:srgbClr val="FFC000"/>
          </a:solidFill>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AR" sz="4000" b="1" dirty="0">
                <a:solidFill>
                  <a:prstClr val="white"/>
                </a:solidFill>
              </a:rPr>
              <a:t>2) INEJECUTABILIDAD</a:t>
            </a:r>
          </a:p>
        </p:txBody>
      </p:sp>
      <p:sp>
        <p:nvSpPr>
          <p:cNvPr id="14" name="2 CuadroTexto"/>
          <p:cNvSpPr txBox="1">
            <a:spLocks noChangeArrowheads="1"/>
          </p:cNvSpPr>
          <p:nvPr/>
        </p:nvSpPr>
        <p:spPr bwMode="auto">
          <a:xfrm>
            <a:off x="250825" y="6021288"/>
            <a:ext cx="8785225"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s-AR" altLang="es-AR" b="1" dirty="0">
                <a:solidFill>
                  <a:prstClr val="black"/>
                </a:solidFill>
              </a:rPr>
              <a:t>Igual al MATRIMONIO</a:t>
            </a:r>
          </a:p>
        </p:txBody>
      </p:sp>
    </p:spTree>
    <p:extLst>
      <p:ext uri="{BB962C8B-B14F-4D97-AF65-F5344CB8AC3E}">
        <p14:creationId xmlns:p14="http://schemas.microsoft.com/office/powerpoint/2010/main" xmlns="" val="3180126673"/>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4 Título"/>
          <p:cNvSpPr>
            <a:spLocks noGrp="1"/>
          </p:cNvSpPr>
          <p:nvPr>
            <p:ph type="ctrTitle"/>
          </p:nvPr>
        </p:nvSpPr>
        <p:spPr>
          <a:xfrm>
            <a:off x="755650" y="404813"/>
            <a:ext cx="7772400" cy="1439862"/>
          </a:xfrm>
          <a:ln w="57150">
            <a:solidFill>
              <a:schemeClr val="bg1"/>
            </a:solidFill>
          </a:ln>
        </p:spPr>
        <p:txBody>
          <a:bodyPr/>
          <a:lstStyle/>
          <a:p>
            <a:pPr eaLnBrk="1" hangingPunct="1"/>
            <a:r>
              <a:rPr lang="es-AR" altLang="es-AR" sz="5200"/>
              <a:t>Cese de la unión y efectos</a:t>
            </a:r>
          </a:p>
        </p:txBody>
      </p:sp>
      <p:pic>
        <p:nvPicPr>
          <p:cNvPr id="54275" name="Picture 4" descr="1548762w300"/>
          <p:cNvPicPr>
            <a:picLocks noChangeAspect="1" noChangeArrowheads="1"/>
          </p:cNvPicPr>
          <p:nvPr/>
        </p:nvPicPr>
        <p:blipFill>
          <a:blip r:embed="rId2" cstate="print"/>
          <a:srcRect/>
          <a:stretch>
            <a:fillRect/>
          </a:stretch>
        </p:blipFill>
        <p:spPr bwMode="auto">
          <a:xfrm>
            <a:off x="2051050" y="2852738"/>
            <a:ext cx="4895850" cy="3263900"/>
          </a:xfrm>
          <a:prstGeom prst="rect">
            <a:avLst/>
          </a:prstGeom>
          <a:noFill/>
          <a:ln w="9525">
            <a:noFill/>
            <a:miter lim="800000"/>
            <a:headEnd/>
            <a:tailEnd/>
          </a:ln>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a:t>ANTE SALA: </a:t>
            </a:r>
            <a:br>
              <a:rPr lang="es-AR" dirty="0"/>
            </a:br>
            <a:r>
              <a:rPr lang="es-AR" dirty="0"/>
              <a:t>¿CUÁNDO CESA UNA UNIÓN CONVIVENCIAL?</a:t>
            </a:r>
          </a:p>
        </p:txBody>
      </p:sp>
      <p:sp>
        <p:nvSpPr>
          <p:cNvPr id="3" name="2 Marcador de contenido"/>
          <p:cNvSpPr>
            <a:spLocks noGrp="1"/>
          </p:cNvSpPr>
          <p:nvPr>
            <p:ph sz="quarter" idx="13"/>
          </p:nvPr>
        </p:nvSpPr>
        <p:spPr/>
        <p:txBody>
          <a:bodyPr/>
          <a:lstStyle/>
          <a:p>
            <a:pPr marL="0" indent="0" algn="ctr">
              <a:buNone/>
            </a:pPr>
            <a:r>
              <a:rPr lang="es-AR" sz="3000" dirty="0"/>
              <a:t>7 causales de cese (art- 523)</a:t>
            </a:r>
          </a:p>
          <a:p>
            <a:pPr marL="0" indent="0" algn="ctr">
              <a:buNone/>
            </a:pPr>
            <a:endParaRPr lang="es-AR" sz="3000" dirty="0"/>
          </a:p>
          <a:p>
            <a:endParaRPr lang="es-AR" dirty="0"/>
          </a:p>
        </p:txBody>
      </p:sp>
      <p:pic>
        <p:nvPicPr>
          <p:cNvPr id="9" name="8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47664" y="2322290"/>
            <a:ext cx="6125238" cy="3172213"/>
          </a:xfrm>
          <a:prstGeom prst="rect">
            <a:avLst/>
          </a:prstGeom>
        </p:spPr>
      </p:pic>
    </p:spTree>
    <p:extLst>
      <p:ext uri="{BB962C8B-B14F-4D97-AF65-F5344CB8AC3E}">
        <p14:creationId xmlns:p14="http://schemas.microsoft.com/office/powerpoint/2010/main" xmlns="" val="2516591872"/>
      </p:ext>
    </p:extLst>
  </p:cSld>
  <p:clrMapOvr>
    <a:masterClrMapping/>
  </p:clrMapOvr>
  <p:transition spd="slow">
    <p:push dir="u"/>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3"/>
          </p:nvPr>
        </p:nvSpPr>
        <p:spPr>
          <a:xfrm>
            <a:off x="609600" y="1700808"/>
            <a:ext cx="7924800" cy="4114800"/>
          </a:xfrm>
          <a:ln w="38100">
            <a:solidFill>
              <a:schemeClr val="tx1"/>
            </a:solidFill>
            <a:prstDash val="solid"/>
          </a:ln>
        </p:spPr>
        <p:txBody>
          <a:bodyPr/>
          <a:lstStyle/>
          <a:p>
            <a:pPr marL="0" indent="0" algn="just">
              <a:buNone/>
            </a:pPr>
            <a:r>
              <a:rPr lang="es-AR" sz="2500" dirty="0"/>
              <a:t>a) por la muerte de uno de los convivientes;</a:t>
            </a:r>
          </a:p>
          <a:p>
            <a:pPr marL="0" indent="0" algn="just">
              <a:buNone/>
            </a:pPr>
            <a:r>
              <a:rPr lang="es-AR" sz="2500" dirty="0"/>
              <a:t>b) por la sentencia firme de ausencia con presunción de fallecimiento de uno de los convivientes;</a:t>
            </a:r>
          </a:p>
        </p:txBody>
      </p:sp>
      <p:sp>
        <p:nvSpPr>
          <p:cNvPr id="4" name="3 CuadroTexto"/>
          <p:cNvSpPr txBox="1"/>
          <p:nvPr/>
        </p:nvSpPr>
        <p:spPr>
          <a:xfrm>
            <a:off x="1187624" y="404664"/>
            <a:ext cx="6696744" cy="1077218"/>
          </a:xfrm>
          <a:prstGeom prst="rect">
            <a:avLst/>
          </a:prstGeom>
          <a:solidFill>
            <a:srgbClr val="FFC000"/>
          </a:solidFill>
          <a:ln>
            <a:solidFill>
              <a:schemeClr val="tx1"/>
            </a:solidFill>
          </a:ln>
        </p:spPr>
        <p:txBody>
          <a:bodyPr wrap="square" rtlCol="0">
            <a:spAutoFit/>
          </a:bodyPr>
          <a:lstStyle/>
          <a:p>
            <a:pPr algn="ctr"/>
            <a:r>
              <a:rPr lang="es-AR" sz="3200" b="1" dirty="0">
                <a:solidFill>
                  <a:srgbClr val="FFFFFF"/>
                </a:solidFill>
                <a:effectLst>
                  <a:outerShdw blurRad="38100" dist="38100" dir="2700000" algn="tl">
                    <a:srgbClr val="000000">
                      <a:alpha val="43137"/>
                    </a:srgbClr>
                  </a:outerShdw>
                </a:effectLst>
              </a:rPr>
              <a:t>Causales Ajenas a la voluntad de las partes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8850" y="3212976"/>
            <a:ext cx="2146300" cy="2146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39396271"/>
      </p:ext>
    </p:extLst>
  </p:cSld>
  <p:clrMapOvr>
    <a:masterClrMapping/>
  </p:clrMapOvr>
  <p:transition spd="slow">
    <p:wipe/>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8"/>
            <a:ext cx="7924800" cy="706090"/>
          </a:xfrm>
          <a:solidFill>
            <a:srgbClr val="FFC000"/>
          </a:solidFill>
          <a:ln>
            <a:solidFill>
              <a:schemeClr val="tx1"/>
            </a:solidFill>
          </a:ln>
        </p:spPr>
        <p:txBody>
          <a:bodyPr/>
          <a:lstStyle/>
          <a:p>
            <a:r>
              <a:rPr lang="es-AR" b="1" i="1" dirty="0">
                <a:effectLst>
                  <a:outerShdw blurRad="38100" dist="38100" dir="2700000" algn="tl">
                    <a:srgbClr val="000000">
                      <a:alpha val="43137"/>
                    </a:srgbClr>
                  </a:outerShdw>
                </a:effectLst>
              </a:rPr>
              <a:t>Y el matrimonio mete la cola… </a:t>
            </a:r>
          </a:p>
        </p:txBody>
      </p:sp>
      <p:sp>
        <p:nvSpPr>
          <p:cNvPr id="3" name="2 Marcador de contenido"/>
          <p:cNvSpPr>
            <a:spLocks noGrp="1"/>
          </p:cNvSpPr>
          <p:nvPr>
            <p:ph sz="quarter" idx="13"/>
          </p:nvPr>
        </p:nvSpPr>
        <p:spPr>
          <a:xfrm>
            <a:off x="609600" y="1124744"/>
            <a:ext cx="7924800" cy="5256584"/>
          </a:xfrm>
        </p:spPr>
        <p:txBody>
          <a:bodyPr>
            <a:noAutofit/>
          </a:bodyPr>
          <a:lstStyle/>
          <a:p>
            <a:endParaRPr lang="es-AR" sz="2200" dirty="0"/>
          </a:p>
          <a:p>
            <a:pPr algn="just"/>
            <a:r>
              <a:rPr lang="es-AR" sz="2500" dirty="0"/>
              <a:t>c) por matrimonio o nueva unión convivencial de uno de sus miembros;</a:t>
            </a:r>
          </a:p>
          <a:p>
            <a:endParaRPr lang="es-AR" sz="2200" dirty="0"/>
          </a:p>
          <a:p>
            <a:endParaRPr lang="es-AR" sz="2200" dirty="0"/>
          </a:p>
          <a:p>
            <a:endParaRPr lang="es-AR" sz="2200" dirty="0"/>
          </a:p>
          <a:p>
            <a:endParaRPr lang="es-AR" sz="2200" dirty="0"/>
          </a:p>
          <a:p>
            <a:endParaRPr lang="es-AR" sz="2200" dirty="0"/>
          </a:p>
          <a:p>
            <a:r>
              <a:rPr lang="es-AR" sz="2500" dirty="0"/>
              <a:t>d) por el matrimonio de los convivientes</a:t>
            </a:r>
            <a:r>
              <a:rPr lang="es-AR" sz="2200" dirty="0"/>
              <a:t>;</a:t>
            </a:r>
          </a:p>
          <a:p>
            <a:endParaRPr lang="es-AR" sz="22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152" y="4676150"/>
            <a:ext cx="2649894" cy="1656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3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32867" y="2204864"/>
            <a:ext cx="3486073" cy="1769564"/>
          </a:xfrm>
          <a:prstGeom prst="rect">
            <a:avLst/>
          </a:prstGeom>
        </p:spPr>
      </p:pic>
    </p:spTree>
    <p:extLst>
      <p:ext uri="{BB962C8B-B14F-4D97-AF65-F5344CB8AC3E}">
        <p14:creationId xmlns:p14="http://schemas.microsoft.com/office/powerpoint/2010/main" xmlns="" val="2132739861"/>
      </p:ext>
    </p:extLst>
  </p:cSld>
  <p:clrMapOvr>
    <a:masterClrMapping/>
  </p:clrMapOvr>
  <p:transition spd="slow">
    <p:wipe/>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8"/>
            <a:ext cx="7924800" cy="778098"/>
          </a:xfrm>
          <a:solidFill>
            <a:srgbClr val="FFC000"/>
          </a:solidFill>
        </p:spPr>
        <p:txBody>
          <a:bodyPr anchor="ctr"/>
          <a:lstStyle/>
          <a:p>
            <a:pPr algn="ctr"/>
            <a:r>
              <a:rPr lang="es-AR" b="1" i="1" dirty="0"/>
              <a:t>El “amor” se sostiene de a dos</a:t>
            </a:r>
          </a:p>
        </p:txBody>
      </p:sp>
      <p:sp>
        <p:nvSpPr>
          <p:cNvPr id="3" name="2 Marcador de contenido"/>
          <p:cNvSpPr>
            <a:spLocks noGrp="1"/>
          </p:cNvSpPr>
          <p:nvPr>
            <p:ph sz="quarter" idx="13"/>
          </p:nvPr>
        </p:nvSpPr>
        <p:spPr/>
        <p:txBody>
          <a:bodyPr/>
          <a:lstStyle/>
          <a:p>
            <a:r>
              <a:rPr lang="es-AR" sz="2500" dirty="0"/>
              <a:t>e) por mutuo acuerdo;</a:t>
            </a:r>
          </a:p>
          <a:p>
            <a:endParaRPr lang="es-AR" dirty="0"/>
          </a:p>
          <a:p>
            <a:endParaRPr lang="es-AR" dirty="0"/>
          </a:p>
          <a:p>
            <a:endParaRPr lang="es-AR" dirty="0"/>
          </a:p>
          <a:p>
            <a:endParaRPr lang="es-AR" dirty="0"/>
          </a:p>
          <a:p>
            <a:endParaRPr lang="es-AR" dirty="0"/>
          </a:p>
          <a:p>
            <a:r>
              <a:rPr lang="es-AR" sz="2500" dirty="0"/>
              <a:t>f ) por voluntad unilateral de alguno de los convivientes notificada fehacientemente al otro;</a:t>
            </a:r>
          </a:p>
        </p:txBody>
      </p:sp>
      <p:pic>
        <p:nvPicPr>
          <p:cNvPr id="5" name="4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23928" y="1340768"/>
            <a:ext cx="2038350" cy="2238375"/>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508104" y="4725143"/>
            <a:ext cx="3168352" cy="1780211"/>
          </a:xfrm>
          <a:prstGeom prst="rect">
            <a:avLst/>
          </a:prstGeom>
        </p:spPr>
      </p:pic>
    </p:spTree>
    <p:extLst>
      <p:ext uri="{BB962C8B-B14F-4D97-AF65-F5344CB8AC3E}">
        <p14:creationId xmlns:p14="http://schemas.microsoft.com/office/powerpoint/2010/main" xmlns="" val="2312031633"/>
      </p:ext>
    </p:extLst>
  </p:cSld>
  <p:clrMapOvr>
    <a:masterClrMapping/>
  </p:clrMapOvr>
  <p:transition spd="slow">
    <p:push dir="u"/>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rgbClr val="FFC000"/>
          </a:solidFill>
          <a:ln>
            <a:solidFill>
              <a:schemeClr val="tx1"/>
            </a:solidFill>
          </a:ln>
        </p:spPr>
        <p:txBody>
          <a:bodyPr anchor="ctr"/>
          <a:lstStyle/>
          <a:p>
            <a:pPr algn="ctr"/>
            <a:r>
              <a:rPr lang="es-AR" b="1" i="1" dirty="0">
                <a:effectLst>
                  <a:outerShdw blurRad="38100" dist="38100" dir="2700000" algn="tl">
                    <a:srgbClr val="000000">
                      <a:alpha val="43137"/>
                    </a:srgbClr>
                  </a:outerShdw>
                </a:effectLst>
              </a:rPr>
              <a:t>Por falta de elemento constitutivo </a:t>
            </a:r>
          </a:p>
        </p:txBody>
      </p:sp>
      <p:sp>
        <p:nvSpPr>
          <p:cNvPr id="3" name="2 Marcador de contenido"/>
          <p:cNvSpPr>
            <a:spLocks noGrp="1"/>
          </p:cNvSpPr>
          <p:nvPr>
            <p:ph sz="quarter" idx="13"/>
          </p:nvPr>
        </p:nvSpPr>
        <p:spPr/>
        <p:txBody>
          <a:bodyPr/>
          <a:lstStyle/>
          <a:p>
            <a:endParaRPr lang="es-AR" dirty="0"/>
          </a:p>
          <a:p>
            <a:r>
              <a:rPr lang="es-AR" sz="2500" dirty="0"/>
              <a:t>g) por el cese de la convivencia mantenida. </a:t>
            </a:r>
          </a:p>
          <a:p>
            <a:endParaRPr lang="es-AR" dirty="0"/>
          </a:p>
          <a:p>
            <a:endParaRPr lang="es-AR" dirty="0"/>
          </a:p>
          <a:p>
            <a:endParaRPr lang="es-AR" dirty="0"/>
          </a:p>
          <a:p>
            <a:pPr marL="0" indent="0">
              <a:buNone/>
            </a:pPr>
            <a:endParaRPr lang="es-AR" dirty="0"/>
          </a:p>
          <a:p>
            <a:pPr marL="0" indent="0">
              <a:buNone/>
            </a:pPr>
            <a:endParaRPr lang="es-AR" dirty="0"/>
          </a:p>
          <a:p>
            <a:pPr marL="0" indent="0" algn="just">
              <a:buNone/>
            </a:pPr>
            <a:r>
              <a:rPr lang="es-AR" sz="2500" i="1" dirty="0"/>
              <a:t>* La interrupción de la convivencia no implica su cese si obedece a motivos laborales u otros similares, </a:t>
            </a:r>
            <a:r>
              <a:rPr lang="es-AR" sz="2500" b="1" i="1" dirty="0">
                <a:solidFill>
                  <a:srgbClr val="FFC000"/>
                </a:solidFill>
              </a:rPr>
              <a:t>siempre que permanezca la voluntad de vida en común.</a:t>
            </a:r>
          </a:p>
        </p:txBody>
      </p:sp>
      <p:pic>
        <p:nvPicPr>
          <p:cNvPr id="5" name="4 Imagen"/>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00192" y="1700808"/>
            <a:ext cx="1790700" cy="1638300"/>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55776" y="2717862"/>
            <a:ext cx="2936318" cy="1647242"/>
          </a:xfrm>
          <a:prstGeom prst="rect">
            <a:avLst/>
          </a:prstGeom>
        </p:spPr>
      </p:pic>
    </p:spTree>
    <p:extLst>
      <p:ext uri="{BB962C8B-B14F-4D97-AF65-F5344CB8AC3E}">
        <p14:creationId xmlns:p14="http://schemas.microsoft.com/office/powerpoint/2010/main" xmlns="" val="1102490117"/>
      </p:ext>
    </p:extLst>
  </p:cSld>
  <p:clrMapOvr>
    <a:masterClrMapping/>
  </p:clrMapOvr>
  <p:transition spd="slow">
    <p:push dir="u"/>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a:ln>
            <a:solidFill>
              <a:schemeClr val="tx1"/>
            </a:solidFill>
          </a:ln>
        </p:spPr>
        <p:txBody>
          <a:bodyPr/>
          <a:lstStyle/>
          <a:p>
            <a:pPr algn="ctr"/>
            <a:r>
              <a:rPr lang="es-AR" b="1" i="1" dirty="0">
                <a:solidFill>
                  <a:schemeClr val="bg1"/>
                </a:solidFill>
              </a:rPr>
              <a:t>Ahora sí:</a:t>
            </a:r>
            <a:br>
              <a:rPr lang="es-AR" b="1" i="1" dirty="0">
                <a:solidFill>
                  <a:schemeClr val="bg1"/>
                </a:solidFill>
              </a:rPr>
            </a:br>
            <a:r>
              <a:rPr lang="es-AR" b="1" i="1" dirty="0">
                <a:solidFill>
                  <a:schemeClr val="bg1"/>
                </a:solidFill>
                <a:effectLst>
                  <a:outerShdw blurRad="38100" dist="38100" dir="2700000" algn="tl">
                    <a:srgbClr val="000000">
                      <a:alpha val="43137"/>
                    </a:srgbClr>
                  </a:outerShdw>
                </a:effectLst>
              </a:rPr>
              <a:t>efectos luego del cese</a:t>
            </a:r>
          </a:p>
        </p:txBody>
      </p:sp>
      <p:sp>
        <p:nvSpPr>
          <p:cNvPr id="3" name="2 Marcador de contenido"/>
          <p:cNvSpPr>
            <a:spLocks noGrp="1"/>
          </p:cNvSpPr>
          <p:nvPr>
            <p:ph sz="quarter" idx="1"/>
          </p:nvPr>
        </p:nvSpPr>
        <p:spPr>
          <a:solidFill>
            <a:schemeClr val="bg2">
              <a:lumMod val="75000"/>
            </a:schemeClr>
          </a:solidFill>
          <a:ln>
            <a:solidFill>
              <a:schemeClr val="tx1"/>
            </a:solidFill>
          </a:ln>
        </p:spPr>
        <p:txBody>
          <a:bodyPr>
            <a:normAutofit/>
          </a:bodyPr>
          <a:lstStyle/>
          <a:p>
            <a:pPr marL="0" indent="0" algn="ctr">
              <a:buNone/>
            </a:pPr>
            <a:r>
              <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rPr>
              <a:t>1) </a:t>
            </a:r>
            <a:r>
              <a:rPr lang="es-AR" sz="3000" b="1" i="1" u="sng" cap="small" dirty="0">
                <a:solidFill>
                  <a:schemeClr val="accent3">
                    <a:lumMod val="75000"/>
                  </a:schemeClr>
                </a:solidFill>
                <a:effectLst>
                  <a:outerShdw blurRad="38100" dist="38100" dir="2700000" algn="tl">
                    <a:srgbClr val="000000">
                      <a:alpha val="43137"/>
                    </a:srgbClr>
                  </a:outerShdw>
                </a:effectLst>
                <a:latin typeface="+mj-lt"/>
                <a:ea typeface="+mj-ea"/>
                <a:cs typeface="+mj-cs"/>
              </a:rPr>
              <a:t>COMPENSACIÓN ECONÓMICA</a:t>
            </a:r>
          </a:p>
          <a:p>
            <a:pPr algn="ctr"/>
            <a:endParaRPr lang="es-AR" sz="3000" b="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algn="ctr"/>
            <a:r>
              <a:rPr lang="es-AR" sz="3000" cap="small" dirty="0">
                <a:solidFill>
                  <a:schemeClr val="tx2"/>
                </a:solidFill>
                <a:latin typeface="+mj-lt"/>
                <a:ea typeface="+mj-ea"/>
                <a:cs typeface="+mj-cs"/>
              </a:rPr>
              <a:t>Arts. 524:</a:t>
            </a:r>
          </a:p>
          <a:p>
            <a:pPr marL="0" indent="0">
              <a:buNone/>
            </a:pPr>
            <a:r>
              <a:rPr lang="es-AR" sz="3000" cap="small" dirty="0">
                <a:solidFill>
                  <a:schemeClr val="tx2"/>
                </a:solidFill>
                <a:latin typeface="+mj-lt"/>
                <a:ea typeface="+mj-ea"/>
                <a:cs typeface="+mj-cs"/>
              </a:rPr>
              <a:t>Definición. Alcances.</a:t>
            </a:r>
          </a:p>
          <a:p>
            <a:pPr algn="ctr"/>
            <a:endParaRPr lang="es-AR" sz="3000" cap="small" dirty="0">
              <a:solidFill>
                <a:schemeClr val="tx2"/>
              </a:solidFill>
              <a:latin typeface="+mj-lt"/>
              <a:ea typeface="+mj-ea"/>
              <a:cs typeface="+mj-cs"/>
            </a:endParaRPr>
          </a:p>
          <a:p>
            <a:pPr algn="ctr"/>
            <a:r>
              <a:rPr lang="es-AR" sz="3000" cap="small" dirty="0">
                <a:solidFill>
                  <a:schemeClr val="tx2"/>
                </a:solidFill>
                <a:latin typeface="+mj-lt"/>
                <a:ea typeface="+mj-ea"/>
                <a:cs typeface="+mj-cs"/>
              </a:rPr>
              <a:t>Arts. 525: </a:t>
            </a:r>
          </a:p>
          <a:p>
            <a:pPr marL="0" indent="0">
              <a:buNone/>
            </a:pPr>
            <a:r>
              <a:rPr lang="es-AR" sz="3000" cap="small" dirty="0">
                <a:solidFill>
                  <a:schemeClr val="tx2"/>
                </a:solidFill>
                <a:latin typeface="+mj-lt"/>
                <a:ea typeface="+mj-ea"/>
                <a:cs typeface="+mj-cs"/>
              </a:rPr>
              <a:t>Criterios para la Fijación judicial de la compensación económica. Caducidad</a:t>
            </a:r>
          </a:p>
          <a:p>
            <a:endParaRPr lang="es-AR" sz="3000" cap="small" dirty="0">
              <a:solidFill>
                <a:schemeClr val="tx2"/>
              </a:solidFill>
              <a:latin typeface="+mj-lt"/>
              <a:ea typeface="+mj-ea"/>
              <a:cs typeface="+mj-cs"/>
            </a:endParaRPr>
          </a:p>
        </p:txBody>
      </p:sp>
    </p:spTree>
    <p:extLst>
      <p:ext uri="{BB962C8B-B14F-4D97-AF65-F5344CB8AC3E}">
        <p14:creationId xmlns:p14="http://schemas.microsoft.com/office/powerpoint/2010/main" xmlns="" val="2381114925"/>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1431925" y="1828800"/>
            <a:ext cx="7407275" cy="1471613"/>
          </a:xfrm>
        </p:spPr>
        <p:txBody>
          <a:bodyPr vert="horz" wrap="square" lIns="91440" tIns="45720" rIns="91440" bIns="45720" numCol="1" anchor="b" anchorCtr="0" compatLnSpc="1">
            <a:prstTxWarp prst="textNoShape">
              <a:avLst/>
            </a:prstTxWarp>
            <a:normAutofit fontScale="90000"/>
          </a:bodyPr>
          <a:lstStyle/>
          <a:p>
            <a:pPr algn="ctr" eaLnBrk="1" hangingPunct="1">
              <a:defRPr/>
            </a:pPr>
            <a:r>
              <a:rPr lang="es-ES" sz="8000" b="1" dirty="0">
                <a:solidFill>
                  <a:schemeClr val="tx2">
                    <a:satMod val="130000"/>
                  </a:schemeClr>
                </a:solidFill>
                <a:latin typeface="Calibri" pitchFamily="34" charset="0"/>
              </a:rPr>
              <a:t>ESPONSALES DE FUTURO</a:t>
            </a:r>
            <a:endParaRPr lang="es-AR" sz="7300" b="1" dirty="0">
              <a:effectLst>
                <a:outerShdw blurRad="38100" dist="38100" dir="2700000" algn="tl">
                  <a:srgbClr val="C0C0C0"/>
                </a:outerShdw>
              </a:effectLst>
              <a:latin typeface="Calibri" pitchFamily="34" charset="0"/>
            </a:endParaRPr>
          </a:p>
        </p:txBody>
      </p:sp>
      <p:sp>
        <p:nvSpPr>
          <p:cNvPr id="49155" name="2 Subtítulo"/>
          <p:cNvSpPr>
            <a:spLocks noGrp="1"/>
          </p:cNvSpPr>
          <p:nvPr>
            <p:ph type="subTitle" idx="4294967295"/>
          </p:nvPr>
        </p:nvSpPr>
        <p:spPr>
          <a:xfrm>
            <a:off x="1447800" y="3657600"/>
            <a:ext cx="7407275" cy="1752600"/>
          </a:xfrm>
        </p:spPr>
        <p:txBody>
          <a:bodyPr tIns="0"/>
          <a:lstStyle/>
          <a:p>
            <a:pPr marL="26988" indent="0" algn="ctr" eaLnBrk="1" hangingPunct="1">
              <a:buFont typeface="Wingdings 2" pitchFamily="18" charset="2"/>
              <a:buNone/>
            </a:pPr>
            <a:endParaRPr lang="es-ES" sz="5000" b="1">
              <a:solidFill>
                <a:srgbClr val="320E04"/>
              </a:solidFill>
              <a:latin typeface="Calibri" pitchFamily="34" charset="0"/>
            </a:endParaRPr>
          </a:p>
          <a:p>
            <a:pPr marL="26988" indent="0" algn="ctr" eaLnBrk="1" hangingPunct="1">
              <a:buFont typeface="Wingdings 2" pitchFamily="18" charset="2"/>
              <a:buNone/>
            </a:pPr>
            <a:endParaRPr lang="es-AR" sz="5000">
              <a:solidFill>
                <a:srgbClr val="320E04"/>
              </a:solidFill>
            </a:endParaRPr>
          </a:p>
        </p:txBody>
      </p:sp>
      <p:pic>
        <p:nvPicPr>
          <p:cNvPr id="49156" name="3 Imagen" descr="images (5).jpg"/>
          <p:cNvPicPr>
            <a:picLocks noChangeAspect="1"/>
          </p:cNvPicPr>
          <p:nvPr/>
        </p:nvPicPr>
        <p:blipFill>
          <a:blip r:embed="rId2" cstate="print"/>
          <a:srcRect/>
          <a:stretch>
            <a:fillRect/>
          </a:stretch>
        </p:blipFill>
        <p:spPr bwMode="auto">
          <a:xfrm>
            <a:off x="3124200" y="3505200"/>
            <a:ext cx="4165600" cy="3124200"/>
          </a:xfrm>
          <a:prstGeom prst="rect">
            <a:avLst/>
          </a:prstGeom>
          <a:noFill/>
          <a:ln w="9525">
            <a:noFill/>
            <a:miter lim="800000"/>
            <a:headEnd/>
            <a:tailEnd/>
          </a:ln>
        </p:spPr>
      </p:pic>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tx2"/>
          </a:solidFill>
        </p:spPr>
        <p:txBody>
          <a:bodyPr>
            <a:normAutofit/>
          </a:bodyPr>
          <a:lstStyle/>
          <a:p>
            <a:pPr eaLnBrk="1" fontAlgn="auto" hangingPunct="1">
              <a:spcAft>
                <a:spcPts val="0"/>
              </a:spcAft>
              <a:defRPr/>
            </a:pPr>
            <a:r>
              <a:rPr lang="es-AR" dirty="0">
                <a:solidFill>
                  <a:schemeClr val="bg1"/>
                </a:solidFill>
                <a:latin typeface="+mn-lt"/>
              </a:rPr>
              <a:t>Compensación Económica</a:t>
            </a:r>
          </a:p>
        </p:txBody>
      </p:sp>
      <p:sp>
        <p:nvSpPr>
          <p:cNvPr id="4" name="3 Marcador de número de diapositiva"/>
          <p:cNvSpPr>
            <a:spLocks noGrp="1"/>
          </p:cNvSpPr>
          <p:nvPr>
            <p:ph type="sldNum" sz="quarter" idx="4294967295"/>
          </p:nvPr>
        </p:nvSpPr>
        <p:spPr>
          <a:xfrm>
            <a:off x="4362450" y="1027113"/>
            <a:ext cx="457200" cy="441325"/>
          </a:xfrm>
          <a:prstGeom prst="rect">
            <a:avLst/>
          </a:prstGeom>
        </p:spPr>
        <p:txBody>
          <a:bodyPr/>
          <a:lstStyle/>
          <a:p>
            <a:pPr>
              <a:defRPr/>
            </a:pPr>
            <a:fld id="{14B65933-5B17-4FB2-977B-D09D11DFE5F4}" type="slidenum">
              <a:rPr lang="en-US"/>
              <a:pPr>
                <a:defRPr/>
              </a:pPr>
              <a:t>260</a:t>
            </a:fld>
            <a:endParaRPr lang="en-US"/>
          </a:p>
        </p:txBody>
      </p:sp>
      <p:sp>
        <p:nvSpPr>
          <p:cNvPr id="61444" name="2 Marcador de contenido"/>
          <p:cNvSpPr>
            <a:spLocks noGrp="1"/>
          </p:cNvSpPr>
          <p:nvPr>
            <p:ph sz="quarter" idx="1"/>
          </p:nvPr>
        </p:nvSpPr>
        <p:spPr>
          <a:xfrm>
            <a:off x="301625" y="1527175"/>
            <a:ext cx="8504238" cy="4572000"/>
          </a:xfrm>
        </p:spPr>
        <p:txBody>
          <a:bodyPr/>
          <a:lstStyle/>
          <a:p>
            <a:pPr marL="114300" indent="0" algn="just" eaLnBrk="1" hangingPunct="1">
              <a:buFont typeface="Wingdings 2" pitchFamily="18" charset="2"/>
              <a:buNone/>
            </a:pPr>
            <a:r>
              <a:rPr lang="es-AR" altLang="es-AR" sz="2400" dirty="0"/>
              <a:t>Artículo 524.</a:t>
            </a:r>
          </a:p>
          <a:p>
            <a:pPr marL="114300" indent="0" algn="just" eaLnBrk="1" hangingPunct="1">
              <a:buFont typeface="Wingdings 2" pitchFamily="18" charset="2"/>
              <a:buNone/>
            </a:pPr>
            <a:r>
              <a:rPr lang="es-AR" altLang="es-AR" sz="2400" dirty="0"/>
              <a:t>Cesada la convivencia, el conviviente que sufre un desequilibrio manifiesto que signifique un empeoramiento de su situación económica con causa adecuada en la convivencia y su ruptura, tiene derecho a una compensación. Ésta puede consistir en una prestación única o en una renta por un tiempo determinado que no puede ser mayor a la duración de la unión convivencial.</a:t>
            </a:r>
          </a:p>
          <a:p>
            <a:pPr marL="114300" indent="0" algn="just" eaLnBrk="1" hangingPunct="1">
              <a:buFont typeface="Wingdings 2" pitchFamily="18" charset="2"/>
              <a:buNone/>
            </a:pPr>
            <a:r>
              <a:rPr lang="es-AR" altLang="es-AR" sz="2400" dirty="0"/>
              <a:t>Puede pagarse con dinero, con el usufructo de determinados bienes o de cualquier otro modo que acuerden las partes o en su defecto decida el juez. </a:t>
            </a:r>
          </a:p>
        </p:txBody>
      </p:sp>
      <p:pic>
        <p:nvPicPr>
          <p:cNvPr id="61445" name="Picture 2"/>
          <p:cNvPicPr>
            <a:picLocks noChangeAspect="1" noChangeArrowheads="1"/>
          </p:cNvPicPr>
          <p:nvPr/>
        </p:nvPicPr>
        <p:blipFill>
          <a:blip r:embed="rId2" cstate="print"/>
          <a:srcRect/>
          <a:stretch>
            <a:fillRect/>
          </a:stretch>
        </p:blipFill>
        <p:spPr bwMode="auto">
          <a:xfrm>
            <a:off x="6300788" y="5445125"/>
            <a:ext cx="2303462" cy="1296988"/>
          </a:xfrm>
          <a:prstGeom prst="rect">
            <a:avLst/>
          </a:prstGeom>
          <a:noFill/>
          <a:ln w="9525">
            <a:noFill/>
            <a:miter lim="800000"/>
            <a:headEnd/>
            <a:tailEnd/>
          </a:ln>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Título"/>
          <p:cNvSpPr>
            <a:spLocks noGrp="1"/>
          </p:cNvSpPr>
          <p:nvPr>
            <p:ph type="title"/>
          </p:nvPr>
        </p:nvSpPr>
        <p:spPr>
          <a:solidFill>
            <a:schemeClr val="accent3">
              <a:lumMod val="75000"/>
            </a:schemeClr>
          </a:solidFill>
        </p:spPr>
        <p:txBody>
          <a:bodyPr anchor="ctr"/>
          <a:lstStyle/>
          <a:p>
            <a:pPr eaLnBrk="1" hangingPunct="1">
              <a:defRPr/>
            </a:pPr>
            <a:r>
              <a:rPr lang="es-AR" altLang="es-AR" b="1" i="1">
                <a:solidFill>
                  <a:schemeClr val="bg1"/>
                </a:solidFill>
              </a:rPr>
              <a:t>¿Cuándo opera?</a:t>
            </a:r>
          </a:p>
        </p:txBody>
      </p:sp>
      <p:sp>
        <p:nvSpPr>
          <p:cNvPr id="3" name="2 Marcador de contenido"/>
          <p:cNvSpPr>
            <a:spLocks noGrp="1"/>
          </p:cNvSpPr>
          <p:nvPr>
            <p:ph sz="quarter" idx="1"/>
          </p:nvPr>
        </p:nvSpPr>
        <p:spPr>
          <a:xfrm>
            <a:off x="301625" y="1527175"/>
            <a:ext cx="8504238" cy="4572000"/>
          </a:xfrm>
          <a:solidFill>
            <a:schemeClr val="accent2">
              <a:lumMod val="40000"/>
              <a:lumOff val="60000"/>
            </a:schemeClr>
          </a:solidFill>
          <a:ln w="38100">
            <a:solidFill>
              <a:srgbClr val="FF0000"/>
            </a:solidFill>
          </a:ln>
        </p:spPr>
        <p:txBody>
          <a:bodyPr>
            <a:normAutofit/>
          </a:bodyPr>
          <a:lstStyle/>
          <a:p>
            <a:pPr marL="274320" indent="-274320" eaLnBrk="1" fontAlgn="auto" hangingPunct="1">
              <a:spcAft>
                <a:spcPts val="0"/>
              </a:spcAft>
              <a:buFont typeface="Wingdings 2"/>
              <a:buChar char=""/>
              <a:defRPr/>
            </a:pPr>
            <a:r>
              <a:rPr lang="es-AR" sz="2800" dirty="0">
                <a:solidFill>
                  <a:schemeClr val="tx1">
                    <a:lumMod val="65000"/>
                    <a:lumOff val="35000"/>
                  </a:schemeClr>
                </a:solidFill>
                <a:latin typeface="Calibri" panose="020F0502020204030204" pitchFamily="34" charset="0"/>
              </a:rPr>
              <a:t>Cese de la Convivencia: cualquiera sea su causal.</a:t>
            </a:r>
          </a:p>
          <a:p>
            <a:pPr marL="274320" indent="-274320" eaLnBrk="1" fontAlgn="auto" hangingPunct="1">
              <a:spcAft>
                <a:spcPts val="0"/>
              </a:spcAft>
              <a:buFont typeface="Wingdings 2"/>
              <a:buChar char=""/>
              <a:defRPr/>
            </a:pPr>
            <a:r>
              <a:rPr lang="es-AR" sz="2800" dirty="0">
                <a:solidFill>
                  <a:schemeClr val="tx1">
                    <a:lumMod val="65000"/>
                    <a:lumOff val="35000"/>
                  </a:schemeClr>
                </a:solidFill>
                <a:latin typeface="Calibri" panose="020F0502020204030204" pitchFamily="34" charset="0"/>
              </a:rPr>
              <a:t>+ Requisitos de Procedencia:</a:t>
            </a:r>
          </a:p>
        </p:txBody>
      </p:sp>
      <p:graphicFrame>
        <p:nvGraphicFramePr>
          <p:cNvPr id="5" name="4 Diagrama"/>
          <p:cNvGraphicFramePr/>
          <p:nvPr/>
        </p:nvGraphicFramePr>
        <p:xfrm>
          <a:off x="1187624" y="249289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fade/>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tx2"/>
          </a:solidFill>
        </p:spPr>
        <p:txBody>
          <a:bodyPr>
            <a:normAutofit/>
          </a:bodyPr>
          <a:lstStyle/>
          <a:p>
            <a:pPr eaLnBrk="1" fontAlgn="auto" hangingPunct="1">
              <a:spcAft>
                <a:spcPts val="0"/>
              </a:spcAft>
              <a:defRPr/>
            </a:pPr>
            <a:r>
              <a:rPr lang="es-AR" dirty="0">
                <a:solidFill>
                  <a:schemeClr val="bg1"/>
                </a:solidFill>
                <a:latin typeface="+mn-lt"/>
              </a:rPr>
              <a:t>Pautas de la fijación. Caducidad.</a:t>
            </a:r>
          </a:p>
        </p:txBody>
      </p:sp>
      <p:sp>
        <p:nvSpPr>
          <p:cNvPr id="4" name="3 Marcador de número de diapositiva"/>
          <p:cNvSpPr>
            <a:spLocks noGrp="1"/>
          </p:cNvSpPr>
          <p:nvPr>
            <p:ph type="sldNum" sz="quarter" idx="4294967295"/>
          </p:nvPr>
        </p:nvSpPr>
        <p:spPr>
          <a:xfrm>
            <a:off x="4362450" y="1027113"/>
            <a:ext cx="457200" cy="441325"/>
          </a:xfrm>
          <a:prstGeom prst="rect">
            <a:avLst/>
          </a:prstGeom>
        </p:spPr>
        <p:txBody>
          <a:bodyPr/>
          <a:lstStyle/>
          <a:p>
            <a:pPr>
              <a:defRPr/>
            </a:pPr>
            <a:fld id="{04036E4D-BF6B-479C-B53D-5B7028505C59}" type="slidenum">
              <a:rPr lang="en-US"/>
              <a:pPr>
                <a:defRPr/>
              </a:pPr>
              <a:t>262</a:t>
            </a:fld>
            <a:endParaRPr lang="en-US"/>
          </a:p>
        </p:txBody>
      </p:sp>
      <p:sp>
        <p:nvSpPr>
          <p:cNvPr id="3" name="2 Marcador de contenido"/>
          <p:cNvSpPr>
            <a:spLocks noGrp="1"/>
          </p:cNvSpPr>
          <p:nvPr>
            <p:ph sz="quarter" idx="1"/>
          </p:nvPr>
        </p:nvSpPr>
        <p:spPr>
          <a:xfrm>
            <a:off x="250825" y="1600200"/>
            <a:ext cx="8281988" cy="4800600"/>
          </a:xfrm>
          <a:solidFill>
            <a:schemeClr val="bg1"/>
          </a:solidFill>
          <a:ln>
            <a:solidFill>
              <a:schemeClr val="accent6">
                <a:lumMod val="50000"/>
              </a:schemeClr>
            </a:solidFill>
          </a:ln>
        </p:spPr>
        <p:txBody>
          <a:bodyPr>
            <a:normAutofit fontScale="77500" lnSpcReduction="20000"/>
          </a:bodyPr>
          <a:lstStyle/>
          <a:p>
            <a:pPr marL="114300" indent="0" eaLnBrk="1" fontAlgn="auto" hangingPunct="1">
              <a:spcAft>
                <a:spcPts val="0"/>
              </a:spcAft>
              <a:buFont typeface="Wingdings 2"/>
              <a:buNone/>
              <a:defRPr/>
            </a:pPr>
            <a:r>
              <a:rPr lang="es-AR" dirty="0"/>
              <a:t>Artículo 525.</a:t>
            </a:r>
          </a:p>
          <a:p>
            <a:pPr marL="114300" indent="0" eaLnBrk="1" fontAlgn="auto" hangingPunct="1">
              <a:spcAft>
                <a:spcPts val="0"/>
              </a:spcAft>
              <a:buFont typeface="Wingdings 2"/>
              <a:buNone/>
              <a:defRPr/>
            </a:pPr>
            <a:r>
              <a:rPr lang="es-AR" dirty="0"/>
              <a:t>El juez determina la procedencia y el monto de la compensación económica sobre la base de diversas circunstancias, entre otras:</a:t>
            </a:r>
          </a:p>
          <a:p>
            <a:pPr marL="571500" indent="-457200" eaLnBrk="1" fontAlgn="auto" hangingPunct="1">
              <a:spcAft>
                <a:spcPts val="0"/>
              </a:spcAft>
              <a:buFont typeface="Wingdings 2"/>
              <a:buAutoNum type="alphaLcPeriod"/>
              <a:defRPr/>
            </a:pPr>
            <a:r>
              <a:rPr lang="es-AR" dirty="0"/>
              <a:t>El estado patrimonial de cada uno de los convivientes al inicio y a la finalización de la unión:</a:t>
            </a:r>
          </a:p>
          <a:p>
            <a:pPr marL="571500" indent="-457200" eaLnBrk="1" fontAlgn="auto" hangingPunct="1">
              <a:spcAft>
                <a:spcPts val="0"/>
              </a:spcAft>
              <a:buFont typeface="Wingdings 2"/>
              <a:buAutoNum type="alphaLcPeriod"/>
              <a:defRPr/>
            </a:pPr>
            <a:r>
              <a:rPr lang="es-AR" dirty="0"/>
              <a:t>La dedicación que cada conviviente brindó a la familia y a la crianza y educación de los hijos y la que debe prestar con posterioridad al cese;</a:t>
            </a:r>
          </a:p>
          <a:p>
            <a:pPr marL="571500" indent="-457200" eaLnBrk="1" fontAlgn="auto" hangingPunct="1">
              <a:spcAft>
                <a:spcPts val="0"/>
              </a:spcAft>
              <a:buFont typeface="Wingdings 2"/>
              <a:buAutoNum type="alphaLcPeriod"/>
              <a:defRPr/>
            </a:pPr>
            <a:r>
              <a:rPr lang="es-AR" dirty="0"/>
              <a:t>La edad y el estado de salud de los convivientes y de los hijos;</a:t>
            </a:r>
          </a:p>
          <a:p>
            <a:pPr marL="571500" indent="-457200" eaLnBrk="1" fontAlgn="auto" hangingPunct="1">
              <a:spcAft>
                <a:spcPts val="0"/>
              </a:spcAft>
              <a:buFont typeface="Wingdings 2"/>
              <a:buAutoNum type="alphaLcPeriod"/>
              <a:defRPr/>
            </a:pPr>
            <a:r>
              <a:rPr lang="es-AR" dirty="0"/>
              <a:t>La capacitación laboral y la posibilidad de acceder a un empleo del conviviente que solicita la compensación económica;</a:t>
            </a:r>
          </a:p>
          <a:p>
            <a:pPr marL="571500" indent="-457200" eaLnBrk="1" fontAlgn="auto" hangingPunct="1">
              <a:spcAft>
                <a:spcPts val="0"/>
              </a:spcAft>
              <a:buFont typeface="Wingdings 2"/>
              <a:buAutoNum type="alphaLcPeriod"/>
              <a:defRPr/>
            </a:pPr>
            <a:r>
              <a:rPr lang="es-AR" dirty="0"/>
              <a:t>La colaboración prestada a las actividades mercantiles, industriales o profesionales del otro conviviente;</a:t>
            </a:r>
          </a:p>
          <a:p>
            <a:pPr marL="571500" indent="-457200" eaLnBrk="1" fontAlgn="auto" hangingPunct="1">
              <a:spcAft>
                <a:spcPts val="0"/>
              </a:spcAft>
              <a:buFont typeface="Wingdings 2"/>
              <a:buAutoNum type="alphaLcPeriod"/>
              <a:defRPr/>
            </a:pPr>
            <a:r>
              <a:rPr lang="es-AR" dirty="0"/>
              <a:t>La atribución de la vivienda familiar.</a:t>
            </a:r>
          </a:p>
          <a:p>
            <a:pPr marL="571500" indent="-457200" eaLnBrk="1" fontAlgn="auto" hangingPunct="1">
              <a:spcAft>
                <a:spcPts val="0"/>
              </a:spcAft>
              <a:buFont typeface="Wingdings 2"/>
              <a:buAutoNum type="alphaLcPeriod"/>
              <a:defRPr/>
            </a:pPr>
            <a:r>
              <a:rPr lang="es-AR" dirty="0"/>
              <a:t>La acción para reclamar la compensación económica caduca a los seis meses de haberse producido cualquiera de las causas de finalización de la convivencia enumeradas en el artículo 523.</a:t>
            </a: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1368152" cy="2420888"/>
          </a:xfrm>
          <a:solidFill>
            <a:srgbClr val="FF0000"/>
          </a:solidFill>
          <a:ln w="38100">
            <a:solidFill>
              <a:schemeClr val="tx1">
                <a:lumMod val="65000"/>
                <a:lumOff val="35000"/>
              </a:schemeClr>
            </a:solidFill>
          </a:ln>
        </p:spPr>
        <p:txBody>
          <a:bodyPr vert="vert270" anchor="ctr"/>
          <a:lstStyle/>
          <a:p>
            <a:pPr algn="ctr"/>
            <a:r>
              <a:rPr lang="es-AR" b="1" dirty="0">
                <a:solidFill>
                  <a:schemeClr val="bg1"/>
                </a:solidFill>
              </a:rPr>
              <a:t>Caducidad</a:t>
            </a:r>
          </a:p>
        </p:txBody>
      </p:sp>
      <p:sp>
        <p:nvSpPr>
          <p:cNvPr id="3" name="2 Marcador de contenido"/>
          <p:cNvSpPr>
            <a:spLocks noGrp="1"/>
          </p:cNvSpPr>
          <p:nvPr>
            <p:ph sz="quarter" idx="1"/>
          </p:nvPr>
        </p:nvSpPr>
        <p:spPr>
          <a:xfrm>
            <a:off x="1558605" y="260648"/>
            <a:ext cx="5657056" cy="4176464"/>
          </a:xfrm>
          <a:solidFill>
            <a:schemeClr val="accent2">
              <a:lumMod val="40000"/>
              <a:lumOff val="60000"/>
            </a:schemeClr>
          </a:solidFill>
          <a:ln w="38100">
            <a:solidFill>
              <a:srgbClr val="FF0000"/>
            </a:solidFill>
          </a:ln>
        </p:spPr>
        <p:txBody>
          <a:bodyPr>
            <a:normAutofit/>
          </a:bodyPr>
          <a:lstStyle/>
          <a:p>
            <a:pPr algn="just"/>
            <a:r>
              <a:rPr lang="es-AR" i="1" dirty="0"/>
              <a:t>La acción para reclamar la compensación económica caduca a los SEIS (6) meses de haberse producido cualquiera de las causas de finalización de la convivencia enumeradas en el artículo 523”.</a:t>
            </a:r>
            <a:r>
              <a:rPr lang="es-AR" dirty="0"/>
              <a:t> </a:t>
            </a:r>
          </a:p>
        </p:txBody>
      </p:sp>
      <p:sp>
        <p:nvSpPr>
          <p:cNvPr id="4" name="1 Título"/>
          <p:cNvSpPr txBox="1">
            <a:spLocks/>
          </p:cNvSpPr>
          <p:nvPr/>
        </p:nvSpPr>
        <p:spPr>
          <a:xfrm>
            <a:off x="1547664" y="2681536"/>
            <a:ext cx="1584176" cy="4176464"/>
          </a:xfrm>
          <a:prstGeom prst="rect">
            <a:avLst/>
          </a:prstGeom>
          <a:solidFill>
            <a:srgbClr val="FF0000"/>
          </a:solidFill>
          <a:ln w="38100">
            <a:solidFill>
              <a:schemeClr val="tx1">
                <a:lumMod val="65000"/>
                <a:lumOff val="35000"/>
              </a:schemeClr>
            </a:solidFill>
          </a:ln>
        </p:spPr>
        <p:txBody>
          <a:bodyPr vert="vert270"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s-AR" b="1" dirty="0">
                <a:solidFill>
                  <a:prstClr val="white"/>
                </a:solidFill>
              </a:rPr>
              <a:t>pago</a:t>
            </a:r>
          </a:p>
        </p:txBody>
      </p:sp>
      <p:sp>
        <p:nvSpPr>
          <p:cNvPr id="5" name="2 Marcador de contenido"/>
          <p:cNvSpPr txBox="1">
            <a:spLocks/>
          </p:cNvSpPr>
          <p:nvPr/>
        </p:nvSpPr>
        <p:spPr>
          <a:xfrm>
            <a:off x="3131840" y="2681536"/>
            <a:ext cx="5657056" cy="4176464"/>
          </a:xfrm>
          <a:prstGeom prst="rect">
            <a:avLst/>
          </a:prstGeom>
          <a:solidFill>
            <a:schemeClr val="accent2">
              <a:lumMod val="40000"/>
              <a:lumOff val="60000"/>
            </a:schemeClr>
          </a:solidFill>
          <a:ln w="38100">
            <a:solidFill>
              <a:srgbClr val="FF0000"/>
            </a:solidFill>
          </a:ln>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lgn="just">
              <a:buClr>
                <a:srgbClr val="FE8637"/>
              </a:buClr>
            </a:pPr>
            <a:r>
              <a:rPr lang="es-AR" i="1" dirty="0">
                <a:solidFill>
                  <a:prstClr val="black"/>
                </a:solidFill>
              </a:rPr>
              <a:t>Prestación única o  renta por un tiempo determinado que no puede ser mayor a la duración de la unión convivencial.</a:t>
            </a:r>
          </a:p>
          <a:p>
            <a:pPr algn="just">
              <a:buClr>
                <a:srgbClr val="FE8637"/>
              </a:buClr>
            </a:pPr>
            <a:endParaRPr lang="es-AR" i="1" dirty="0">
              <a:solidFill>
                <a:prstClr val="black"/>
              </a:solidFill>
            </a:endParaRPr>
          </a:p>
          <a:p>
            <a:pPr algn="just">
              <a:buClr>
                <a:srgbClr val="FE8637"/>
              </a:buClr>
            </a:pPr>
            <a:r>
              <a:rPr lang="es-AR" i="1" dirty="0">
                <a:solidFill>
                  <a:prstClr val="black"/>
                </a:solidFill>
              </a:rPr>
              <a:t>Puede pagarse con dinero, con el usufructo de determinados bienes o de cualquier otro modo que acuerden las partes o en su defecto decida el juez.. </a:t>
            </a:r>
          </a:p>
        </p:txBody>
      </p:sp>
    </p:spTree>
    <p:extLst>
      <p:ext uri="{BB962C8B-B14F-4D97-AF65-F5344CB8AC3E}">
        <p14:creationId xmlns:p14="http://schemas.microsoft.com/office/powerpoint/2010/main" xmlns="" val="177218559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xmlns="" val="3231444656"/>
              </p:ext>
            </p:extLst>
          </p:nvPr>
        </p:nvGraphicFramePr>
        <p:xfrm>
          <a:off x="-3" y="764704"/>
          <a:ext cx="9144002" cy="6000748"/>
        </p:xfrm>
        <a:graphic>
          <a:graphicData uri="http://schemas.openxmlformats.org/drawingml/2006/table">
            <a:tbl>
              <a:tblPr firstRow="1" firstCol="1" bandRow="1">
                <a:tableStyleId>{5C22544A-7EE6-4342-B048-85BDC9FD1C3A}</a:tableStyleId>
              </a:tblPr>
              <a:tblGrid>
                <a:gridCol w="3047322">
                  <a:extLst>
                    <a:ext uri="{9D8B030D-6E8A-4147-A177-3AD203B41FA5}">
                      <a16:colId xmlns:a16="http://schemas.microsoft.com/office/drawing/2014/main" xmlns="" val="20000"/>
                    </a:ext>
                  </a:extLst>
                </a:gridCol>
                <a:gridCol w="3048340">
                  <a:extLst>
                    <a:ext uri="{9D8B030D-6E8A-4147-A177-3AD203B41FA5}">
                      <a16:colId xmlns:a16="http://schemas.microsoft.com/office/drawing/2014/main" xmlns="" val="20001"/>
                    </a:ext>
                  </a:extLst>
                </a:gridCol>
                <a:gridCol w="3048340">
                  <a:extLst>
                    <a:ext uri="{9D8B030D-6E8A-4147-A177-3AD203B41FA5}">
                      <a16:colId xmlns:a16="http://schemas.microsoft.com/office/drawing/2014/main" xmlns="" val="20002"/>
                    </a:ext>
                  </a:extLst>
                </a:gridCol>
              </a:tblGrid>
              <a:tr h="1034196">
                <a:tc>
                  <a:txBody>
                    <a:bodyPr/>
                    <a:lstStyle/>
                    <a:p>
                      <a:pPr algn="just">
                        <a:lnSpc>
                          <a:spcPct val="115000"/>
                        </a:lnSpc>
                        <a:spcAft>
                          <a:spcPts val="600"/>
                        </a:spcAft>
                      </a:pPr>
                      <a:r>
                        <a:rPr lang="es-AR" sz="1800" dirty="0">
                          <a:effectLst/>
                        </a:rPr>
                        <a:t>Compensación económica</a:t>
                      </a:r>
                    </a:p>
                    <a:p>
                      <a:pPr algn="just">
                        <a:lnSpc>
                          <a:spcPct val="115000"/>
                        </a:lnSpc>
                        <a:spcAft>
                          <a:spcPts val="600"/>
                        </a:spcAft>
                      </a:pPr>
                      <a:r>
                        <a:rPr lang="es-AR" sz="1800" dirty="0">
                          <a:effectLst/>
                        </a:rPr>
                        <a:t> </a:t>
                      </a:r>
                      <a:endParaRPr lang="es-AR" sz="1800" dirty="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dirty="0">
                          <a:effectLst/>
                        </a:rPr>
                        <a:t>Unión Convivencial</a:t>
                      </a:r>
                    </a:p>
                    <a:p>
                      <a:pPr algn="ctr">
                        <a:lnSpc>
                          <a:spcPct val="115000"/>
                        </a:lnSpc>
                        <a:spcAft>
                          <a:spcPts val="600"/>
                        </a:spcAft>
                      </a:pPr>
                      <a:r>
                        <a:rPr lang="es-AR" sz="1800" dirty="0">
                          <a:effectLst/>
                        </a:rPr>
                        <a:t>Art. 524 y 525</a:t>
                      </a:r>
                      <a:endParaRPr lang="es-AR" sz="1800" dirty="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dirty="0">
                          <a:effectLst/>
                        </a:rPr>
                        <a:t>Matrimonio</a:t>
                      </a:r>
                    </a:p>
                    <a:p>
                      <a:pPr algn="ctr">
                        <a:lnSpc>
                          <a:spcPct val="115000"/>
                        </a:lnSpc>
                        <a:spcAft>
                          <a:spcPts val="600"/>
                        </a:spcAft>
                      </a:pPr>
                      <a:r>
                        <a:rPr lang="es-AR" sz="1800" dirty="0">
                          <a:effectLst/>
                        </a:rPr>
                        <a:t>Arts. 441 y 442</a:t>
                      </a:r>
                      <a:endParaRPr lang="es-AR" sz="1800" dirty="0">
                        <a:effectLst/>
                        <a:latin typeface="Calibri"/>
                        <a:ea typeface="Calibri"/>
                        <a:cs typeface="Times New Roman"/>
                      </a:endParaRPr>
                    </a:p>
                  </a:txBody>
                  <a:tcPr marL="68580" marR="68580" marT="0" marB="0"/>
                </a:tc>
                <a:extLst>
                  <a:ext uri="{0D108BD9-81ED-4DB2-BD59-A6C34878D82A}">
                    <a16:rowId xmlns:a16="http://schemas.microsoft.com/office/drawing/2014/main" xmlns="" val="10000"/>
                  </a:ext>
                </a:extLst>
              </a:tr>
              <a:tr h="1974940">
                <a:tc>
                  <a:txBody>
                    <a:bodyPr/>
                    <a:lstStyle/>
                    <a:p>
                      <a:pPr algn="ctr">
                        <a:lnSpc>
                          <a:spcPct val="115000"/>
                        </a:lnSpc>
                        <a:spcAft>
                          <a:spcPts val="600"/>
                        </a:spcAft>
                      </a:pPr>
                      <a:r>
                        <a:rPr lang="es-AR" sz="1800" dirty="0">
                          <a:effectLst/>
                        </a:rPr>
                        <a:t> </a:t>
                      </a:r>
                    </a:p>
                    <a:p>
                      <a:pPr algn="ctr">
                        <a:lnSpc>
                          <a:spcPct val="115000"/>
                        </a:lnSpc>
                        <a:spcAft>
                          <a:spcPts val="600"/>
                        </a:spcAft>
                      </a:pPr>
                      <a:r>
                        <a:rPr lang="es-AR" sz="1800" dirty="0">
                          <a:effectLst/>
                        </a:rPr>
                        <a:t>Se torna operativa como efecto de:</a:t>
                      </a:r>
                      <a:endParaRPr lang="es-AR" sz="1800" dirty="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dirty="0">
                          <a:effectLst/>
                        </a:rPr>
                        <a:t>Del Cese de la Unión</a:t>
                      </a:r>
                    </a:p>
                    <a:p>
                      <a:pPr algn="just">
                        <a:lnSpc>
                          <a:spcPct val="115000"/>
                        </a:lnSpc>
                        <a:spcAft>
                          <a:spcPts val="600"/>
                        </a:spcAft>
                      </a:pPr>
                      <a:r>
                        <a:rPr lang="es-AR" sz="1800" dirty="0">
                          <a:effectLst/>
                        </a:rPr>
                        <a:t>Cualquiera sea su causal, </a:t>
                      </a:r>
                      <a:r>
                        <a:rPr lang="es-AR" sz="1800" b="1" dirty="0">
                          <a:effectLst/>
                        </a:rPr>
                        <a:t>incluida la muerte </a:t>
                      </a:r>
                      <a:r>
                        <a:rPr lang="es-AR" sz="1800" dirty="0">
                          <a:effectLst/>
                        </a:rPr>
                        <a:t>o sentencia firma de ausencia con presunción de fallecimiento.</a:t>
                      </a:r>
                      <a:endParaRPr lang="es-AR" sz="1800" dirty="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a:effectLst/>
                        </a:rPr>
                        <a:t> </a:t>
                      </a:r>
                    </a:p>
                    <a:p>
                      <a:pPr algn="ctr">
                        <a:lnSpc>
                          <a:spcPct val="115000"/>
                        </a:lnSpc>
                        <a:spcAft>
                          <a:spcPts val="600"/>
                        </a:spcAft>
                      </a:pPr>
                      <a:r>
                        <a:rPr lang="es-AR" sz="1800">
                          <a:effectLst/>
                        </a:rPr>
                        <a:t>Del Divorcio</a:t>
                      </a:r>
                    </a:p>
                    <a:p>
                      <a:pPr>
                        <a:lnSpc>
                          <a:spcPct val="115000"/>
                        </a:lnSpc>
                        <a:spcAft>
                          <a:spcPts val="600"/>
                        </a:spcAft>
                        <a:tabLst>
                          <a:tab pos="424180" algn="l"/>
                          <a:tab pos="881380" algn="ctr"/>
                        </a:tabLst>
                      </a:pPr>
                      <a:r>
                        <a:rPr lang="es-AR" sz="1800">
                          <a:effectLst/>
                        </a:rPr>
                        <a:t> </a:t>
                      </a:r>
                      <a:endParaRPr lang="es-AR" sz="1800">
                        <a:effectLst/>
                        <a:latin typeface="Calibri"/>
                        <a:ea typeface="Calibri"/>
                        <a:cs typeface="Times New Roman"/>
                      </a:endParaRPr>
                    </a:p>
                  </a:txBody>
                  <a:tcPr marL="68580" marR="68580" marT="0" marB="0"/>
                </a:tc>
                <a:extLst>
                  <a:ext uri="{0D108BD9-81ED-4DB2-BD59-A6C34878D82A}">
                    <a16:rowId xmlns:a16="http://schemas.microsoft.com/office/drawing/2014/main" xmlns="" val="10001"/>
                  </a:ext>
                </a:extLst>
              </a:tr>
              <a:tr h="293415">
                <a:tc>
                  <a:txBody>
                    <a:bodyPr/>
                    <a:lstStyle/>
                    <a:p>
                      <a:pPr algn="ctr">
                        <a:lnSpc>
                          <a:spcPct val="115000"/>
                        </a:lnSpc>
                        <a:spcAft>
                          <a:spcPts val="600"/>
                        </a:spcAft>
                      </a:pPr>
                      <a:r>
                        <a:rPr lang="es-AR" sz="1800">
                          <a:effectLst/>
                        </a:rPr>
                        <a:t>Exclusión Por pacto</a:t>
                      </a:r>
                      <a:endParaRPr lang="es-AR" sz="180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dirty="0">
                          <a:effectLst/>
                        </a:rPr>
                        <a:t>SI</a:t>
                      </a:r>
                      <a:endParaRPr lang="es-AR" sz="1800" dirty="0">
                        <a:effectLst/>
                        <a:latin typeface="Calibri"/>
                        <a:ea typeface="Calibri"/>
                        <a:cs typeface="Times New Roman"/>
                      </a:endParaRPr>
                    </a:p>
                  </a:txBody>
                  <a:tcPr marL="68580" marR="68580" marT="0" marB="0"/>
                </a:tc>
                <a:tc>
                  <a:txBody>
                    <a:bodyPr/>
                    <a:lstStyle/>
                    <a:p>
                      <a:pPr algn="ctr">
                        <a:lnSpc>
                          <a:spcPct val="115000"/>
                        </a:lnSpc>
                        <a:spcAft>
                          <a:spcPts val="600"/>
                        </a:spcAft>
                      </a:pPr>
                      <a:r>
                        <a:rPr lang="es-AR" sz="1800">
                          <a:effectLst/>
                        </a:rPr>
                        <a:t>NO</a:t>
                      </a:r>
                      <a:endParaRPr lang="es-AR" sz="1800">
                        <a:effectLst/>
                        <a:latin typeface="Calibri"/>
                        <a:ea typeface="Calibri"/>
                        <a:cs typeface="Times New Roman"/>
                      </a:endParaRPr>
                    </a:p>
                  </a:txBody>
                  <a:tcPr marL="68580" marR="68580" marT="0" marB="0"/>
                </a:tc>
                <a:extLst>
                  <a:ext uri="{0D108BD9-81ED-4DB2-BD59-A6C34878D82A}">
                    <a16:rowId xmlns:a16="http://schemas.microsoft.com/office/drawing/2014/main" xmlns="" val="10002"/>
                  </a:ext>
                </a:extLst>
              </a:tr>
              <a:tr h="2602104">
                <a:tc>
                  <a:txBody>
                    <a:bodyPr/>
                    <a:lstStyle/>
                    <a:p>
                      <a:pPr algn="ctr">
                        <a:lnSpc>
                          <a:spcPct val="115000"/>
                        </a:lnSpc>
                        <a:spcAft>
                          <a:spcPts val="600"/>
                        </a:spcAft>
                      </a:pPr>
                      <a:r>
                        <a:rPr lang="es-AR" sz="1800">
                          <a:effectLst/>
                        </a:rPr>
                        <a:t>Modo de pago</a:t>
                      </a:r>
                      <a:endParaRPr lang="es-AR" sz="1800">
                        <a:effectLst/>
                        <a:latin typeface="Calibri"/>
                        <a:ea typeface="Calibri"/>
                        <a:cs typeface="Times New Roman"/>
                      </a:endParaRPr>
                    </a:p>
                  </a:txBody>
                  <a:tcPr marL="68580" marR="68580" marT="0" marB="0"/>
                </a:tc>
                <a:tc>
                  <a:txBody>
                    <a:bodyPr/>
                    <a:lstStyle/>
                    <a:p>
                      <a:pPr algn="just">
                        <a:lnSpc>
                          <a:spcPct val="115000"/>
                        </a:lnSpc>
                        <a:spcAft>
                          <a:spcPts val="600"/>
                        </a:spcAft>
                      </a:pPr>
                      <a:r>
                        <a:rPr lang="es-AR" sz="1800" dirty="0">
                          <a:effectLst/>
                        </a:rPr>
                        <a:t>Por acuerdo de partes</a:t>
                      </a:r>
                    </a:p>
                    <a:p>
                      <a:pPr algn="just">
                        <a:lnSpc>
                          <a:spcPct val="115000"/>
                        </a:lnSpc>
                        <a:spcAft>
                          <a:spcPts val="600"/>
                        </a:spcAft>
                      </a:pPr>
                      <a:endParaRPr lang="es-AR" sz="1800" dirty="0">
                        <a:effectLst/>
                      </a:endParaRPr>
                    </a:p>
                    <a:p>
                      <a:pPr algn="just">
                        <a:lnSpc>
                          <a:spcPct val="115000"/>
                        </a:lnSpc>
                        <a:spcAft>
                          <a:spcPts val="600"/>
                        </a:spcAft>
                      </a:pPr>
                      <a:r>
                        <a:rPr lang="es-AR" sz="1800" dirty="0">
                          <a:effectLst/>
                        </a:rPr>
                        <a:t>- En su defecto, por fijación judicial: renta única, periódica pero </a:t>
                      </a:r>
                      <a:r>
                        <a:rPr lang="es-AR" sz="1800" b="1" dirty="0">
                          <a:effectLst/>
                        </a:rPr>
                        <a:t>no pudiendo superar el máximo de años que duró la convivencia</a:t>
                      </a:r>
                      <a:r>
                        <a:rPr lang="es-AR" sz="1800" dirty="0">
                          <a:effectLst/>
                        </a:rPr>
                        <a:t>.  </a:t>
                      </a:r>
                      <a:endParaRPr lang="es-AR" sz="1800" dirty="0">
                        <a:effectLst/>
                        <a:latin typeface="Calibri"/>
                        <a:ea typeface="Calibri"/>
                        <a:cs typeface="Times New Roman"/>
                      </a:endParaRPr>
                    </a:p>
                  </a:txBody>
                  <a:tcPr marL="68580" marR="68580" marT="0" marB="0"/>
                </a:tc>
                <a:tc>
                  <a:txBody>
                    <a:bodyPr/>
                    <a:lstStyle/>
                    <a:p>
                      <a:pPr marL="285750" indent="-285750" algn="just">
                        <a:lnSpc>
                          <a:spcPct val="115000"/>
                        </a:lnSpc>
                        <a:spcAft>
                          <a:spcPts val="600"/>
                        </a:spcAft>
                        <a:buFontTx/>
                        <a:buChar char="-"/>
                      </a:pPr>
                      <a:r>
                        <a:rPr lang="es-AR" sz="1800" dirty="0">
                          <a:effectLst/>
                        </a:rPr>
                        <a:t>Por acuerdo de partes</a:t>
                      </a:r>
                    </a:p>
                    <a:p>
                      <a:pPr marL="0" indent="0" algn="just">
                        <a:lnSpc>
                          <a:spcPct val="115000"/>
                        </a:lnSpc>
                        <a:spcAft>
                          <a:spcPts val="600"/>
                        </a:spcAft>
                        <a:buFontTx/>
                        <a:buNone/>
                      </a:pPr>
                      <a:endParaRPr lang="es-AR" sz="1800" dirty="0">
                        <a:effectLst/>
                      </a:endParaRPr>
                    </a:p>
                    <a:p>
                      <a:pPr algn="just">
                        <a:lnSpc>
                          <a:spcPct val="115000"/>
                        </a:lnSpc>
                        <a:spcAft>
                          <a:spcPts val="600"/>
                        </a:spcAft>
                      </a:pPr>
                      <a:r>
                        <a:rPr lang="es-AR" sz="1800" dirty="0">
                          <a:effectLst/>
                        </a:rPr>
                        <a:t>- En su defecto, por fijación judicial: renta única, periódica o, </a:t>
                      </a:r>
                      <a:r>
                        <a:rPr lang="es-AR" sz="1800" b="1" dirty="0">
                          <a:effectLst/>
                        </a:rPr>
                        <a:t>excepcionalmente por tiempo indeterminado.</a:t>
                      </a:r>
                      <a:endParaRPr lang="es-AR" sz="1800" b="1" dirty="0">
                        <a:effectLst/>
                        <a:latin typeface="Calibri"/>
                        <a:ea typeface="Calibri"/>
                        <a:cs typeface="Times New Roman"/>
                      </a:endParaRPr>
                    </a:p>
                  </a:txBody>
                  <a:tcPr marL="68580" marR="68580" marT="0" marB="0"/>
                </a:tc>
                <a:extLst>
                  <a:ext uri="{0D108BD9-81ED-4DB2-BD59-A6C34878D82A}">
                    <a16:rowId xmlns:a16="http://schemas.microsoft.com/office/drawing/2014/main" xmlns="" val="10003"/>
                  </a:ext>
                </a:extLst>
              </a:tr>
            </a:tbl>
          </a:graphicData>
        </a:graphic>
      </p:graphicFrame>
      <p:sp>
        <p:nvSpPr>
          <p:cNvPr id="3" name="1 Título"/>
          <p:cNvSpPr txBox="1">
            <a:spLocks/>
          </p:cNvSpPr>
          <p:nvPr/>
        </p:nvSpPr>
        <p:spPr>
          <a:xfrm>
            <a:off x="755576" y="0"/>
            <a:ext cx="7467600" cy="692696"/>
          </a:xfrm>
          <a:prstGeom prst="rect">
            <a:avLst/>
          </a:prstGeom>
          <a:solidFill>
            <a:srgbClr val="FFFF00"/>
          </a:solidFill>
        </p:spPr>
        <p:txBody>
          <a:bodyPr anchor="ctr">
            <a:normAutofit fontScale="6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lnSpc>
                <a:spcPct val="200000"/>
              </a:lnSpc>
            </a:pPr>
            <a:r>
              <a:rPr lang="es-AR" b="1" i="1" dirty="0">
                <a:solidFill>
                  <a:prstClr val="black">
                    <a:lumMod val="75000"/>
                    <a:lumOff val="25000"/>
                  </a:prstClr>
                </a:solidFill>
              </a:rPr>
              <a:t>Diferencias con el matrimonio</a:t>
            </a:r>
          </a:p>
        </p:txBody>
      </p:sp>
    </p:spTree>
    <p:extLst>
      <p:ext uri="{BB962C8B-B14F-4D97-AF65-F5344CB8AC3E}">
        <p14:creationId xmlns:p14="http://schemas.microsoft.com/office/powerpoint/2010/main" xmlns="" val="941225683"/>
      </p:ext>
    </p:extLst>
  </p:cSld>
  <p:clrMapOvr>
    <a:masterClrMapping/>
  </p:clrMapOvr>
  <p:transition spd="slow">
    <p:push dir="u"/>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a:ln>
            <a:solidFill>
              <a:schemeClr val="tx1"/>
            </a:solidFill>
          </a:ln>
        </p:spPr>
        <p:txBody>
          <a:bodyPr/>
          <a:lstStyle/>
          <a:p>
            <a:pPr algn="ctr"/>
            <a:r>
              <a:rPr lang="es-AR" b="1" i="1" dirty="0">
                <a:solidFill>
                  <a:schemeClr val="bg1"/>
                </a:solidFill>
                <a:effectLst>
                  <a:outerShdw blurRad="38100" dist="38100" dir="2700000" algn="tl">
                    <a:srgbClr val="000000">
                      <a:alpha val="43137"/>
                    </a:srgbClr>
                  </a:outerShdw>
                </a:effectLst>
              </a:rPr>
              <a:t>efectos luego del cese</a:t>
            </a:r>
          </a:p>
        </p:txBody>
      </p:sp>
      <p:sp>
        <p:nvSpPr>
          <p:cNvPr id="3" name="2 Marcador de contenido"/>
          <p:cNvSpPr>
            <a:spLocks noGrp="1"/>
          </p:cNvSpPr>
          <p:nvPr>
            <p:ph sz="quarter" idx="1"/>
          </p:nvPr>
        </p:nvSpPr>
        <p:spPr>
          <a:xfrm>
            <a:off x="467544" y="1600200"/>
            <a:ext cx="7457256" cy="2188840"/>
          </a:xfrm>
          <a:solidFill>
            <a:schemeClr val="bg2">
              <a:lumMod val="75000"/>
            </a:schemeClr>
          </a:solidFill>
          <a:ln>
            <a:solidFill>
              <a:schemeClr val="tx1"/>
            </a:solidFill>
          </a:ln>
        </p:spPr>
        <p:txBody>
          <a:bodyPr>
            <a:normAutofit fontScale="92500" lnSpcReduction="20000"/>
          </a:bodyPr>
          <a:lstStyle/>
          <a:p>
            <a:pPr marL="0" indent="0" algn="ctr">
              <a:buNone/>
            </a:pPr>
            <a:endPar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marL="0" indent="0" algn="ctr">
              <a:buNone/>
            </a:pPr>
            <a:r>
              <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rPr>
              <a:t>2) </a:t>
            </a:r>
            <a:r>
              <a:rPr lang="es-AR" sz="3000" b="1" i="1" u="sng" cap="small" dirty="0">
                <a:solidFill>
                  <a:schemeClr val="accent3">
                    <a:lumMod val="75000"/>
                  </a:schemeClr>
                </a:solidFill>
                <a:effectLst>
                  <a:outerShdw blurRad="38100" dist="38100" dir="2700000" algn="tl">
                    <a:srgbClr val="000000">
                      <a:alpha val="43137"/>
                    </a:srgbClr>
                  </a:outerShdw>
                </a:effectLst>
                <a:latin typeface="+mj-lt"/>
                <a:ea typeface="+mj-ea"/>
                <a:cs typeface="+mj-cs"/>
              </a:rPr>
              <a:t>Atribución del uso de la vivienda  familiar</a:t>
            </a:r>
          </a:p>
          <a:p>
            <a:pPr algn="ctr"/>
            <a:endParaRPr lang="es-AR" sz="3000" b="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algn="ctr"/>
            <a:r>
              <a:rPr lang="es-AR" sz="3000" cap="small" dirty="0">
                <a:solidFill>
                  <a:schemeClr val="tx2"/>
                </a:solidFill>
                <a:latin typeface="+mj-lt"/>
                <a:ea typeface="+mj-ea"/>
                <a:cs typeface="+mj-cs"/>
              </a:rPr>
              <a:t>Arts. 526: dos tipos de protección:</a:t>
            </a:r>
            <a:endParaRPr lang="es-AR" sz="3000" i="1" cap="small" dirty="0">
              <a:solidFill>
                <a:schemeClr val="tx2"/>
              </a:solidFill>
              <a:latin typeface="+mj-lt"/>
              <a:ea typeface="+mj-ea"/>
              <a:cs typeface="+mj-cs"/>
            </a:endParaRPr>
          </a:p>
          <a:p>
            <a:pPr marL="0" indent="0" algn="ctr">
              <a:buNone/>
            </a:pPr>
            <a:endParaRPr lang="es-AR" sz="3000" cap="small" dirty="0">
              <a:solidFill>
                <a:schemeClr val="tx2"/>
              </a:solidFill>
              <a:latin typeface="+mj-lt"/>
              <a:ea typeface="+mj-ea"/>
              <a:cs typeface="+mj-cs"/>
            </a:endParaRPr>
          </a:p>
        </p:txBody>
      </p:sp>
      <p:graphicFrame>
        <p:nvGraphicFramePr>
          <p:cNvPr id="4" name="3 Diagrama"/>
          <p:cNvGraphicFramePr/>
          <p:nvPr>
            <p:extLst>
              <p:ext uri="{D42A27DB-BD31-4B8C-83A1-F6EECF244321}">
                <p14:modId xmlns:p14="http://schemas.microsoft.com/office/powerpoint/2010/main" xmlns="" val="787612729"/>
              </p:ext>
            </p:extLst>
          </p:nvPr>
        </p:nvGraphicFramePr>
        <p:xfrm>
          <a:off x="539552" y="4005064"/>
          <a:ext cx="7344816"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Flecha en U"/>
          <p:cNvSpPr/>
          <p:nvPr/>
        </p:nvSpPr>
        <p:spPr>
          <a:xfrm rot="5400000">
            <a:off x="7596336" y="3284984"/>
            <a:ext cx="1440160" cy="144016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black"/>
              </a:solidFill>
            </a:endParaRPr>
          </a:p>
        </p:txBody>
      </p:sp>
      <p:sp>
        <p:nvSpPr>
          <p:cNvPr id="6" name="5 CuadroTexto"/>
          <p:cNvSpPr txBox="1"/>
          <p:nvPr/>
        </p:nvSpPr>
        <p:spPr>
          <a:xfrm>
            <a:off x="1806086" y="4221088"/>
            <a:ext cx="605673" cy="1015663"/>
          </a:xfrm>
          <a:prstGeom prst="rect">
            <a:avLst/>
          </a:prstGeom>
          <a:noFill/>
        </p:spPr>
        <p:txBody>
          <a:bodyPr wrap="square" rtlCol="0">
            <a:spAutoFit/>
          </a:bodyPr>
          <a:lstStyle/>
          <a:p>
            <a:r>
              <a:rPr lang="es-AR" sz="6000" dirty="0">
                <a:solidFill>
                  <a:prstClr val="white"/>
                </a:solidFill>
              </a:rPr>
              <a:t>*</a:t>
            </a:r>
          </a:p>
        </p:txBody>
      </p:sp>
    </p:spTree>
    <p:extLst>
      <p:ext uri="{BB962C8B-B14F-4D97-AF65-F5344CB8AC3E}">
        <p14:creationId xmlns:p14="http://schemas.microsoft.com/office/powerpoint/2010/main" xmlns="" val="905718675"/>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rgbClr val="FF0000"/>
          </a:solidFill>
        </p:spPr>
        <p:txBody>
          <a:bodyPr anchor="ctr">
            <a:normAutofit fontScale="90000"/>
          </a:bodyPr>
          <a:lstStyle/>
          <a:p>
            <a:pPr algn="ctr"/>
            <a:r>
              <a:rPr lang="es-AR" b="1" i="1" dirty="0">
                <a:solidFill>
                  <a:schemeClr val="bg1"/>
                </a:solidFill>
              </a:rPr>
              <a:t>¿Cuándo opera la protección ?</a:t>
            </a:r>
            <a:br>
              <a:rPr lang="es-AR" b="1" i="1" dirty="0">
                <a:solidFill>
                  <a:schemeClr val="bg1"/>
                </a:solidFill>
              </a:rPr>
            </a:br>
            <a:r>
              <a:rPr lang="es-AR" sz="6000" b="1" i="1" dirty="0">
                <a:solidFill>
                  <a:schemeClr val="bg1"/>
                </a:solidFill>
              </a:rPr>
              <a:t>*</a:t>
            </a:r>
            <a:endParaRPr lang="es-AR" b="1" i="1" dirty="0">
              <a:solidFill>
                <a:schemeClr val="bg1"/>
              </a:solidFill>
            </a:endParaRPr>
          </a:p>
        </p:txBody>
      </p:sp>
      <p:sp>
        <p:nvSpPr>
          <p:cNvPr id="3" name="2 Marcador de contenido"/>
          <p:cNvSpPr>
            <a:spLocks noGrp="1"/>
          </p:cNvSpPr>
          <p:nvPr>
            <p:ph sz="quarter" idx="1"/>
          </p:nvPr>
        </p:nvSpPr>
        <p:spPr>
          <a:solidFill>
            <a:schemeClr val="accent2">
              <a:lumMod val="40000"/>
              <a:lumOff val="60000"/>
            </a:schemeClr>
          </a:solidFill>
          <a:ln w="38100">
            <a:solidFill>
              <a:srgbClr val="FF0000"/>
            </a:solidFill>
          </a:ln>
        </p:spPr>
        <p:txBody>
          <a:bodyPr>
            <a:normAutofit/>
          </a:bodyPr>
          <a:lstStyle/>
          <a:p>
            <a:r>
              <a:rPr lang="es-AR" sz="2800" dirty="0">
                <a:solidFill>
                  <a:schemeClr val="tx1">
                    <a:lumMod val="65000"/>
                    <a:lumOff val="35000"/>
                  </a:schemeClr>
                </a:solidFill>
                <a:latin typeface="Calibri" panose="020F0502020204030204" pitchFamily="34" charset="0"/>
              </a:rPr>
              <a:t>Cese de la Convivencia</a:t>
            </a:r>
          </a:p>
          <a:p>
            <a:r>
              <a:rPr lang="es-AR" sz="2800" dirty="0">
                <a:solidFill>
                  <a:schemeClr val="tx1">
                    <a:lumMod val="65000"/>
                    <a:lumOff val="35000"/>
                  </a:schemeClr>
                </a:solidFill>
                <a:latin typeface="Calibri" panose="020F0502020204030204" pitchFamily="34" charset="0"/>
              </a:rPr>
              <a:t>+ SUPUESTOS de Procedencia:</a:t>
            </a:r>
          </a:p>
        </p:txBody>
      </p:sp>
      <p:graphicFrame>
        <p:nvGraphicFramePr>
          <p:cNvPr id="5" name="4 Diagrama"/>
          <p:cNvGraphicFramePr/>
          <p:nvPr>
            <p:extLst>
              <p:ext uri="{D42A27DB-BD31-4B8C-83A1-F6EECF244321}">
                <p14:modId xmlns:p14="http://schemas.microsoft.com/office/powerpoint/2010/main" xmlns="" val="2024009187"/>
              </p:ext>
            </p:extLst>
          </p:nvPr>
        </p:nvGraphicFramePr>
        <p:xfrm>
          <a:off x="1187624" y="249289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28728431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47688" y="115888"/>
            <a:ext cx="8004175" cy="779462"/>
          </a:xfrm>
          <a:solidFill>
            <a:schemeClr val="accent5">
              <a:lumMod val="75000"/>
            </a:schemeClr>
          </a:solidFill>
        </p:spPr>
        <p:txBody>
          <a:bodyPr anchor="ctr">
            <a:normAutofit fontScale="90000"/>
          </a:bodyPr>
          <a:lstStyle/>
          <a:p>
            <a:pPr eaLnBrk="1" fontAlgn="auto" hangingPunct="1">
              <a:lnSpc>
                <a:spcPct val="200000"/>
              </a:lnSpc>
              <a:spcAft>
                <a:spcPts val="0"/>
              </a:spcAft>
              <a:defRPr/>
            </a:pPr>
            <a:r>
              <a:rPr lang="es-AR" b="1" i="1" dirty="0">
                <a:solidFill>
                  <a:schemeClr val="bg1"/>
                </a:solidFill>
              </a:rPr>
              <a:t>Pautas de fijación</a:t>
            </a:r>
          </a:p>
        </p:txBody>
      </p:sp>
      <p:sp>
        <p:nvSpPr>
          <p:cNvPr id="3" name="2 Marcador de contenido"/>
          <p:cNvSpPr>
            <a:spLocks noGrp="1"/>
          </p:cNvSpPr>
          <p:nvPr>
            <p:ph sz="quarter" idx="1"/>
          </p:nvPr>
        </p:nvSpPr>
        <p:spPr>
          <a:xfrm>
            <a:off x="157163" y="1916113"/>
            <a:ext cx="8785225" cy="3529012"/>
          </a:xfrm>
          <a:solidFill>
            <a:schemeClr val="accent5">
              <a:lumMod val="60000"/>
              <a:lumOff val="40000"/>
            </a:schemeClr>
          </a:solidFill>
          <a:ln w="38100">
            <a:solidFill>
              <a:srgbClr val="FF0000"/>
            </a:solidFill>
          </a:ln>
        </p:spPr>
        <p:txBody>
          <a:bodyPr>
            <a:normAutofit fontScale="85000" lnSpcReduction="10000"/>
          </a:bodyPr>
          <a:lstStyle/>
          <a:p>
            <a:pPr marL="0" indent="0" algn="just" eaLnBrk="1" fontAlgn="auto" hangingPunct="1">
              <a:spcAft>
                <a:spcPts val="0"/>
              </a:spcAft>
              <a:buFont typeface="Wingdings 2"/>
              <a:buNone/>
              <a:defRPr/>
            </a:pPr>
            <a:endParaRPr lang="es-AR" dirty="0"/>
          </a:p>
          <a:p>
            <a:pPr marL="0" indent="0" algn="just" eaLnBrk="1" fontAlgn="auto" hangingPunct="1">
              <a:spcAft>
                <a:spcPts val="0"/>
              </a:spcAft>
              <a:buFont typeface="Wingdings 2"/>
              <a:buNone/>
              <a:defRPr/>
            </a:pPr>
            <a:r>
              <a:rPr lang="es-AR" dirty="0"/>
              <a:t>“</a:t>
            </a:r>
            <a:r>
              <a:rPr lang="es-AR" i="1" dirty="0"/>
              <a:t>El juez debe fijar el plazo de la atribución, </a:t>
            </a:r>
            <a:r>
              <a:rPr lang="es-AR" b="1" i="1" dirty="0">
                <a:solidFill>
                  <a:srgbClr val="FF0000"/>
                </a:solidFill>
              </a:rPr>
              <a:t>el que no puede exceder de dos años…”</a:t>
            </a:r>
            <a:endParaRPr lang="es-AR" i="1" dirty="0"/>
          </a:p>
          <a:p>
            <a:pPr marL="0" indent="0" algn="just" eaLnBrk="1" fontAlgn="auto" hangingPunct="1">
              <a:spcAft>
                <a:spcPts val="0"/>
              </a:spcAft>
              <a:buFont typeface="Wingdings 2"/>
              <a:buNone/>
              <a:defRPr/>
            </a:pPr>
            <a:endParaRPr lang="es-AR" dirty="0"/>
          </a:p>
          <a:p>
            <a:pPr marL="0" indent="0" algn="just" eaLnBrk="1" fontAlgn="auto" hangingPunct="1">
              <a:spcAft>
                <a:spcPts val="0"/>
              </a:spcAft>
              <a:buFont typeface="Wingdings 2"/>
              <a:buNone/>
              <a:defRPr/>
            </a:pPr>
            <a:endParaRPr lang="es-AR" dirty="0"/>
          </a:p>
          <a:p>
            <a:pPr marL="0" indent="0" algn="ctr" eaLnBrk="1" fontAlgn="auto" hangingPunct="1">
              <a:spcAft>
                <a:spcPts val="0"/>
              </a:spcAft>
              <a:buFont typeface="Wingdings 2"/>
              <a:buNone/>
              <a:defRPr/>
            </a:pPr>
            <a:endParaRPr lang="es-AR" b="1" u="sng" dirty="0">
              <a:solidFill>
                <a:srgbClr val="FF0000"/>
              </a:solidFill>
              <a:effectLst>
                <a:outerShdw blurRad="38100" dist="38100" dir="2700000" algn="tl">
                  <a:srgbClr val="000000">
                    <a:alpha val="43137"/>
                  </a:srgbClr>
                </a:outerShdw>
              </a:effectLst>
            </a:endParaRPr>
          </a:p>
          <a:p>
            <a:pPr marL="0" indent="0" algn="ctr" eaLnBrk="1" fontAlgn="auto" hangingPunct="1">
              <a:spcAft>
                <a:spcPts val="0"/>
              </a:spcAft>
              <a:buFont typeface="Wingdings 2"/>
              <a:buNone/>
              <a:defRPr/>
            </a:pPr>
            <a:r>
              <a:rPr lang="es-AR" b="1" u="sng" dirty="0">
                <a:solidFill>
                  <a:srgbClr val="FF0000"/>
                </a:solidFill>
                <a:effectLst>
                  <a:outerShdw blurRad="38100" dist="38100" dir="2700000" algn="tl">
                    <a:srgbClr val="000000">
                      <a:alpha val="43137"/>
                    </a:srgbClr>
                  </a:outerShdw>
                </a:effectLst>
              </a:rPr>
              <a:t>En la regulación matrimonial</a:t>
            </a:r>
          </a:p>
          <a:p>
            <a:pPr marL="0" indent="0" algn="ctr" eaLnBrk="1" fontAlgn="auto" hangingPunct="1">
              <a:spcAft>
                <a:spcPts val="0"/>
              </a:spcAft>
              <a:buFont typeface="Wingdings 2"/>
              <a:buNone/>
              <a:defRPr/>
            </a:pPr>
            <a:endParaRPr lang="es-AR" b="1" u="sng" dirty="0">
              <a:solidFill>
                <a:srgbClr val="FF0000"/>
              </a:solidFill>
              <a:effectLst>
                <a:outerShdw blurRad="38100" dist="38100" dir="2700000" algn="tl">
                  <a:srgbClr val="000000">
                    <a:alpha val="43137"/>
                  </a:srgbClr>
                </a:outerShdw>
              </a:effectLst>
            </a:endParaRPr>
          </a:p>
          <a:p>
            <a:pPr marL="0" indent="0" algn="just" eaLnBrk="1" fontAlgn="auto" hangingPunct="1">
              <a:spcAft>
                <a:spcPts val="0"/>
              </a:spcAft>
              <a:buFont typeface="Wingdings 2"/>
              <a:buNone/>
              <a:defRPr/>
            </a:pPr>
            <a:r>
              <a:rPr lang="es-AR" dirty="0"/>
              <a:t>La atribución </a:t>
            </a:r>
            <a:r>
              <a:rPr lang="es-AR" b="1" u="sng" dirty="0"/>
              <a:t>no tiene un plazo máximo fijado de antemano</a:t>
            </a:r>
            <a:r>
              <a:rPr lang="es-AR" dirty="0"/>
              <a:t> por disposición legal, siendo decisión del juez determinarlo (art. 443 </a:t>
            </a:r>
            <a:r>
              <a:rPr lang="es-AR" dirty="0" err="1"/>
              <a:t>CCyC</a:t>
            </a:r>
            <a:r>
              <a:rPr lang="es-AR" dirty="0"/>
              <a:t>). </a:t>
            </a:r>
          </a:p>
        </p:txBody>
      </p:sp>
      <p:pic>
        <p:nvPicPr>
          <p:cNvPr id="72708" name="3 Imagen"/>
          <p:cNvPicPr>
            <a:picLocks noChangeAspect="1"/>
          </p:cNvPicPr>
          <p:nvPr/>
        </p:nvPicPr>
        <p:blipFill>
          <a:blip r:embed="rId2" cstate="print"/>
          <a:srcRect/>
          <a:stretch>
            <a:fillRect/>
          </a:stretch>
        </p:blipFill>
        <p:spPr bwMode="auto">
          <a:xfrm>
            <a:off x="3741738" y="2909888"/>
            <a:ext cx="1638300" cy="792162"/>
          </a:xfrm>
          <a:prstGeom prst="rect">
            <a:avLst/>
          </a:prstGeom>
          <a:noFill/>
          <a:ln w="9525">
            <a:noFill/>
            <a:miter lim="800000"/>
            <a:headEnd/>
            <a:tailEnd/>
          </a:ln>
        </p:spPr>
      </p:pic>
    </p:spTree>
  </p:cSld>
  <p:clrMapOvr>
    <a:masterClrMapping/>
  </p:clrMapOvr>
  <p:transition spd="slow">
    <p:fade/>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1018456" cy="6106690"/>
          </a:xfrm>
          <a:solidFill>
            <a:srgbClr val="FF0000"/>
          </a:solidFill>
        </p:spPr>
        <p:txBody>
          <a:bodyPr vert="vert270" anchor="ctr"/>
          <a:lstStyle/>
          <a:p>
            <a:pPr algn="ctr"/>
            <a:r>
              <a:rPr lang="es-AR" b="1" dirty="0">
                <a:solidFill>
                  <a:schemeClr val="bg1"/>
                </a:solidFill>
              </a:rPr>
              <a:t>¿Caducidad?</a:t>
            </a:r>
          </a:p>
        </p:txBody>
      </p:sp>
      <p:sp>
        <p:nvSpPr>
          <p:cNvPr id="3" name="2 Marcador de contenido"/>
          <p:cNvSpPr>
            <a:spLocks noGrp="1"/>
          </p:cNvSpPr>
          <p:nvPr>
            <p:ph sz="quarter" idx="1"/>
          </p:nvPr>
        </p:nvSpPr>
        <p:spPr>
          <a:xfrm>
            <a:off x="2123728" y="1124744"/>
            <a:ext cx="5657056" cy="4176464"/>
          </a:xfrm>
          <a:solidFill>
            <a:schemeClr val="accent2">
              <a:lumMod val="40000"/>
              <a:lumOff val="60000"/>
            </a:schemeClr>
          </a:solidFill>
          <a:ln w="38100">
            <a:solidFill>
              <a:srgbClr val="FF0000"/>
            </a:solidFill>
          </a:ln>
        </p:spPr>
        <p:txBody>
          <a:bodyPr>
            <a:normAutofit/>
          </a:bodyPr>
          <a:lstStyle/>
          <a:p>
            <a:pPr marL="0" indent="0" algn="just">
              <a:buNone/>
            </a:pPr>
            <a:endParaRPr lang="es-AR" i="1" dirty="0"/>
          </a:p>
          <a:p>
            <a:pPr marL="0" indent="0">
              <a:buNone/>
            </a:pPr>
            <a:r>
              <a:rPr lang="es-AR" i="1" dirty="0"/>
              <a:t>el plazo de la atribución no puede excederse de Dos años…</a:t>
            </a:r>
          </a:p>
          <a:p>
            <a:pPr marL="0" indent="0" algn="ctr">
              <a:buNone/>
            </a:pPr>
            <a:r>
              <a:rPr lang="es-AR" sz="3700" b="1" dirty="0">
                <a:solidFill>
                  <a:srgbClr val="FF0000"/>
                </a:solidFill>
              </a:rPr>
              <a:t>a contarse </a:t>
            </a:r>
            <a:r>
              <a:rPr lang="es-AR" b="1" i="1" dirty="0">
                <a:solidFill>
                  <a:srgbClr val="FF0000"/>
                </a:solidFill>
              </a:rPr>
              <a:t>desde el momento en que se produjo el cese de la convivencia.</a:t>
            </a:r>
          </a:p>
        </p:txBody>
      </p:sp>
    </p:spTree>
    <p:extLst>
      <p:ext uri="{BB962C8B-B14F-4D97-AF65-F5344CB8AC3E}">
        <p14:creationId xmlns:p14="http://schemas.microsoft.com/office/powerpoint/2010/main" xmlns="" val="196478255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1018456" cy="6106690"/>
          </a:xfrm>
          <a:solidFill>
            <a:srgbClr val="FF0000"/>
          </a:solidFill>
        </p:spPr>
        <p:txBody>
          <a:bodyPr vert="vert270" anchor="ctr"/>
          <a:lstStyle/>
          <a:p>
            <a:pPr algn="ctr"/>
            <a:r>
              <a:rPr lang="es-AR" b="1" dirty="0">
                <a:solidFill>
                  <a:schemeClr val="bg1"/>
                </a:solidFill>
              </a:rPr>
              <a:t>ADEMÁS</a:t>
            </a:r>
          </a:p>
        </p:txBody>
      </p:sp>
      <p:sp>
        <p:nvSpPr>
          <p:cNvPr id="3" name="2 Marcador de contenido"/>
          <p:cNvSpPr>
            <a:spLocks noGrp="1"/>
          </p:cNvSpPr>
          <p:nvPr>
            <p:ph sz="quarter" idx="1"/>
          </p:nvPr>
        </p:nvSpPr>
        <p:spPr>
          <a:xfrm>
            <a:off x="2123728" y="692696"/>
            <a:ext cx="5657056" cy="5544616"/>
          </a:xfrm>
          <a:solidFill>
            <a:schemeClr val="accent2">
              <a:lumMod val="40000"/>
              <a:lumOff val="60000"/>
            </a:schemeClr>
          </a:solidFill>
          <a:ln w="38100">
            <a:solidFill>
              <a:srgbClr val="FF0000"/>
            </a:solidFill>
          </a:ln>
        </p:spPr>
        <p:txBody>
          <a:bodyPr>
            <a:normAutofit fontScale="77500" lnSpcReduction="20000"/>
          </a:bodyPr>
          <a:lstStyle/>
          <a:p>
            <a:pPr marL="0" indent="0" algn="ctr">
              <a:buNone/>
            </a:pPr>
            <a:r>
              <a:rPr lang="es-AR" sz="3600" i="1" u="sng" dirty="0">
                <a:latin typeface="Calibri" panose="020F0502020204030204" pitchFamily="34" charset="0"/>
              </a:rPr>
              <a:t>A petición de parte interesada, el juez puede establecer: </a:t>
            </a:r>
          </a:p>
          <a:p>
            <a:endParaRPr lang="es-AR" dirty="0"/>
          </a:p>
          <a:p>
            <a:pPr algn="just"/>
            <a:r>
              <a:rPr lang="es-AR" sz="3000" dirty="0">
                <a:latin typeface="Calibri" panose="020F0502020204030204" pitchFamily="34" charset="0"/>
              </a:rPr>
              <a:t>una </a:t>
            </a:r>
            <a:r>
              <a:rPr lang="es-AR" sz="3000" b="1" dirty="0">
                <a:solidFill>
                  <a:srgbClr val="FFFF00"/>
                </a:solidFill>
                <a:latin typeface="Calibri" panose="020F0502020204030204" pitchFamily="34" charset="0"/>
              </a:rPr>
              <a:t>renta compensatoria por el uso del inmueble </a:t>
            </a:r>
            <a:r>
              <a:rPr lang="es-AR" sz="3000" dirty="0">
                <a:latin typeface="Calibri" panose="020F0502020204030204" pitchFamily="34" charset="0"/>
              </a:rPr>
              <a:t>a favor del conviviente a quien no se atribuye la vivienda;</a:t>
            </a:r>
          </a:p>
          <a:p>
            <a:pPr algn="just"/>
            <a:endParaRPr lang="es-AR" sz="3000" dirty="0">
              <a:latin typeface="Calibri" panose="020F0502020204030204" pitchFamily="34" charset="0"/>
            </a:endParaRPr>
          </a:p>
          <a:p>
            <a:pPr algn="just"/>
            <a:r>
              <a:rPr lang="es-AR" sz="3000" dirty="0">
                <a:latin typeface="Calibri" panose="020F0502020204030204" pitchFamily="34" charset="0"/>
              </a:rPr>
              <a:t>que el inmueble </a:t>
            </a:r>
            <a:r>
              <a:rPr lang="es-AR" sz="3000" b="1" dirty="0">
                <a:solidFill>
                  <a:schemeClr val="accent1"/>
                </a:solidFill>
                <a:latin typeface="Calibri" panose="020F0502020204030204" pitchFamily="34" charset="0"/>
              </a:rPr>
              <a:t>no sea enajenado durante el plazo previsto sin el acuerdo expreso de ambos</a:t>
            </a:r>
            <a:r>
              <a:rPr lang="es-AR" sz="3000" dirty="0">
                <a:latin typeface="Calibri" panose="020F0502020204030204" pitchFamily="34" charset="0"/>
              </a:rPr>
              <a:t>; </a:t>
            </a:r>
          </a:p>
          <a:p>
            <a:pPr algn="just"/>
            <a:endParaRPr lang="es-AR" sz="3000" dirty="0">
              <a:latin typeface="Calibri" panose="020F0502020204030204" pitchFamily="34" charset="0"/>
            </a:endParaRPr>
          </a:p>
          <a:p>
            <a:pPr algn="just"/>
            <a:r>
              <a:rPr lang="es-AR" sz="3000" dirty="0">
                <a:latin typeface="Calibri" panose="020F0502020204030204" pitchFamily="34" charset="0"/>
              </a:rPr>
              <a:t>que el inmueble en condominio de los convivientes </a:t>
            </a:r>
            <a:r>
              <a:rPr lang="es-AR" sz="3000" b="1" dirty="0">
                <a:solidFill>
                  <a:srgbClr val="FF0000"/>
                </a:solidFill>
                <a:latin typeface="Calibri" panose="020F0502020204030204" pitchFamily="34" charset="0"/>
              </a:rPr>
              <a:t>no sea partido ni liquidado</a:t>
            </a:r>
            <a:r>
              <a:rPr lang="es-AR" sz="3000" dirty="0">
                <a:latin typeface="Calibri" panose="020F0502020204030204" pitchFamily="34" charset="0"/>
              </a:rPr>
              <a:t>.</a:t>
            </a:r>
            <a:r>
              <a:rPr lang="es-AR" dirty="0"/>
              <a:t> </a:t>
            </a:r>
          </a:p>
          <a:p>
            <a:pPr marL="0" indent="0">
              <a:buNone/>
            </a:pPr>
            <a:endParaRPr lang="es-AR" dirty="0"/>
          </a:p>
          <a:p>
            <a:pPr marL="0" indent="0" algn="ctr">
              <a:buNone/>
            </a:pPr>
            <a:r>
              <a:rPr lang="es-AR" dirty="0"/>
              <a:t>La decisión produce efectos frente a terceros a partir de su inscripción registral.</a:t>
            </a:r>
            <a:endParaRPr lang="es-AR" b="1" i="1" dirty="0">
              <a:solidFill>
                <a:srgbClr val="FF0000"/>
              </a:solidFill>
            </a:endParaRPr>
          </a:p>
        </p:txBody>
      </p:sp>
    </p:spTree>
    <p:extLst>
      <p:ext uri="{BB962C8B-B14F-4D97-AF65-F5344CB8AC3E}">
        <p14:creationId xmlns:p14="http://schemas.microsoft.com/office/powerpoint/2010/main" xmlns="" val="292928631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468313" y="836613"/>
            <a:ext cx="8362950" cy="3529012"/>
          </a:xfrm>
          <a:solidFill>
            <a:schemeClr val="accent1"/>
          </a:solidFill>
          <a:ln>
            <a:solidFill>
              <a:schemeClr val="tx1"/>
            </a:solidFill>
          </a:ln>
        </p:spPr>
        <p:txBody>
          <a:bodyPr/>
          <a:lstStyle/>
          <a:p>
            <a:pPr algn="just" eaLnBrk="1" hangingPunct="1">
              <a:defRPr/>
            </a:pPr>
            <a:r>
              <a:rPr lang="es-AR" sz="4000" b="1" u="sng" dirty="0">
                <a:latin typeface="Rockwell Condensed" pitchFamily="18" charset="0"/>
              </a:rPr>
              <a:t>Concepto</a:t>
            </a:r>
            <a:r>
              <a:rPr lang="es-AR" sz="4000" b="1" dirty="0">
                <a:latin typeface="Rockwell Condensed" pitchFamily="18" charset="0"/>
              </a:rPr>
              <a:t>: “</a:t>
            </a:r>
            <a:r>
              <a:rPr lang="es-AR" sz="4000" b="1" i="1" dirty="0">
                <a:latin typeface="Rockwell Condensed" pitchFamily="18" charset="0"/>
              </a:rPr>
              <a:t>promesa bilateral mutuamente aceptada que dos personas </a:t>
            </a:r>
            <a:r>
              <a:rPr lang="es-AR" sz="4000" b="1" i="1" dirty="0">
                <a:solidFill>
                  <a:srgbClr val="FF0000"/>
                </a:solidFill>
                <a:latin typeface="Rockwell Condensed" pitchFamily="18" charset="0"/>
              </a:rPr>
              <a:t>(de distinto sexo) </a:t>
            </a:r>
            <a:r>
              <a:rPr lang="es-AR" sz="4000" b="1" i="1" dirty="0">
                <a:latin typeface="Rockwell Condensed" pitchFamily="18" charset="0"/>
              </a:rPr>
              <a:t>se hacen de contraer matrimonio más adelante”</a:t>
            </a:r>
          </a:p>
          <a:p>
            <a:pPr marL="0" indent="0" algn="just" eaLnBrk="1" hangingPunct="1">
              <a:buFontTx/>
              <a:buNone/>
              <a:defRPr/>
            </a:pPr>
            <a:endParaRPr lang="es-AR" b="1" dirty="0">
              <a:latin typeface="Rockwell Condensed" pitchFamily="18" charset="0"/>
            </a:endParaRPr>
          </a:p>
        </p:txBody>
      </p:sp>
      <p:sp>
        <p:nvSpPr>
          <p:cNvPr id="50179" name="AutoShape 4"/>
          <p:cNvSpPr>
            <a:spLocks noChangeArrowheads="1"/>
          </p:cNvSpPr>
          <p:nvPr/>
        </p:nvSpPr>
        <p:spPr bwMode="auto">
          <a:xfrm>
            <a:off x="2989263" y="4005263"/>
            <a:ext cx="2736850" cy="1079500"/>
          </a:xfrm>
          <a:prstGeom prst="downArrow">
            <a:avLst>
              <a:gd name="adj1" fmla="val 50000"/>
              <a:gd name="adj2" fmla="val 25000"/>
            </a:avLst>
          </a:prstGeom>
          <a:solidFill>
            <a:schemeClr val="tx2"/>
          </a:solidFill>
          <a:ln w="9525">
            <a:solidFill>
              <a:schemeClr val="tx1"/>
            </a:solidFill>
            <a:miter lim="800000"/>
            <a:headEnd/>
            <a:tailEnd/>
          </a:ln>
        </p:spPr>
        <p:txBody>
          <a:bodyPr wrap="none" anchor="ctr"/>
          <a:lstStyle/>
          <a:p>
            <a:pPr fontAlgn="base">
              <a:spcBef>
                <a:spcPct val="0"/>
              </a:spcBef>
              <a:spcAft>
                <a:spcPct val="0"/>
              </a:spcAft>
            </a:pPr>
            <a:endParaRPr lang="es-ES">
              <a:solidFill>
                <a:prstClr val="black"/>
              </a:solidFill>
              <a:latin typeface="Arial" pitchFamily="34" charset="0"/>
              <a:cs typeface="Arial" pitchFamily="34" charset="0"/>
            </a:endParaRPr>
          </a:p>
        </p:txBody>
      </p:sp>
    </p:spTree>
  </p:cSld>
  <p:clrMapOvr>
    <a:masterClrMapping/>
  </p:clrMapOvr>
  <p:transition>
    <p:zoom dir="in"/>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1018456" cy="6106690"/>
          </a:xfrm>
          <a:solidFill>
            <a:srgbClr val="FF0000"/>
          </a:solidFill>
        </p:spPr>
        <p:txBody>
          <a:bodyPr vert="vert270" anchor="ctr"/>
          <a:lstStyle/>
          <a:p>
            <a:pPr algn="ctr"/>
            <a:r>
              <a:rPr lang="es-AR" b="1" dirty="0">
                <a:solidFill>
                  <a:schemeClr val="bg1"/>
                </a:solidFill>
              </a:rPr>
              <a:t>Causales de cese</a:t>
            </a:r>
          </a:p>
        </p:txBody>
      </p:sp>
      <p:sp>
        <p:nvSpPr>
          <p:cNvPr id="3" name="2 Marcador de contenido"/>
          <p:cNvSpPr>
            <a:spLocks noGrp="1"/>
          </p:cNvSpPr>
          <p:nvPr>
            <p:ph sz="quarter" idx="1"/>
          </p:nvPr>
        </p:nvSpPr>
        <p:spPr>
          <a:xfrm>
            <a:off x="2123728" y="692696"/>
            <a:ext cx="5657056" cy="5544616"/>
          </a:xfrm>
          <a:solidFill>
            <a:schemeClr val="accent2">
              <a:lumMod val="40000"/>
              <a:lumOff val="60000"/>
            </a:schemeClr>
          </a:solidFill>
          <a:ln w="38100">
            <a:solidFill>
              <a:srgbClr val="FF0000"/>
            </a:solidFill>
          </a:ln>
        </p:spPr>
        <p:txBody>
          <a:bodyPr>
            <a:normAutofit fontScale="92500" lnSpcReduction="10000"/>
          </a:bodyPr>
          <a:lstStyle/>
          <a:p>
            <a:pPr marL="0" indent="0">
              <a:buNone/>
            </a:pPr>
            <a:endParaRPr lang="es-AR" dirty="0"/>
          </a:p>
          <a:p>
            <a:pPr algn="just"/>
            <a:r>
              <a:rPr lang="es-AR" sz="2800" dirty="0"/>
              <a:t>a) el cumplimiento del plazo fijado por el juez que opera de pleno derecho; </a:t>
            </a:r>
          </a:p>
          <a:p>
            <a:pPr marL="0" indent="0" algn="just">
              <a:buNone/>
            </a:pPr>
            <a:endParaRPr lang="es-AR" sz="2800" dirty="0"/>
          </a:p>
          <a:p>
            <a:pPr algn="just"/>
            <a:r>
              <a:rPr lang="es-AR" sz="2800" dirty="0"/>
              <a:t>b) el cambio de las circunstancias que se tuvieron en cuenta para su fijación que deberá ser planteado judicialmente excepto acuerdo de partes y </a:t>
            </a:r>
          </a:p>
          <a:p>
            <a:pPr algn="just"/>
            <a:endParaRPr lang="es-AR" sz="2800" dirty="0"/>
          </a:p>
          <a:p>
            <a:pPr algn="just"/>
            <a:r>
              <a:rPr lang="es-AR" sz="2800" dirty="0"/>
              <a:t>c) por las mismas causas de indignidad previstas en materia sucesoria (art. 2281)</a:t>
            </a:r>
            <a:endParaRPr lang="es-AR" b="1" i="1" dirty="0">
              <a:solidFill>
                <a:srgbClr val="FF0000"/>
              </a:solidFill>
            </a:endParaRPr>
          </a:p>
        </p:txBody>
      </p:sp>
    </p:spTree>
    <p:extLst>
      <p:ext uri="{BB962C8B-B14F-4D97-AF65-F5344CB8AC3E}">
        <p14:creationId xmlns:p14="http://schemas.microsoft.com/office/powerpoint/2010/main" xmlns="" val="242554828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a:ln>
            <a:solidFill>
              <a:schemeClr val="tx1"/>
            </a:solidFill>
          </a:ln>
        </p:spPr>
        <p:txBody>
          <a:bodyPr/>
          <a:lstStyle/>
          <a:p>
            <a:pPr algn="ctr"/>
            <a:r>
              <a:rPr lang="es-AR" b="1" i="1" dirty="0">
                <a:solidFill>
                  <a:schemeClr val="bg1"/>
                </a:solidFill>
                <a:effectLst>
                  <a:outerShdw blurRad="38100" dist="38100" dir="2700000" algn="tl">
                    <a:srgbClr val="000000">
                      <a:alpha val="43137"/>
                    </a:srgbClr>
                  </a:outerShdw>
                </a:effectLst>
              </a:rPr>
              <a:t>efectos luego del cese</a:t>
            </a:r>
          </a:p>
        </p:txBody>
      </p:sp>
      <p:sp>
        <p:nvSpPr>
          <p:cNvPr id="3" name="2 Marcador de contenido"/>
          <p:cNvSpPr>
            <a:spLocks noGrp="1"/>
          </p:cNvSpPr>
          <p:nvPr>
            <p:ph sz="quarter" idx="1"/>
          </p:nvPr>
        </p:nvSpPr>
        <p:spPr>
          <a:xfrm>
            <a:off x="467544" y="1600200"/>
            <a:ext cx="7457256" cy="2188840"/>
          </a:xfrm>
          <a:solidFill>
            <a:schemeClr val="bg2">
              <a:lumMod val="75000"/>
            </a:schemeClr>
          </a:solidFill>
          <a:ln>
            <a:solidFill>
              <a:schemeClr val="tx1"/>
            </a:solidFill>
          </a:ln>
        </p:spPr>
        <p:txBody>
          <a:bodyPr>
            <a:normAutofit fontScale="92500" lnSpcReduction="20000"/>
          </a:bodyPr>
          <a:lstStyle/>
          <a:p>
            <a:pPr marL="0" indent="0" algn="ctr">
              <a:buNone/>
            </a:pPr>
            <a:endPar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marL="0" indent="0" algn="ctr">
              <a:buNone/>
            </a:pPr>
            <a:r>
              <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rPr>
              <a:t>3) </a:t>
            </a:r>
            <a:r>
              <a:rPr lang="es-AR" sz="3000" b="1" i="1" u="sng" cap="small" dirty="0">
                <a:solidFill>
                  <a:schemeClr val="accent3">
                    <a:lumMod val="75000"/>
                  </a:schemeClr>
                </a:solidFill>
                <a:effectLst>
                  <a:outerShdw blurRad="38100" dist="38100" dir="2700000" algn="tl">
                    <a:srgbClr val="000000">
                      <a:alpha val="43137"/>
                    </a:srgbClr>
                  </a:outerShdw>
                </a:effectLst>
                <a:latin typeface="+mj-lt"/>
                <a:ea typeface="+mj-ea"/>
                <a:cs typeface="+mj-cs"/>
              </a:rPr>
              <a:t>Atribución de la vivienda en caso de muerte de uno de los convivientes</a:t>
            </a:r>
          </a:p>
          <a:p>
            <a:pPr algn="ctr"/>
            <a:endParaRPr lang="es-AR" sz="3000" b="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algn="ctr"/>
            <a:r>
              <a:rPr lang="es-AR" sz="3000" cap="small" dirty="0">
                <a:solidFill>
                  <a:schemeClr val="tx2"/>
                </a:solidFill>
                <a:latin typeface="+mj-lt"/>
                <a:ea typeface="+mj-ea"/>
                <a:cs typeface="+mj-cs"/>
              </a:rPr>
              <a:t>Arts. 527:</a:t>
            </a:r>
          </a:p>
        </p:txBody>
      </p:sp>
      <p:graphicFrame>
        <p:nvGraphicFramePr>
          <p:cNvPr id="4" name="3 Diagrama"/>
          <p:cNvGraphicFramePr/>
          <p:nvPr>
            <p:extLst>
              <p:ext uri="{D42A27DB-BD31-4B8C-83A1-F6EECF244321}">
                <p14:modId xmlns:p14="http://schemas.microsoft.com/office/powerpoint/2010/main" xmlns="" val="2637130515"/>
              </p:ext>
            </p:extLst>
          </p:nvPr>
        </p:nvGraphicFramePr>
        <p:xfrm>
          <a:off x="539552" y="4005064"/>
          <a:ext cx="7344816"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Flecha en U"/>
          <p:cNvSpPr/>
          <p:nvPr/>
        </p:nvSpPr>
        <p:spPr>
          <a:xfrm rot="5400000">
            <a:off x="7596336" y="3284984"/>
            <a:ext cx="1440160" cy="144016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black"/>
              </a:solidFill>
            </a:endParaRPr>
          </a:p>
        </p:txBody>
      </p:sp>
      <p:sp>
        <p:nvSpPr>
          <p:cNvPr id="7" name="6 CuadroTexto"/>
          <p:cNvSpPr txBox="1"/>
          <p:nvPr/>
        </p:nvSpPr>
        <p:spPr>
          <a:xfrm>
            <a:off x="1637509" y="4437112"/>
            <a:ext cx="1584176" cy="1908215"/>
          </a:xfrm>
          <a:prstGeom prst="rect">
            <a:avLst/>
          </a:prstGeom>
          <a:noFill/>
        </p:spPr>
        <p:txBody>
          <a:bodyPr wrap="square" rtlCol="0">
            <a:spAutoFit/>
          </a:bodyPr>
          <a:lstStyle/>
          <a:p>
            <a:pPr algn="ctr"/>
            <a:r>
              <a:rPr lang="es-AR" sz="2500" b="1" dirty="0">
                <a:solidFill>
                  <a:prstClr val="white"/>
                </a:solidFill>
              </a:rPr>
              <a:t>Plazo máximo:</a:t>
            </a:r>
          </a:p>
          <a:p>
            <a:pPr algn="ctr"/>
            <a:r>
              <a:rPr lang="es-AR" sz="2500" b="1" dirty="0">
                <a:solidFill>
                  <a:prstClr val="white"/>
                </a:solidFill>
              </a:rPr>
              <a:t>2</a:t>
            </a:r>
          </a:p>
          <a:p>
            <a:pPr algn="ctr"/>
            <a:r>
              <a:rPr lang="es-AR" sz="2500" b="1" dirty="0">
                <a:solidFill>
                  <a:prstClr val="white"/>
                </a:solidFill>
              </a:rPr>
              <a:t> años</a:t>
            </a:r>
          </a:p>
          <a:p>
            <a:endParaRPr lang="es-AR" dirty="0">
              <a:solidFill>
                <a:prstClr val="black"/>
              </a:solidFill>
            </a:endParaRPr>
          </a:p>
        </p:txBody>
      </p:sp>
    </p:spTree>
    <p:extLst>
      <p:ext uri="{BB962C8B-B14F-4D97-AF65-F5344CB8AC3E}">
        <p14:creationId xmlns:p14="http://schemas.microsoft.com/office/powerpoint/2010/main" xmlns="" val="1253041020"/>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rgbClr val="FF0000"/>
          </a:solidFill>
        </p:spPr>
        <p:txBody>
          <a:bodyPr anchor="ctr">
            <a:normAutofit/>
          </a:bodyPr>
          <a:lstStyle/>
          <a:p>
            <a:pPr algn="ctr"/>
            <a:r>
              <a:rPr lang="es-AR" b="1" i="1" dirty="0">
                <a:solidFill>
                  <a:schemeClr val="bg1"/>
                </a:solidFill>
              </a:rPr>
              <a:t>¿Cuándo opera?</a:t>
            </a:r>
          </a:p>
        </p:txBody>
      </p:sp>
      <p:sp>
        <p:nvSpPr>
          <p:cNvPr id="3" name="2 Marcador de contenido"/>
          <p:cNvSpPr>
            <a:spLocks noGrp="1"/>
          </p:cNvSpPr>
          <p:nvPr>
            <p:ph sz="quarter" idx="1"/>
          </p:nvPr>
        </p:nvSpPr>
        <p:spPr>
          <a:xfrm>
            <a:off x="467544" y="1600200"/>
            <a:ext cx="7457256" cy="5141168"/>
          </a:xfrm>
          <a:solidFill>
            <a:schemeClr val="accent2">
              <a:lumMod val="40000"/>
              <a:lumOff val="60000"/>
            </a:schemeClr>
          </a:solidFill>
          <a:ln w="38100">
            <a:solidFill>
              <a:srgbClr val="FF0000"/>
            </a:solidFill>
          </a:ln>
        </p:spPr>
        <p:txBody>
          <a:bodyPr>
            <a:normAutofit/>
          </a:bodyPr>
          <a:lstStyle/>
          <a:p>
            <a:r>
              <a:rPr lang="es-AR" sz="2800" dirty="0">
                <a:solidFill>
                  <a:schemeClr val="tx1">
                    <a:lumMod val="65000"/>
                    <a:lumOff val="35000"/>
                  </a:schemeClr>
                </a:solidFill>
                <a:latin typeface="Calibri" panose="020F0502020204030204" pitchFamily="34" charset="0"/>
              </a:rPr>
              <a:t>Cese de la Convivencia POR MUERTE</a:t>
            </a:r>
          </a:p>
          <a:p>
            <a:r>
              <a:rPr lang="es-AR" sz="2800" dirty="0">
                <a:solidFill>
                  <a:schemeClr val="tx1">
                    <a:lumMod val="65000"/>
                    <a:lumOff val="35000"/>
                  </a:schemeClr>
                </a:solidFill>
                <a:latin typeface="Calibri" panose="020F0502020204030204" pitchFamily="34" charset="0"/>
              </a:rPr>
              <a:t>+ SUPUESTOS de Procedencia:</a:t>
            </a:r>
          </a:p>
        </p:txBody>
      </p:sp>
      <p:graphicFrame>
        <p:nvGraphicFramePr>
          <p:cNvPr id="5" name="4 Diagrama"/>
          <p:cNvGraphicFramePr/>
          <p:nvPr>
            <p:extLst>
              <p:ext uri="{D42A27DB-BD31-4B8C-83A1-F6EECF244321}">
                <p14:modId xmlns:p14="http://schemas.microsoft.com/office/powerpoint/2010/main" xmlns="" val="2254136538"/>
              </p:ext>
            </p:extLst>
          </p:nvPr>
        </p:nvGraphicFramePr>
        <p:xfrm>
          <a:off x="539552" y="2636912"/>
          <a:ext cx="7272808"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675570793"/>
      </p:ext>
    </p:extLst>
  </p:cSld>
  <p:clrMapOvr>
    <a:masterClrMapping/>
  </p:clrMapOvr>
  <p:transition spd="slow">
    <p:wipe/>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48145" y="116632"/>
            <a:ext cx="8003232" cy="778098"/>
          </a:xfrm>
          <a:solidFill>
            <a:srgbClr val="FF0000"/>
          </a:solidFill>
        </p:spPr>
        <p:txBody>
          <a:bodyPr anchor="ctr">
            <a:normAutofit fontScale="90000"/>
          </a:bodyPr>
          <a:lstStyle/>
          <a:p>
            <a:pPr algn="ctr">
              <a:lnSpc>
                <a:spcPct val="200000"/>
              </a:lnSpc>
            </a:pPr>
            <a:r>
              <a:rPr lang="es-AR" b="1" i="1" dirty="0">
                <a:solidFill>
                  <a:schemeClr val="bg1"/>
                </a:solidFill>
              </a:rPr>
              <a:t>Causales de cese de la atribución</a:t>
            </a:r>
          </a:p>
        </p:txBody>
      </p:sp>
      <p:sp>
        <p:nvSpPr>
          <p:cNvPr id="3" name="2 Marcador de contenido"/>
          <p:cNvSpPr>
            <a:spLocks noGrp="1"/>
          </p:cNvSpPr>
          <p:nvPr>
            <p:ph sz="quarter" idx="1"/>
          </p:nvPr>
        </p:nvSpPr>
        <p:spPr>
          <a:xfrm>
            <a:off x="179512" y="1124744"/>
            <a:ext cx="8784976" cy="4536504"/>
          </a:xfrm>
          <a:solidFill>
            <a:schemeClr val="accent5">
              <a:lumMod val="60000"/>
              <a:lumOff val="40000"/>
            </a:schemeClr>
          </a:solidFill>
          <a:ln w="38100">
            <a:solidFill>
              <a:srgbClr val="FF0000"/>
            </a:solidFill>
          </a:ln>
        </p:spPr>
        <p:txBody>
          <a:bodyPr anchor="ctr">
            <a:normAutofit/>
          </a:bodyPr>
          <a:lstStyle/>
          <a:p>
            <a:pPr marL="0" indent="0">
              <a:buNone/>
            </a:pPr>
            <a:r>
              <a:rPr lang="es-AR" u="sng" dirty="0"/>
              <a:t>Se extingue si el conviviente supérstite:</a:t>
            </a:r>
          </a:p>
          <a:p>
            <a:r>
              <a:rPr lang="es-AR" dirty="0"/>
              <a:t>constituye una nueva unión convivencial</a:t>
            </a:r>
          </a:p>
          <a:p>
            <a:r>
              <a:rPr lang="es-AR" dirty="0"/>
              <a:t>contrae matrimonio</a:t>
            </a:r>
          </a:p>
          <a:p>
            <a:r>
              <a:rPr lang="es-AR" dirty="0"/>
              <a:t>o adquiere una vivienda propia habitable o bienes suficientes para acceder a ésta.</a:t>
            </a:r>
            <a:endParaRPr lang="es-AR" i="1" dirty="0"/>
          </a:p>
          <a:p>
            <a:pPr marL="0" indent="0" algn="just">
              <a:buNone/>
            </a:pPr>
            <a:endParaRPr lang="es-AR" dirty="0"/>
          </a:p>
          <a:p>
            <a:pPr marL="0" indent="0" algn="ctr">
              <a:buNone/>
            </a:pPr>
            <a:endParaRPr lang="es-AR" dirty="0"/>
          </a:p>
        </p:txBody>
      </p:sp>
    </p:spTree>
    <p:extLst>
      <p:ext uri="{BB962C8B-B14F-4D97-AF65-F5344CB8AC3E}">
        <p14:creationId xmlns:p14="http://schemas.microsoft.com/office/powerpoint/2010/main" xmlns="" val="3567509448"/>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922114"/>
          </a:xfrm>
          <a:solidFill>
            <a:schemeClr val="accent1"/>
          </a:solidFill>
          <a:ln>
            <a:solidFill>
              <a:schemeClr val="tx1"/>
            </a:solidFill>
          </a:ln>
        </p:spPr>
        <p:txBody>
          <a:bodyPr/>
          <a:lstStyle/>
          <a:p>
            <a:pPr algn="ctr"/>
            <a:r>
              <a:rPr lang="es-AR" b="1" i="1" dirty="0">
                <a:solidFill>
                  <a:schemeClr val="bg1"/>
                </a:solidFill>
                <a:effectLst>
                  <a:outerShdw blurRad="38100" dist="38100" dir="2700000" algn="tl">
                    <a:srgbClr val="000000">
                      <a:alpha val="43137"/>
                    </a:srgbClr>
                  </a:outerShdw>
                </a:effectLst>
              </a:rPr>
              <a:t>efectos luego del cese</a:t>
            </a:r>
          </a:p>
        </p:txBody>
      </p:sp>
      <p:sp>
        <p:nvSpPr>
          <p:cNvPr id="3" name="2 Marcador de contenido"/>
          <p:cNvSpPr>
            <a:spLocks noGrp="1"/>
          </p:cNvSpPr>
          <p:nvPr>
            <p:ph sz="quarter" idx="1"/>
          </p:nvPr>
        </p:nvSpPr>
        <p:spPr>
          <a:xfrm>
            <a:off x="467544" y="1412776"/>
            <a:ext cx="7488832" cy="1584176"/>
          </a:xfrm>
          <a:solidFill>
            <a:schemeClr val="bg2">
              <a:lumMod val="75000"/>
            </a:schemeClr>
          </a:solidFill>
          <a:ln>
            <a:solidFill>
              <a:schemeClr val="tx1"/>
            </a:solidFill>
          </a:ln>
        </p:spPr>
        <p:txBody>
          <a:bodyPr>
            <a:normAutofit fontScale="55000" lnSpcReduction="20000"/>
          </a:bodyPr>
          <a:lstStyle/>
          <a:p>
            <a:pPr marL="0" indent="0" algn="ctr">
              <a:buNone/>
            </a:pPr>
            <a:endParaRPr lang="es-AR" sz="30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marL="0" indent="0" algn="ctr">
              <a:buNone/>
            </a:pPr>
            <a:r>
              <a:rPr lang="es-AR" sz="4700" b="1" i="1" cap="small" dirty="0">
                <a:solidFill>
                  <a:schemeClr val="accent3">
                    <a:lumMod val="75000"/>
                  </a:schemeClr>
                </a:solidFill>
                <a:effectLst>
                  <a:outerShdw blurRad="38100" dist="38100" dir="2700000" algn="tl">
                    <a:srgbClr val="000000">
                      <a:alpha val="43137"/>
                    </a:srgbClr>
                  </a:outerShdw>
                </a:effectLst>
                <a:latin typeface="+mj-lt"/>
                <a:ea typeface="+mj-ea"/>
                <a:cs typeface="+mj-cs"/>
              </a:rPr>
              <a:t>4) </a:t>
            </a:r>
            <a:r>
              <a:rPr lang="es-AR" sz="4700" b="1" i="1" u="sng" cap="small" dirty="0">
                <a:solidFill>
                  <a:schemeClr val="accent3">
                    <a:lumMod val="75000"/>
                  </a:schemeClr>
                </a:solidFill>
                <a:effectLst>
                  <a:outerShdw blurRad="38100" dist="38100" dir="2700000" algn="tl">
                    <a:srgbClr val="000000">
                      <a:alpha val="43137"/>
                    </a:srgbClr>
                  </a:outerShdw>
                </a:effectLst>
                <a:latin typeface="+mj-lt"/>
                <a:ea typeface="+mj-ea"/>
                <a:cs typeface="+mj-cs"/>
              </a:rPr>
              <a:t>Distribución de los bienes</a:t>
            </a:r>
          </a:p>
          <a:p>
            <a:pPr algn="ctr"/>
            <a:endParaRPr lang="es-AR" sz="4700" b="1" cap="small" dirty="0">
              <a:solidFill>
                <a:schemeClr val="accent3">
                  <a:lumMod val="75000"/>
                </a:schemeClr>
              </a:solidFill>
              <a:effectLst>
                <a:outerShdw blurRad="38100" dist="38100" dir="2700000" algn="tl">
                  <a:srgbClr val="000000">
                    <a:alpha val="43137"/>
                  </a:srgbClr>
                </a:outerShdw>
              </a:effectLst>
              <a:latin typeface="+mj-lt"/>
              <a:ea typeface="+mj-ea"/>
              <a:cs typeface="+mj-cs"/>
            </a:endParaRPr>
          </a:p>
          <a:p>
            <a:pPr algn="ctr"/>
            <a:r>
              <a:rPr lang="es-AR" sz="4700" cap="small" dirty="0">
                <a:solidFill>
                  <a:schemeClr val="tx2"/>
                </a:solidFill>
                <a:latin typeface="+mj-lt"/>
                <a:ea typeface="+mj-ea"/>
                <a:cs typeface="+mj-cs"/>
              </a:rPr>
              <a:t>Arts. 528:</a:t>
            </a:r>
          </a:p>
        </p:txBody>
      </p:sp>
      <p:sp>
        <p:nvSpPr>
          <p:cNvPr id="5" name="4 Flecha en U"/>
          <p:cNvSpPr/>
          <p:nvPr/>
        </p:nvSpPr>
        <p:spPr>
          <a:xfrm rot="5400000">
            <a:off x="7596336" y="3284984"/>
            <a:ext cx="1440160" cy="144016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black"/>
              </a:solidFill>
            </a:endParaRPr>
          </a:p>
        </p:txBody>
      </p:sp>
      <p:sp>
        <p:nvSpPr>
          <p:cNvPr id="7" name="6 CuadroTexto"/>
          <p:cNvSpPr txBox="1"/>
          <p:nvPr/>
        </p:nvSpPr>
        <p:spPr>
          <a:xfrm>
            <a:off x="1637509" y="4437112"/>
            <a:ext cx="1584176" cy="1908215"/>
          </a:xfrm>
          <a:prstGeom prst="rect">
            <a:avLst/>
          </a:prstGeom>
          <a:noFill/>
        </p:spPr>
        <p:txBody>
          <a:bodyPr wrap="square" rtlCol="0">
            <a:spAutoFit/>
          </a:bodyPr>
          <a:lstStyle/>
          <a:p>
            <a:pPr algn="ctr"/>
            <a:r>
              <a:rPr lang="es-AR" sz="2500" b="1" dirty="0">
                <a:solidFill>
                  <a:prstClr val="white"/>
                </a:solidFill>
              </a:rPr>
              <a:t>Plazo máximo:</a:t>
            </a:r>
          </a:p>
          <a:p>
            <a:pPr algn="ctr"/>
            <a:r>
              <a:rPr lang="es-AR" sz="2500" b="1" dirty="0">
                <a:solidFill>
                  <a:prstClr val="white"/>
                </a:solidFill>
              </a:rPr>
              <a:t>2</a:t>
            </a:r>
          </a:p>
          <a:p>
            <a:pPr algn="ctr"/>
            <a:r>
              <a:rPr lang="es-AR" sz="2500" b="1" dirty="0">
                <a:solidFill>
                  <a:prstClr val="white"/>
                </a:solidFill>
              </a:rPr>
              <a:t> años</a:t>
            </a:r>
          </a:p>
          <a:p>
            <a:endParaRPr lang="es-AR" dirty="0">
              <a:solidFill>
                <a:prstClr val="black"/>
              </a:solidFill>
            </a:endParaRPr>
          </a:p>
        </p:txBody>
      </p:sp>
      <p:graphicFrame>
        <p:nvGraphicFramePr>
          <p:cNvPr id="8" name="7 Diagrama"/>
          <p:cNvGraphicFramePr/>
          <p:nvPr>
            <p:extLst>
              <p:ext uri="{D42A27DB-BD31-4B8C-83A1-F6EECF244321}">
                <p14:modId xmlns:p14="http://schemas.microsoft.com/office/powerpoint/2010/main" xmlns="" val="2382716639"/>
              </p:ext>
            </p:extLst>
          </p:nvPr>
        </p:nvGraphicFramePr>
        <p:xfrm>
          <a:off x="539552" y="3284984"/>
          <a:ext cx="7344816"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8 CuadroTexto"/>
          <p:cNvSpPr txBox="1"/>
          <p:nvPr/>
        </p:nvSpPr>
        <p:spPr>
          <a:xfrm>
            <a:off x="1331640" y="3681898"/>
            <a:ext cx="1656184" cy="707886"/>
          </a:xfrm>
          <a:prstGeom prst="rect">
            <a:avLst/>
          </a:prstGeom>
          <a:noFill/>
        </p:spPr>
        <p:txBody>
          <a:bodyPr wrap="square" rtlCol="0">
            <a:spAutoFit/>
          </a:bodyPr>
          <a:lstStyle/>
          <a:p>
            <a:pPr algn="ctr"/>
            <a:r>
              <a:rPr lang="es-AR" sz="2000" b="1" dirty="0">
                <a:solidFill>
                  <a:prstClr val="white"/>
                </a:solidFill>
              </a:rPr>
              <a:t>UC </a:t>
            </a:r>
          </a:p>
          <a:p>
            <a:pPr algn="ctr"/>
            <a:r>
              <a:rPr lang="es-AR" sz="2000" b="1" dirty="0">
                <a:solidFill>
                  <a:prstClr val="white"/>
                </a:solidFill>
              </a:rPr>
              <a:t>vigente</a:t>
            </a:r>
          </a:p>
        </p:txBody>
      </p:sp>
      <p:sp>
        <p:nvSpPr>
          <p:cNvPr id="11" name="10 CuadroTexto"/>
          <p:cNvSpPr txBox="1"/>
          <p:nvPr/>
        </p:nvSpPr>
        <p:spPr>
          <a:xfrm>
            <a:off x="1331640" y="5637441"/>
            <a:ext cx="1656184" cy="707886"/>
          </a:xfrm>
          <a:prstGeom prst="rect">
            <a:avLst/>
          </a:prstGeom>
          <a:noFill/>
        </p:spPr>
        <p:txBody>
          <a:bodyPr wrap="square" rtlCol="0">
            <a:spAutoFit/>
          </a:bodyPr>
          <a:lstStyle/>
          <a:p>
            <a:pPr algn="ctr"/>
            <a:r>
              <a:rPr lang="es-AR" sz="2000" b="1" dirty="0">
                <a:solidFill>
                  <a:prstClr val="white"/>
                </a:solidFill>
              </a:rPr>
              <a:t>UC </a:t>
            </a:r>
            <a:r>
              <a:rPr lang="es-AR" sz="2000" b="1" dirty="0">
                <a:solidFill>
                  <a:srgbClr val="FF0000"/>
                </a:solidFill>
              </a:rPr>
              <a:t>CESADA</a:t>
            </a:r>
            <a:endParaRPr lang="es-AR" sz="2000" b="1" dirty="0">
              <a:solidFill>
                <a:prstClr val="white"/>
              </a:solidFill>
            </a:endParaRPr>
          </a:p>
        </p:txBody>
      </p:sp>
      <p:pic>
        <p:nvPicPr>
          <p:cNvPr id="12" name="11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745801" y="692696"/>
            <a:ext cx="2286000" cy="200025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xmlns="" val="2737841572"/>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62000" y="4425280"/>
            <a:ext cx="7543800" cy="1524000"/>
          </a:xfrm>
        </p:spPr>
        <p:txBody>
          <a:bodyPr>
            <a:normAutofit fontScale="90000"/>
          </a:bodyPr>
          <a:lstStyle/>
          <a:p>
            <a:pPr algn="ctr"/>
            <a:r>
              <a:rPr lang="es-AR" altLang="es-AR" sz="6000" dirty="0"/>
              <a:t>OTROS DERECHOS RECONOCIDOS FUERA DEL TÍTULO III, LIBRO II</a:t>
            </a:r>
            <a:endParaRPr lang="es-AR" sz="6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3730292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dirty="0"/>
              <a:t>Los convivientes y la RESPONSABILIDAD PARENTAL</a:t>
            </a:r>
          </a:p>
        </p:txBody>
      </p:sp>
      <p:sp>
        <p:nvSpPr>
          <p:cNvPr id="3" name="Marcador de contenido 2"/>
          <p:cNvSpPr>
            <a:spLocks noGrp="1"/>
          </p:cNvSpPr>
          <p:nvPr>
            <p:ph sz="quarter" idx="1"/>
          </p:nvPr>
        </p:nvSpPr>
        <p:spPr/>
        <p:txBody>
          <a:bodyPr>
            <a:normAutofit fontScale="70000" lnSpcReduction="20000"/>
          </a:bodyPr>
          <a:lstStyle/>
          <a:p>
            <a:r>
              <a:rPr lang="es-AR" dirty="0"/>
              <a:t>ARTÍCULO 672.- Progenitor afín. Se denomina progenitor afín al cónyuge o conviviente que vive con quien tiene a su cargo el cuidado personal del niño o adolescente.</a:t>
            </a:r>
          </a:p>
          <a:p>
            <a:endParaRPr lang="es-AR" dirty="0"/>
          </a:p>
          <a:p>
            <a:r>
              <a:rPr lang="es-AR" dirty="0"/>
              <a:t>ARTÍCULO 673.- Deberes del progenitor afín. El cónyuge o conviviente</a:t>
            </a:r>
          </a:p>
          <a:p>
            <a:r>
              <a:rPr lang="es-AR" dirty="0"/>
              <a:t>de un progenitor debe cooperar en la crianza y educación de los hijos del</a:t>
            </a:r>
          </a:p>
          <a:p>
            <a:r>
              <a:rPr lang="es-AR" dirty="0"/>
              <a:t>otro, realizar los actos cotidianos relativos a su formación en el ámbito</a:t>
            </a:r>
          </a:p>
          <a:p>
            <a:r>
              <a:rPr lang="es-AR" dirty="0"/>
              <a:t>doméstico y adoptar decisiones ante situaciones de urgencia. En caso de</a:t>
            </a:r>
          </a:p>
          <a:p>
            <a:r>
              <a:rPr lang="es-AR" dirty="0"/>
              <a:t>desacuerdo entre el progenitor y su cónyuge o conviviente prevalece el</a:t>
            </a:r>
          </a:p>
          <a:p>
            <a:r>
              <a:rPr lang="es-AR" dirty="0"/>
              <a:t>criterio del progenitor.</a:t>
            </a:r>
          </a:p>
          <a:p>
            <a:r>
              <a:rPr lang="es-AR" dirty="0"/>
              <a:t>Esta colaboración no afecta los derechos de los titulares de la responsabilidad</a:t>
            </a:r>
          </a:p>
          <a:p>
            <a:r>
              <a:rPr lang="es-AR" dirty="0"/>
              <a:t>parental.</a:t>
            </a:r>
          </a:p>
        </p:txBody>
      </p:sp>
    </p:spTree>
    <p:extLst>
      <p:ext uri="{BB962C8B-B14F-4D97-AF65-F5344CB8AC3E}">
        <p14:creationId xmlns:p14="http://schemas.microsoft.com/office/powerpoint/2010/main" xmlns="" val="51758912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b="1" dirty="0">
                <a:solidFill>
                  <a:srgbClr val="FF0000"/>
                </a:solidFill>
                <a:effectLst>
                  <a:outerShdw blurRad="38100" dist="38100" dir="2700000" algn="tl">
                    <a:srgbClr val="000000">
                      <a:alpha val="43137"/>
                    </a:srgbClr>
                  </a:outerShdw>
                </a:effectLst>
              </a:rPr>
              <a:t>DELEGACIÓN DEL EJERCICIO DE LA RESPONSABILIDAD PARENTAL (674)</a:t>
            </a:r>
          </a:p>
        </p:txBody>
      </p:sp>
      <p:sp>
        <p:nvSpPr>
          <p:cNvPr id="3" name="2 Rectángulo redondeado"/>
          <p:cNvSpPr/>
          <p:nvPr/>
        </p:nvSpPr>
        <p:spPr>
          <a:xfrm>
            <a:off x="755576" y="1412776"/>
            <a:ext cx="7632848" cy="504056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El progenitor a cargo puede delegar en su </a:t>
            </a:r>
            <a:r>
              <a:rPr lang="es-AR" sz="2400" u="sng" dirty="0">
                <a:solidFill>
                  <a:prstClr val="black"/>
                </a:solidFill>
                <a:effectLst>
                  <a:outerShdw blurRad="38100" dist="38100" dir="2700000" algn="tl">
                    <a:srgbClr val="000000">
                      <a:alpha val="43137"/>
                    </a:srgbClr>
                  </a:outerShdw>
                </a:effectLst>
                <a:latin typeface="Arial Narrow" panose="020B0606020202030204" pitchFamily="34" charset="0"/>
              </a:rPr>
              <a:t>CONVIVIENTE</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el </a:t>
            </a:r>
            <a:r>
              <a:rPr lang="es-AR" sz="2400" b="1" u="sng" dirty="0">
                <a:solidFill>
                  <a:prstClr val="black"/>
                </a:solidFill>
                <a:effectLst>
                  <a:outerShdw blurRad="38100" dist="38100" dir="2700000" algn="tl">
                    <a:srgbClr val="000000">
                      <a:alpha val="43137"/>
                    </a:srgbClr>
                  </a:outerShdw>
                </a:effectLst>
                <a:latin typeface="Arial Narrow" panose="020B0606020202030204" pitchFamily="34" charset="0"/>
              </a:rPr>
              <a:t>ejercicio</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siempre que exista </a:t>
            </a:r>
            <a:r>
              <a:rPr lang="es-AR" sz="2400" b="1" u="sng" dirty="0">
                <a:solidFill>
                  <a:srgbClr val="00B0F0"/>
                </a:solidFill>
                <a:effectLst>
                  <a:outerShdw blurRad="38100" dist="38100" dir="2700000" algn="tl">
                    <a:srgbClr val="000000">
                      <a:alpha val="43137"/>
                    </a:srgbClr>
                  </a:outerShdw>
                </a:effectLst>
                <a:latin typeface="Arial Narrow" panose="020B0606020202030204" pitchFamily="34" charset="0"/>
              </a:rPr>
              <a:t>IMPOSIBILIDAD</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para su desempeño del otro progenitor o </a:t>
            </a:r>
            <a:r>
              <a:rPr lang="es-AR" sz="2400" b="1" u="sng" dirty="0">
                <a:solidFill>
                  <a:srgbClr val="FF0000"/>
                </a:solidFill>
                <a:effectLst>
                  <a:outerShdw blurRad="38100" dist="38100" dir="2700000" algn="tl">
                    <a:srgbClr val="000000">
                      <a:alpha val="43137"/>
                    </a:srgbClr>
                  </a:outerShdw>
                </a:effectLst>
                <a:latin typeface="Arial Narrow" panose="020B0606020202030204" pitchFamily="34" charset="0"/>
              </a:rPr>
              <a:t>NO FUERA CONVENIENTE</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que la ejerza</a:t>
            </a:r>
            <a:r>
              <a:rPr lang="es-AR" dirty="0">
                <a:solidFill>
                  <a:prstClr val="black"/>
                </a:solidFill>
                <a:effectLst>
                  <a:outerShdw blurRad="38100" dist="38100" dir="2700000" algn="tl">
                    <a:srgbClr val="000000">
                      <a:alpha val="43137"/>
                    </a:srgbClr>
                  </a:outerShdw>
                </a:effectLst>
              </a:rPr>
              <a:t> </a:t>
            </a:r>
          </a:p>
          <a:p>
            <a:pPr marL="285750" indent="-285750" algn="ctr">
              <a:buFontTx/>
              <a:buBlip>
                <a:blip r:embed="rId2"/>
              </a:buBlip>
            </a:pPr>
            <a:r>
              <a:rPr lang="es-AR" sz="2400" dirty="0">
                <a:solidFill>
                  <a:prstClr val="black"/>
                </a:solidFill>
              </a:rPr>
              <a:t>Viaje</a:t>
            </a:r>
          </a:p>
          <a:p>
            <a:pPr marL="285750" indent="-285750" algn="ctr">
              <a:buFontTx/>
              <a:buBlip>
                <a:blip r:embed="rId2"/>
              </a:buBlip>
            </a:pPr>
            <a:r>
              <a:rPr lang="es-AR" sz="2400" dirty="0">
                <a:solidFill>
                  <a:prstClr val="black"/>
                </a:solidFill>
              </a:rPr>
              <a:t>Enfermedad</a:t>
            </a:r>
          </a:p>
          <a:p>
            <a:pPr marL="285750" indent="-285750" algn="ctr">
              <a:buFontTx/>
              <a:buBlip>
                <a:blip r:embed="rId2"/>
              </a:buBlip>
            </a:pPr>
            <a:r>
              <a:rPr lang="es-AR" sz="2400" dirty="0">
                <a:solidFill>
                  <a:prstClr val="black"/>
                </a:solidFill>
              </a:rPr>
              <a:t>Incapacidad transitoria</a:t>
            </a:r>
          </a:p>
          <a:p>
            <a:pPr algn="ctr"/>
            <a:endParaRPr lang="es-AR" dirty="0">
              <a:solidFill>
                <a:prstClr val="black"/>
              </a:solidFill>
            </a:endParaRPr>
          </a:p>
          <a:p>
            <a:pPr algn="just"/>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Requiere </a:t>
            </a:r>
            <a:r>
              <a:rPr lang="es-AR" sz="2400" b="1" dirty="0">
                <a:solidFill>
                  <a:srgbClr val="00B050"/>
                </a:solidFill>
                <a:effectLst>
                  <a:outerShdw blurRad="38100" dist="38100" dir="2700000" algn="tl">
                    <a:srgbClr val="000000">
                      <a:alpha val="43137"/>
                    </a:srgbClr>
                  </a:outerShdw>
                </a:effectLst>
                <a:latin typeface="Arial Narrow" panose="020B0606020202030204" pitchFamily="34" charset="0"/>
              </a:rPr>
              <a:t>CONFORMIDAD EXPRESA</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del otro progenitor o en su defecto </a:t>
            </a:r>
            <a:r>
              <a:rPr lang="es-AR" sz="2400" b="1" dirty="0">
                <a:solidFill>
                  <a:srgbClr val="7030A0"/>
                </a:solidFill>
                <a:effectLst>
                  <a:outerShdw blurRad="38100" dist="38100" dir="2700000" algn="tl">
                    <a:srgbClr val="000000">
                      <a:alpha val="43137"/>
                    </a:srgbClr>
                  </a:outerShdw>
                </a:effectLst>
                <a:latin typeface="Arial Narrow" panose="020B0606020202030204" pitchFamily="34" charset="0"/>
              </a:rPr>
              <a:t>HOMOLOGACIÓN JUDICIAL</a:t>
            </a:r>
          </a:p>
        </p:txBody>
      </p:sp>
    </p:spTree>
    <p:extLst>
      <p:ext uri="{BB962C8B-B14F-4D97-AF65-F5344CB8AC3E}">
        <p14:creationId xmlns:p14="http://schemas.microsoft.com/office/powerpoint/2010/main" xmlns="" val="231246939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b="1" dirty="0">
                <a:solidFill>
                  <a:srgbClr val="FF0000"/>
                </a:solidFill>
                <a:effectLst>
                  <a:outerShdw blurRad="38100" dist="38100" dir="2700000" algn="tl">
                    <a:srgbClr val="000000">
                      <a:alpha val="43137"/>
                    </a:srgbClr>
                  </a:outerShdw>
                </a:effectLst>
              </a:rPr>
              <a:t>EJERCICIO CONJUNTO DE LA RESPONSABILIDAD PARENTAL(675)</a:t>
            </a:r>
          </a:p>
        </p:txBody>
      </p:sp>
      <p:sp>
        <p:nvSpPr>
          <p:cNvPr id="3" name="2 Rectángulo redondeado"/>
          <p:cNvSpPr/>
          <p:nvPr/>
        </p:nvSpPr>
        <p:spPr>
          <a:xfrm>
            <a:off x="539552" y="1556792"/>
            <a:ext cx="8136904" cy="46805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Un conviviente puede asumir el ejercicio de la responsabilidad compartido con el otro progenitor titular en caso de:</a:t>
            </a:r>
          </a:p>
          <a:p>
            <a:pPr marL="285750" indent="-285750" algn="ctr">
              <a:buFontTx/>
              <a:buBlip>
                <a:blip r:embed="rId2"/>
              </a:buBlip>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Muerte</a:t>
            </a:r>
          </a:p>
          <a:p>
            <a:pPr marL="285750" indent="-285750" algn="ctr">
              <a:buFontTx/>
              <a:buBlip>
                <a:blip r:embed="rId2"/>
              </a:buBlip>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Incapacidad</a:t>
            </a:r>
          </a:p>
          <a:p>
            <a:pPr marL="285750" indent="-285750" algn="ctr">
              <a:buFontTx/>
              <a:buBlip>
                <a:blip r:embed="rId2"/>
              </a:buBlip>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Ausencia</a:t>
            </a:r>
          </a:p>
          <a:p>
            <a:pPr algn="just"/>
            <a:r>
              <a:rPr lang="es-AR" sz="2400" b="1" u="sng" dirty="0">
                <a:solidFill>
                  <a:srgbClr val="00B0F0"/>
                </a:solidFill>
                <a:effectLst>
                  <a:outerShdw blurRad="38100" dist="38100" dir="2700000" algn="tl">
                    <a:srgbClr val="000000">
                      <a:alpha val="43137"/>
                    </a:srgbClr>
                  </a:outerShdw>
                </a:effectLst>
                <a:latin typeface="Arial Narrow" panose="020B0606020202030204" pitchFamily="34" charset="0"/>
              </a:rPr>
              <a:t>Acuerdo</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entre el progenitor en ejercicio y su cónyuge o conviviente</a:t>
            </a:r>
          </a:p>
          <a:p>
            <a:pPr algn="just"/>
            <a:r>
              <a:rPr lang="es-AR" sz="2400" b="1" u="sng" dirty="0">
                <a:solidFill>
                  <a:srgbClr val="7030A0"/>
                </a:solidFill>
                <a:effectLst>
                  <a:outerShdw blurRad="38100" dist="38100" dir="2700000" algn="tl">
                    <a:srgbClr val="000000">
                      <a:alpha val="43137"/>
                    </a:srgbClr>
                  </a:outerShdw>
                </a:effectLst>
                <a:latin typeface="Arial Narrow" panose="020B0606020202030204" pitchFamily="34" charset="0"/>
              </a:rPr>
              <a:t>Homologado judicialmente</a:t>
            </a: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(conflicto: prima opinión progenitor)</a:t>
            </a:r>
          </a:p>
          <a:p>
            <a:pPr algn="just"/>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SE EXTINGUE con </a:t>
            </a:r>
          </a:p>
          <a:p>
            <a:pPr marL="342900" indent="-342900" algn="ctr">
              <a:buFontTx/>
              <a:buAutoNum type="alphaLcParenR"/>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la ruptura del matrimonio </a:t>
            </a:r>
          </a:p>
          <a:p>
            <a:pPr marL="342900" indent="-342900" algn="ctr">
              <a:buFontTx/>
              <a:buAutoNum type="alphaLcParenR"/>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 el cese de la UNION CONVIVENCIAL</a:t>
            </a:r>
          </a:p>
          <a:p>
            <a:pPr marL="342900" indent="-342900" algn="ctr">
              <a:buFontTx/>
              <a:buAutoNum type="alphaLcParenR"/>
            </a:pPr>
            <a:r>
              <a:rPr lang="es-AR" sz="2400" dirty="0">
                <a:solidFill>
                  <a:prstClr val="black"/>
                </a:solidFill>
                <a:effectLst>
                  <a:outerShdw blurRad="38100" dist="38100" dir="2700000" algn="tl">
                    <a:srgbClr val="000000">
                      <a:alpha val="43137"/>
                    </a:srgbClr>
                  </a:outerShdw>
                </a:effectLst>
                <a:latin typeface="Arial Narrow" panose="020B0606020202030204" pitchFamily="34" charset="0"/>
              </a:rPr>
              <a:t>La recuperación de la capacidad plena del progenitor</a:t>
            </a:r>
          </a:p>
          <a:p>
            <a:pPr algn="ctr"/>
            <a:endParaRPr lang="es-AR" dirty="0">
              <a:solidFill>
                <a:prstClr val="white"/>
              </a:solidFill>
            </a:endParaRPr>
          </a:p>
        </p:txBody>
      </p:sp>
    </p:spTree>
    <p:extLst>
      <p:ext uri="{BB962C8B-B14F-4D97-AF65-F5344CB8AC3E}">
        <p14:creationId xmlns:p14="http://schemas.microsoft.com/office/powerpoint/2010/main" xmlns="" val="8680721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9" name="AutoShape 13" descr="http://upload.wikimedia.org/wikipedia/commons/2/21/Flag_of_Colombia.sv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solidFill>
                <a:prstClr val="black"/>
              </a:solidFill>
            </a:endParaRPr>
          </a:p>
        </p:txBody>
      </p:sp>
      <p:sp>
        <p:nvSpPr>
          <p:cNvPr id="12" name="Rectangle 3"/>
          <p:cNvSpPr txBox="1">
            <a:spLocks/>
          </p:cNvSpPr>
          <p:nvPr/>
        </p:nvSpPr>
        <p:spPr bwMode="auto">
          <a:xfrm>
            <a:off x="154198" y="908720"/>
            <a:ext cx="8810290" cy="4676302"/>
          </a:xfrm>
          <a:prstGeom prst="rect">
            <a:avLst/>
          </a:prstGeom>
          <a:solidFill>
            <a:schemeClr val="bg1"/>
          </a:solidFill>
          <a:ln>
            <a:solidFill>
              <a:srgbClr val="000000"/>
            </a:solidFill>
            <a:miter lim="800000"/>
            <a:headEnd/>
            <a:tailEnd/>
          </a:ln>
        </p:spPr>
        <p:txBody>
          <a:bodyPr vert="horz" wrap="square" lIns="91440" tIns="45720" rIns="91440" bIns="45720" numCol="1" rtlCol="0" anchor="t" anchorCtr="0" compatLnSpc="1">
            <a:prstTxWarp prst="textNoShape">
              <a:avLst/>
            </a:prstTxWarp>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indent="-514350" algn="just">
              <a:buFont typeface="+mj-lt"/>
              <a:buAutoNum type="arabicPeriod"/>
              <a:defRPr/>
            </a:pPr>
            <a:r>
              <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Adopción Conjunta </a:t>
            </a:r>
            <a:r>
              <a:rPr lang="es-ES" b="1" dirty="0">
                <a:ln w="11430"/>
                <a:solidFill>
                  <a:srgbClr val="575F6D"/>
                </a:solidFill>
                <a:latin typeface="Arial" charset="0"/>
                <a:cs typeface="Arial" charset="0"/>
              </a:rPr>
              <a:t>(arts. 599, 602, 604).</a:t>
            </a:r>
          </a:p>
          <a:p>
            <a:pPr marL="514350" indent="-514350" algn="just">
              <a:buFont typeface="+mj-lt"/>
              <a:buAutoNum type="arabicPeriod"/>
              <a:defRPr/>
            </a:pPr>
            <a:endPar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endParaRPr>
          </a:p>
          <a:p>
            <a:pPr marL="514350" indent="-514350" algn="just">
              <a:buFont typeface="+mj-lt"/>
              <a:buAutoNum type="arabicPeriod"/>
              <a:defRPr/>
            </a:pPr>
            <a:r>
              <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Adopción de integración del hijo del conviviente </a:t>
            </a:r>
            <a:r>
              <a:rPr lang="es-ES" b="1" dirty="0">
                <a:ln w="11430"/>
                <a:solidFill>
                  <a:srgbClr val="575F6D"/>
                </a:solidFill>
                <a:latin typeface="Arial" charset="0"/>
                <a:cs typeface="Arial" charset="0"/>
              </a:rPr>
              <a:t>(art. 620)</a:t>
            </a:r>
          </a:p>
          <a:p>
            <a:pPr marL="514350" indent="-514350" algn="just">
              <a:buFont typeface="+mj-lt"/>
              <a:buAutoNum type="arabicPeriod"/>
              <a:defRPr/>
            </a:pPr>
            <a:endPar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endParaRPr>
          </a:p>
          <a:p>
            <a:pPr marL="514350" indent="-514350" algn="just">
              <a:buFont typeface="+mj-lt"/>
              <a:buAutoNum type="arabicPeriod"/>
              <a:defRPr/>
            </a:pPr>
            <a:r>
              <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Indemnización de las consecuencias no patrimoniales: </a:t>
            </a:r>
            <a:r>
              <a:rPr lang="es-ES" b="1" dirty="0">
                <a:ln w="11430"/>
                <a:solidFill>
                  <a:srgbClr val="575F6D"/>
                </a:solidFill>
                <a:latin typeface="Arial" charset="0"/>
                <a:cs typeface="Arial" charset="0"/>
              </a:rPr>
              <a:t>art. 1741:</a:t>
            </a:r>
            <a:r>
              <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 </a:t>
            </a:r>
            <a:r>
              <a:rPr lang="es-ES" b="1" i="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“…quienes convivan con aquel recibiendo trato familiar ostensible”. </a:t>
            </a:r>
          </a:p>
          <a:p>
            <a:pPr marL="514350" indent="-514350" algn="just">
              <a:buFont typeface="+mj-lt"/>
              <a:buAutoNum type="arabicPeriod"/>
              <a:defRPr/>
            </a:pPr>
            <a:endParaRPr lang="es-ES" b="1" i="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endParaRPr>
          </a:p>
          <a:p>
            <a:pPr marL="514350" indent="-514350" algn="just">
              <a:buFont typeface="+mj-lt"/>
              <a:buAutoNum type="arabicPeriod"/>
              <a:defRPr/>
            </a:pPr>
            <a:r>
              <a:rPr lang="es-ES" b="1" dirty="0">
                <a:ln w="11430"/>
                <a:gradFill>
                  <a:gsLst>
                    <a:gs pos="0">
                      <a:srgbClr val="7598D9">
                        <a:tint val="70000"/>
                        <a:satMod val="245000"/>
                      </a:srgbClr>
                    </a:gs>
                    <a:gs pos="75000">
                      <a:srgbClr val="7598D9">
                        <a:tint val="90000"/>
                        <a:shade val="60000"/>
                        <a:satMod val="240000"/>
                      </a:srgbClr>
                    </a:gs>
                    <a:gs pos="100000">
                      <a:srgbClr val="7598D9">
                        <a:tint val="100000"/>
                        <a:shade val="50000"/>
                        <a:satMod val="240000"/>
                      </a:srgbClr>
                    </a:gs>
                  </a:gsLst>
                  <a:lin ang="5400000"/>
                </a:gradFill>
                <a:latin typeface="Arial" charset="0"/>
                <a:cs typeface="Arial" charset="0"/>
              </a:rPr>
              <a:t>Vivienda como DDHH de la persona: </a:t>
            </a:r>
            <a:r>
              <a:rPr lang="es-ES" b="1" dirty="0">
                <a:ln w="11430"/>
                <a:solidFill>
                  <a:srgbClr val="575F6D"/>
                </a:solidFill>
                <a:latin typeface="Arial" charset="0"/>
                <a:cs typeface="Arial" charset="0"/>
              </a:rPr>
              <a:t>(arts. 244, 245 y 246). </a:t>
            </a:r>
          </a:p>
          <a:p>
            <a:pPr marL="0" indent="0" algn="just">
              <a:buFont typeface="Arial" panose="020B0604020202020204" pitchFamily="34" charset="0"/>
              <a:buNone/>
            </a:pPr>
            <a:endParaRPr lang="es-AR" altLang="es-AR" b="1" dirty="0">
              <a:solidFill>
                <a:srgbClr val="002060"/>
              </a:solidFill>
            </a:endParaRPr>
          </a:p>
          <a:p>
            <a:pPr marL="0" indent="0" algn="just">
              <a:buFont typeface="Arial" panose="020B0604020202020204" pitchFamily="34" charset="0"/>
              <a:buNone/>
            </a:pPr>
            <a:endParaRPr lang="es-AR" altLang="es-AR" b="1" dirty="0">
              <a:solidFill>
                <a:prstClr val="black"/>
              </a:solidFill>
            </a:endParaRPr>
          </a:p>
        </p:txBody>
      </p:sp>
    </p:spTree>
    <p:extLst>
      <p:ext uri="{BB962C8B-B14F-4D97-AF65-F5344CB8AC3E}">
        <p14:creationId xmlns:p14="http://schemas.microsoft.com/office/powerpoint/2010/main" xmlns="" val="1242685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1"/>
          </p:nvPr>
        </p:nvSpPr>
        <p:spPr/>
        <p:txBody>
          <a:bodyPr/>
          <a:lstStyle/>
          <a:p>
            <a:pPr eaLnBrk="1" hangingPunct="1">
              <a:lnSpc>
                <a:spcPct val="90000"/>
              </a:lnSpc>
            </a:pPr>
            <a:r>
              <a:rPr lang="es-AR" b="1" dirty="0">
                <a:latin typeface="Arial Narrow" pitchFamily="34" charset="0"/>
              </a:rPr>
              <a:t>Texto derogado</a:t>
            </a:r>
            <a:r>
              <a:rPr lang="es-AR" dirty="0">
                <a:latin typeface="Arial Narrow" pitchFamily="34" charset="0"/>
              </a:rPr>
              <a:t>.</a:t>
            </a:r>
          </a:p>
          <a:p>
            <a:pPr eaLnBrk="1" hangingPunct="1">
              <a:lnSpc>
                <a:spcPct val="90000"/>
              </a:lnSpc>
            </a:pPr>
            <a:r>
              <a:rPr lang="es-AR" dirty="0">
                <a:latin typeface="Arial Narrow" pitchFamily="34" charset="0"/>
              </a:rPr>
              <a:t>Art.165.- Este Código no reconoce esponsales de futuro. No habrá acción para exigir el cumplimiento de la promesa de matrimonio. </a:t>
            </a:r>
          </a:p>
          <a:p>
            <a:pPr eaLnBrk="1" hangingPunct="1">
              <a:lnSpc>
                <a:spcPct val="90000"/>
              </a:lnSpc>
            </a:pPr>
            <a:r>
              <a:rPr lang="es-AR" b="1" dirty="0">
                <a:latin typeface="Arial Narrow" pitchFamily="34" charset="0"/>
              </a:rPr>
              <a:t>Texto originario</a:t>
            </a:r>
            <a:r>
              <a:rPr lang="es-AR" dirty="0">
                <a:latin typeface="Arial Narrow" pitchFamily="34" charset="0"/>
              </a:rPr>
              <a:t>.</a:t>
            </a:r>
          </a:p>
          <a:p>
            <a:pPr eaLnBrk="1" hangingPunct="1">
              <a:lnSpc>
                <a:spcPct val="90000"/>
              </a:lnSpc>
            </a:pPr>
            <a:r>
              <a:rPr lang="es-AR" dirty="0">
                <a:latin typeface="Arial Narrow" pitchFamily="34" charset="0"/>
              </a:rPr>
              <a:t>Art.166.- La ley no reconoce esponsales de futuro. Ningún tribunal admitirá demanda sobre la materia, </a:t>
            </a:r>
            <a:r>
              <a:rPr lang="es-AR" i="1" dirty="0">
                <a:solidFill>
                  <a:srgbClr val="270595"/>
                </a:solidFill>
                <a:latin typeface="Arial Narrow" pitchFamily="34" charset="0"/>
              </a:rPr>
              <a:t>ni por indemnizaciones de perjuicio que ellos hubiesen causado</a:t>
            </a:r>
          </a:p>
        </p:txBody>
      </p:sp>
    </p:spTree>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109571"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109572"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109573"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pPr fontAlgn="base">
              <a:spcBef>
                <a:spcPct val="0"/>
              </a:spcBef>
              <a:spcAft>
                <a:spcPct val="0"/>
              </a:spcAft>
            </a:pPr>
            <a:endParaRPr lang="es-AR">
              <a:solidFill>
                <a:prstClr val="black"/>
              </a:solidFill>
              <a:cs typeface="Arial" charset="0"/>
            </a:endParaRPr>
          </a:p>
        </p:txBody>
      </p:sp>
      <p:sp>
        <p:nvSpPr>
          <p:cNvPr id="109574" name="Rectangle 3"/>
          <p:cNvSpPr txBox="1">
            <a:spLocks/>
          </p:cNvSpPr>
          <p:nvPr/>
        </p:nvSpPr>
        <p:spPr bwMode="auto">
          <a:xfrm>
            <a:off x="107950" y="1344613"/>
            <a:ext cx="8810625" cy="4748212"/>
          </a:xfrm>
          <a:prstGeom prst="rect">
            <a:avLst/>
          </a:prstGeom>
          <a:solidFill>
            <a:schemeClr val="bg1"/>
          </a:solidFill>
          <a:ln w="9525">
            <a:solidFill>
              <a:srgbClr val="000000"/>
            </a:solidFill>
            <a:miter lim="800000"/>
            <a:headEnd/>
            <a:tailEnd/>
          </a:ln>
        </p:spPr>
        <p:txBody>
          <a:bodyPr/>
          <a:lstStyle/>
          <a:p>
            <a:pPr algn="just" fontAlgn="base">
              <a:spcBef>
                <a:spcPct val="0"/>
              </a:spcBef>
              <a:spcAft>
                <a:spcPct val="0"/>
              </a:spcAft>
            </a:pPr>
            <a:r>
              <a:rPr lang="es-AR" sz="2800" b="1" dirty="0">
                <a:solidFill>
                  <a:srgbClr val="002060"/>
                </a:solidFill>
                <a:latin typeface="Arial" charset="0"/>
                <a:cs typeface="Arial" charset="0"/>
              </a:rPr>
              <a:t>ARTICULO 705.- </a:t>
            </a:r>
            <a:r>
              <a:rPr lang="es-AR" sz="2800" b="1" dirty="0" err="1">
                <a:solidFill>
                  <a:prstClr val="black"/>
                </a:solidFill>
                <a:latin typeface="Arial" charset="0"/>
                <a:cs typeface="Arial" charset="0"/>
              </a:rPr>
              <a:t>Ambito</a:t>
            </a:r>
            <a:r>
              <a:rPr lang="es-AR" sz="2800" b="1" dirty="0">
                <a:solidFill>
                  <a:prstClr val="black"/>
                </a:solidFill>
                <a:latin typeface="Arial" charset="0"/>
                <a:cs typeface="Arial" charset="0"/>
              </a:rPr>
              <a:t> de aplicación. </a:t>
            </a:r>
            <a:r>
              <a:rPr lang="es-AR" sz="2800" b="1" dirty="0">
                <a:solidFill>
                  <a:srgbClr val="C00000"/>
                </a:solidFill>
                <a:latin typeface="Arial" charset="0"/>
                <a:cs typeface="Arial" charset="0"/>
              </a:rPr>
              <a:t>Las disposiciones de este título son aplicables a los procesos en materia de familia, </a:t>
            </a:r>
            <a:r>
              <a:rPr lang="es-AR" sz="2800" dirty="0">
                <a:solidFill>
                  <a:prstClr val="black"/>
                </a:solidFill>
                <a:latin typeface="Arial" charset="0"/>
                <a:cs typeface="Arial" charset="0"/>
              </a:rPr>
              <a:t>sin perjuicio de lo que la ley disponga en casos específicos.</a:t>
            </a:r>
          </a:p>
          <a:p>
            <a:pPr algn="just" fontAlgn="base">
              <a:spcBef>
                <a:spcPct val="0"/>
              </a:spcBef>
              <a:spcAft>
                <a:spcPct val="0"/>
              </a:spcAft>
            </a:pPr>
            <a:endParaRPr lang="es-AR" sz="2800" dirty="0">
              <a:solidFill>
                <a:prstClr val="black"/>
              </a:solidFill>
              <a:latin typeface="Arial" charset="0"/>
              <a:cs typeface="Arial" charset="0"/>
            </a:endParaRPr>
          </a:p>
          <a:p>
            <a:pPr algn="just" fontAlgn="base">
              <a:spcBef>
                <a:spcPct val="0"/>
              </a:spcBef>
              <a:spcAft>
                <a:spcPct val="0"/>
              </a:spcAft>
            </a:pPr>
            <a:r>
              <a:rPr lang="es-AR" sz="2800" b="1" dirty="0">
                <a:solidFill>
                  <a:srgbClr val="002060"/>
                </a:solidFill>
                <a:latin typeface="Arial" charset="0"/>
                <a:cs typeface="Arial" charset="0"/>
              </a:rPr>
              <a:t>ARTICULO 718.- </a:t>
            </a:r>
            <a:r>
              <a:rPr lang="es-AR" sz="2800" b="1" dirty="0">
                <a:solidFill>
                  <a:prstClr val="black"/>
                </a:solidFill>
                <a:latin typeface="Arial" charset="0"/>
                <a:cs typeface="Arial" charset="0"/>
              </a:rPr>
              <a:t>Uniones convivenciales. </a:t>
            </a:r>
            <a:r>
              <a:rPr lang="es-AR" sz="2800" dirty="0">
                <a:solidFill>
                  <a:prstClr val="black"/>
                </a:solidFill>
                <a:latin typeface="Arial" charset="0"/>
                <a:cs typeface="Arial" charset="0"/>
              </a:rPr>
              <a:t>En los </a:t>
            </a:r>
            <a:r>
              <a:rPr lang="es-AR" sz="2800" u="sng" dirty="0">
                <a:solidFill>
                  <a:prstClr val="black"/>
                </a:solidFill>
                <a:latin typeface="Arial" charset="0"/>
                <a:cs typeface="Arial" charset="0"/>
              </a:rPr>
              <a:t>conflictos derivados de las uniones convivenciales,</a:t>
            </a:r>
            <a:r>
              <a:rPr lang="es-AR" sz="2800" dirty="0">
                <a:solidFill>
                  <a:prstClr val="black"/>
                </a:solidFill>
                <a:latin typeface="Arial" charset="0"/>
                <a:cs typeface="Arial" charset="0"/>
              </a:rPr>
              <a:t> es competente </a:t>
            </a:r>
            <a:r>
              <a:rPr lang="es-AR" sz="2800" b="1" dirty="0">
                <a:solidFill>
                  <a:srgbClr val="C00000"/>
                </a:solidFill>
                <a:latin typeface="Arial" charset="0"/>
                <a:cs typeface="Arial" charset="0"/>
              </a:rPr>
              <a:t>el juez del último domicilio </a:t>
            </a:r>
            <a:r>
              <a:rPr lang="es-AR" sz="2800" b="1" dirty="0" err="1">
                <a:solidFill>
                  <a:srgbClr val="C00000"/>
                </a:solidFill>
                <a:latin typeface="Arial" charset="0"/>
                <a:cs typeface="Arial" charset="0"/>
              </a:rPr>
              <a:t>convivencial</a:t>
            </a:r>
            <a:r>
              <a:rPr lang="es-AR" sz="2800" b="1" dirty="0">
                <a:solidFill>
                  <a:srgbClr val="C00000"/>
                </a:solidFill>
                <a:latin typeface="Arial" charset="0"/>
                <a:cs typeface="Arial" charset="0"/>
              </a:rPr>
              <a:t> o el del demandado a elección del actor.</a:t>
            </a:r>
            <a:endParaRPr lang="es-ES" sz="2800" dirty="0">
              <a:solidFill>
                <a:prstClr val="black"/>
              </a:solidFill>
              <a:latin typeface="Arial" charset="0"/>
              <a:cs typeface="Arial" charset="0"/>
            </a:endParaRPr>
          </a:p>
        </p:txBody>
      </p:sp>
      <p:sp>
        <p:nvSpPr>
          <p:cNvPr id="14" name="13 CuadroTexto"/>
          <p:cNvSpPr txBox="1"/>
          <p:nvPr/>
        </p:nvSpPr>
        <p:spPr>
          <a:xfrm>
            <a:off x="1258888" y="128588"/>
            <a:ext cx="6913562" cy="70802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a:defRPr/>
            </a:pPr>
            <a:r>
              <a:rPr lang="es-AR" sz="4000" dirty="0">
                <a:solidFill>
                  <a:prstClr val="white"/>
                </a:solidFill>
              </a:rPr>
              <a:t>COMPETENCIA</a:t>
            </a: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AR">
              <a:latin typeface="Calibri" pitchFamily="34" charset="0"/>
            </a:endParaRPr>
          </a:p>
        </p:txBody>
      </p:sp>
      <p:sp>
        <p:nvSpPr>
          <p:cNvPr id="113667"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113668"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113669"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113670" name="2 CuadroTexto"/>
          <p:cNvSpPr txBox="1">
            <a:spLocks noChangeArrowheads="1"/>
          </p:cNvSpPr>
          <p:nvPr/>
        </p:nvSpPr>
        <p:spPr bwMode="auto">
          <a:xfrm>
            <a:off x="250825" y="260350"/>
            <a:ext cx="8713788" cy="6370638"/>
          </a:xfrm>
          <a:prstGeom prst="rect">
            <a:avLst/>
          </a:prstGeom>
          <a:solidFill>
            <a:schemeClr val="accent2"/>
          </a:solidFill>
          <a:ln w="9525">
            <a:noFill/>
            <a:miter lim="800000"/>
            <a:headEnd/>
            <a:tailEnd/>
          </a:ln>
        </p:spPr>
        <p:txBody>
          <a:bodyPr>
            <a:spAutoFit/>
          </a:bodyPr>
          <a:lstStyle/>
          <a:p>
            <a:pPr algn="ctr"/>
            <a:endParaRPr lang="es-AR" sz="6000" b="1"/>
          </a:p>
          <a:p>
            <a:pPr algn="ctr"/>
            <a:r>
              <a:rPr lang="es-AR" sz="6000" b="1"/>
              <a:t>¿ORDEN SUCESORIO?</a:t>
            </a:r>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a:p>
            <a:pPr algn="just"/>
            <a:endParaRPr lang="es-AR" altLang="es-AR" sz="2400" b="1" u="sng">
              <a:solidFill>
                <a:schemeClr val="bg1"/>
              </a:solidFill>
            </a:endParaRPr>
          </a:p>
        </p:txBody>
      </p:sp>
      <p:pic>
        <p:nvPicPr>
          <p:cNvPr id="113671" name="Picture 4" descr="C:\Users\luciano\Desktop\say-no.jpg"/>
          <p:cNvPicPr>
            <a:picLocks noChangeAspect="1" noChangeArrowheads="1"/>
          </p:cNvPicPr>
          <p:nvPr/>
        </p:nvPicPr>
        <p:blipFill>
          <a:blip r:embed="rId2" cstate="print"/>
          <a:srcRect/>
          <a:stretch>
            <a:fillRect/>
          </a:stretch>
        </p:blipFill>
        <p:spPr bwMode="auto">
          <a:xfrm rot="-366809">
            <a:off x="2459038" y="2420938"/>
            <a:ext cx="4249737" cy="4249737"/>
          </a:xfrm>
          <a:prstGeom prst="rect">
            <a:avLst/>
          </a:prstGeom>
          <a:noFill/>
          <a:ln w="9525">
            <a:noFill/>
            <a:miter lim="800000"/>
            <a:headEnd/>
            <a:tailEnd/>
          </a:ln>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pPr algn="ctr"/>
            <a:r>
              <a:rPr lang="es-AR" sz="5400" b="1" u="sng" dirty="0"/>
              <a:t>PROCESOS DE FAMILIA</a:t>
            </a:r>
          </a:p>
        </p:txBody>
      </p:sp>
      <p:sp>
        <p:nvSpPr>
          <p:cNvPr id="5" name="4 Marcador de contenido"/>
          <p:cNvSpPr>
            <a:spLocks noGrp="1"/>
          </p:cNvSpPr>
          <p:nvPr>
            <p:ph idx="1"/>
          </p:nvPr>
        </p:nvSpPr>
        <p:spPr/>
        <p:txBody>
          <a:bodyPr/>
          <a:lstStyle/>
          <a:p>
            <a:r>
              <a:rPr lang="es-AR" b="1" dirty="0">
                <a:solidFill>
                  <a:schemeClr val="accent1"/>
                </a:solidFill>
                <a:effectLst>
                  <a:outerShdw blurRad="38100" dist="38100" dir="2700000" algn="tl">
                    <a:srgbClr val="000000">
                      <a:alpha val="43137"/>
                    </a:srgbClr>
                  </a:outerShdw>
                </a:effectLst>
              </a:rPr>
              <a:t>Pautas Generales dentro del Código Civil y Comercial de la Nación.</a:t>
            </a:r>
          </a:p>
          <a:p>
            <a:r>
              <a:rPr lang="es-AR" dirty="0"/>
              <a:t>1) Acciones de estado de familia</a:t>
            </a:r>
          </a:p>
          <a:p>
            <a:endParaRPr lang="es-AR" dirty="0"/>
          </a:p>
          <a:p>
            <a:r>
              <a:rPr lang="es-AR" dirty="0"/>
              <a:t>2) Reglas de competencia territorial</a:t>
            </a:r>
          </a:p>
          <a:p>
            <a:endParaRPr lang="es-AR" dirty="0"/>
          </a:p>
          <a:p>
            <a:r>
              <a:rPr lang="es-AR" dirty="0"/>
              <a:t>3) Medidas cautelares que pueden adoptarse</a:t>
            </a: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sz="4000" b="1" dirty="0"/>
              <a:t>Art. 705. Ámbito de aplicación</a:t>
            </a:r>
          </a:p>
        </p:txBody>
      </p:sp>
      <p:sp>
        <p:nvSpPr>
          <p:cNvPr id="3" name="2 Marcador de contenido"/>
          <p:cNvSpPr>
            <a:spLocks noGrp="1"/>
          </p:cNvSpPr>
          <p:nvPr>
            <p:ph idx="1"/>
          </p:nvPr>
        </p:nvSpPr>
        <p:spPr/>
        <p:txBody>
          <a:bodyPr/>
          <a:lstStyle/>
          <a:p>
            <a:r>
              <a:rPr lang="es-AR" dirty="0"/>
              <a:t>Las disposiciones de este Código son aplicables a los procesos de familia.</a:t>
            </a:r>
          </a:p>
          <a:p>
            <a:endParaRPr lang="es-AR" dirty="0"/>
          </a:p>
          <a:p>
            <a:r>
              <a:rPr lang="es-AR" dirty="0"/>
              <a:t>Mirada Constitucional del derecho de familia</a:t>
            </a:r>
          </a:p>
          <a:p>
            <a:r>
              <a:rPr lang="es-AR" dirty="0"/>
              <a:t>Especialización en el derecho de familia</a:t>
            </a:r>
          </a:p>
          <a:p>
            <a:endParaRPr lang="es-AR" dirty="0"/>
          </a:p>
        </p:txBody>
      </p:sp>
      <p:sp>
        <p:nvSpPr>
          <p:cNvPr id="4" name="3 Marcador de fecha"/>
          <p:cNvSpPr>
            <a:spLocks noGrp="1"/>
          </p:cNvSpPr>
          <p:nvPr>
            <p:ph type="dt" sz="half" idx="10"/>
          </p:nvPr>
        </p:nvSpPr>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283</a:t>
            </a:fld>
            <a:endParaRPr lang="es-AR">
              <a:solidFill>
                <a:srgbClr val="FFFFFF"/>
              </a:solidFill>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b="1" dirty="0"/>
              <a:t>PRINCIPIOS GENERALES</a:t>
            </a:r>
          </a:p>
        </p:txBody>
      </p:sp>
      <p:sp>
        <p:nvSpPr>
          <p:cNvPr id="3" name="2 Marcador de contenido"/>
          <p:cNvSpPr>
            <a:spLocks noGrp="1"/>
          </p:cNvSpPr>
          <p:nvPr>
            <p:ph idx="1"/>
          </p:nvPr>
        </p:nvSpPr>
        <p:spPr>
          <a:xfrm>
            <a:off x="457200" y="1268760"/>
            <a:ext cx="8229600" cy="5186048"/>
          </a:xfrm>
        </p:spPr>
        <p:txBody>
          <a:bodyPr>
            <a:normAutofit fontScale="92500" lnSpcReduction="20000"/>
          </a:bodyPr>
          <a:lstStyle/>
          <a:p>
            <a:r>
              <a:rPr lang="es-AR" dirty="0"/>
              <a:t>Tutela Judicial efectiva</a:t>
            </a:r>
          </a:p>
          <a:p>
            <a:r>
              <a:rPr lang="es-AR" dirty="0"/>
              <a:t>Inmediación</a:t>
            </a:r>
          </a:p>
          <a:p>
            <a:r>
              <a:rPr lang="es-AR" dirty="0"/>
              <a:t> Buena Fe y Lealtad procesal</a:t>
            </a:r>
          </a:p>
          <a:p>
            <a:r>
              <a:rPr lang="es-AR" dirty="0"/>
              <a:t>Oficiosidad</a:t>
            </a:r>
          </a:p>
          <a:p>
            <a:r>
              <a:rPr lang="es-AR" dirty="0"/>
              <a:t>Oralidad </a:t>
            </a:r>
          </a:p>
          <a:p>
            <a:r>
              <a:rPr lang="es-AR" dirty="0"/>
              <a:t>Acceso limitado al expediente</a:t>
            </a:r>
          </a:p>
          <a:p>
            <a:r>
              <a:rPr lang="es-AR" dirty="0"/>
              <a:t>Participación en el Proceso y Derecho a ser oído de los vulnerables</a:t>
            </a:r>
          </a:p>
          <a:p>
            <a:r>
              <a:rPr lang="es-AR" dirty="0"/>
              <a:t>Acceso a la justicia</a:t>
            </a:r>
          </a:p>
          <a:p>
            <a:r>
              <a:rPr lang="es-AR" dirty="0"/>
              <a:t>Especialización de los jueces</a:t>
            </a:r>
          </a:p>
          <a:p>
            <a:r>
              <a:rPr lang="es-AR" dirty="0"/>
              <a:t>Apoyo multidisciplinario</a:t>
            </a:r>
          </a:p>
          <a:p>
            <a:r>
              <a:rPr lang="es-AR" dirty="0"/>
              <a:t>Interés superior </a:t>
            </a:r>
            <a:r>
              <a:rPr lang="es-AR"/>
              <a:t>del niño </a:t>
            </a:r>
            <a:endParaRPr lang="es-AR" dirty="0"/>
          </a:p>
          <a:p>
            <a:endParaRPr lang="es-AR" dirty="0"/>
          </a:p>
        </p:txBody>
      </p:sp>
      <p:sp>
        <p:nvSpPr>
          <p:cNvPr id="4" name="3 Marcador de fecha"/>
          <p:cNvSpPr>
            <a:spLocks noGrp="1"/>
          </p:cNvSpPr>
          <p:nvPr>
            <p:ph type="dt" sz="half" idx="10"/>
          </p:nvPr>
        </p:nvSpPr>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284</a:t>
            </a:fld>
            <a:endParaRPr lang="es-AR">
              <a:solidFill>
                <a:srgbClr val="FFFFFF"/>
              </a:solidFill>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AR" b="1" dirty="0"/>
              <a:t>La relación niño-operadores jurídicos</a:t>
            </a:r>
          </a:p>
        </p:txBody>
      </p:sp>
      <p:pic>
        <p:nvPicPr>
          <p:cNvPr id="245763" name="Picture 2" descr="C:\Users\marisa herrera\AppData\Local\Microsoft\Windows\Temporary Internet Files\Content.Outlook\CWHE0O41\Audiencia con Marina II (2).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755650" y="1628775"/>
            <a:ext cx="7524750" cy="5040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19669433"/>
      </p:ext>
    </p:extLst>
  </p:cSld>
  <p:clrMapOvr>
    <a:masterClrMapping/>
  </p:clrMapOvr>
  <p:transition spd="slow">
    <p:wheel spokes="1"/>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AR" sz="3200" b="1" dirty="0"/>
              <a:t>PRINCIPIOS RELATIVOS A LA PRUEBA</a:t>
            </a:r>
          </a:p>
        </p:txBody>
      </p:sp>
      <p:sp>
        <p:nvSpPr>
          <p:cNvPr id="3" name="2 Marcador de contenido"/>
          <p:cNvSpPr>
            <a:spLocks noGrp="1"/>
          </p:cNvSpPr>
          <p:nvPr>
            <p:ph idx="1"/>
          </p:nvPr>
        </p:nvSpPr>
        <p:spPr/>
        <p:txBody>
          <a:bodyPr>
            <a:normAutofit lnSpcReduction="10000"/>
          </a:bodyPr>
          <a:lstStyle/>
          <a:p>
            <a:r>
              <a:rPr lang="es-AR" dirty="0"/>
              <a:t>Libertad</a:t>
            </a:r>
          </a:p>
          <a:p>
            <a:r>
              <a:rPr lang="es-AR" dirty="0"/>
              <a:t>Amplitud </a:t>
            </a:r>
          </a:p>
          <a:p>
            <a:r>
              <a:rPr lang="es-AR" dirty="0"/>
              <a:t>Flexibilidad</a:t>
            </a:r>
          </a:p>
          <a:p>
            <a:endParaRPr lang="es-AR" dirty="0"/>
          </a:p>
          <a:p>
            <a:r>
              <a:rPr lang="es-AR" dirty="0"/>
              <a:t>Carga de la prueba: Quien se encuentra en mejores condiciones de probar.</a:t>
            </a:r>
          </a:p>
          <a:p>
            <a:endParaRPr lang="es-AR" dirty="0"/>
          </a:p>
          <a:p>
            <a:r>
              <a:rPr lang="es-AR" dirty="0"/>
              <a:t>TESTIGOS!!!!</a:t>
            </a:r>
          </a:p>
        </p:txBody>
      </p:sp>
      <p:sp>
        <p:nvSpPr>
          <p:cNvPr id="4" name="3 Marcador de fecha"/>
          <p:cNvSpPr>
            <a:spLocks noGrp="1"/>
          </p:cNvSpPr>
          <p:nvPr>
            <p:ph type="dt" sz="half" idx="10"/>
          </p:nvPr>
        </p:nvSpPr>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286</a:t>
            </a:fld>
            <a:endParaRPr lang="es-AR">
              <a:solidFill>
                <a:srgbClr val="FFFFFF"/>
              </a:solidFill>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AR" sz="3600" b="1" dirty="0"/>
              <a:t>ACCIONES DE ESTADO DE FAMILIA</a:t>
            </a:r>
          </a:p>
        </p:txBody>
      </p:sp>
      <p:sp>
        <p:nvSpPr>
          <p:cNvPr id="3" name="2 Marcador de contenido"/>
          <p:cNvSpPr>
            <a:spLocks noGrp="1"/>
          </p:cNvSpPr>
          <p:nvPr>
            <p:ph idx="1"/>
          </p:nvPr>
        </p:nvSpPr>
        <p:spPr/>
        <p:txBody>
          <a:bodyPr>
            <a:normAutofit/>
          </a:bodyPr>
          <a:lstStyle/>
          <a:p>
            <a:r>
              <a:rPr lang="es-AR" dirty="0" err="1"/>
              <a:t>Irrenunciabilidad</a:t>
            </a:r>
            <a:endParaRPr lang="es-AR" dirty="0"/>
          </a:p>
          <a:p>
            <a:endParaRPr lang="es-AR" dirty="0"/>
          </a:p>
          <a:p>
            <a:r>
              <a:rPr lang="es-AR" dirty="0"/>
              <a:t>Imprescriptibilidad</a:t>
            </a:r>
          </a:p>
          <a:p>
            <a:endParaRPr lang="es-AR" dirty="0"/>
          </a:p>
          <a:p>
            <a:r>
              <a:rPr lang="es-AR" dirty="0"/>
              <a:t>Prescripción en cuanto a los derechos patrimoniales.</a:t>
            </a:r>
          </a:p>
          <a:p>
            <a:pPr>
              <a:buNone/>
            </a:pPr>
            <a:endParaRPr lang="es-AR" dirty="0"/>
          </a:p>
          <a:p>
            <a:r>
              <a:rPr lang="es-AR" dirty="0"/>
              <a:t>Inherencia Personal.</a:t>
            </a:r>
          </a:p>
          <a:p>
            <a:endParaRPr lang="es-AR" dirty="0"/>
          </a:p>
        </p:txBody>
      </p:sp>
      <p:sp>
        <p:nvSpPr>
          <p:cNvPr id="4" name="3 Marcador de fecha"/>
          <p:cNvSpPr>
            <a:spLocks noGrp="1"/>
          </p:cNvSpPr>
          <p:nvPr>
            <p:ph type="dt" sz="half" idx="10"/>
          </p:nvPr>
        </p:nvSpPr>
        <p:spPr/>
        <p:txBody>
          <a:bodyPr/>
          <a:lstStyle/>
          <a:p>
            <a:pPr>
              <a:defRPr/>
            </a:pPr>
            <a:fld id="{8A2DB5D3-A7D1-494F-9888-91B78F091773}" type="datetime12">
              <a:rPr lang="es-AR" smtClean="0">
                <a:solidFill>
                  <a:srgbClr val="FFFFFF"/>
                </a:solidFill>
              </a:rPr>
              <a:pPr>
                <a:defRPr/>
              </a:pPr>
              <a:t>2:21 p. m.</a:t>
            </a:fld>
            <a:endParaRPr lang="es-AR">
              <a:solidFill>
                <a:srgbClr val="FFFFFF"/>
              </a:solidFill>
            </a:endParaRPr>
          </a:p>
        </p:txBody>
      </p:sp>
      <p:sp>
        <p:nvSpPr>
          <p:cNvPr id="5" name="4 Marcador de número de diapositiva"/>
          <p:cNvSpPr>
            <a:spLocks noGrp="1"/>
          </p:cNvSpPr>
          <p:nvPr>
            <p:ph type="sldNum" sz="quarter" idx="12"/>
          </p:nvPr>
        </p:nvSpPr>
        <p:spPr/>
        <p:txBody>
          <a:bodyPr/>
          <a:lstStyle/>
          <a:p>
            <a:pPr>
              <a:defRPr/>
            </a:pPr>
            <a:fld id="{4A3A72BA-FF3F-43F2-9ED0-CAA22DA483B5}" type="slidenum">
              <a:rPr lang="es-AR" smtClean="0">
                <a:solidFill>
                  <a:srgbClr val="FFFFFF"/>
                </a:solidFill>
              </a:rPr>
              <a:pPr>
                <a:defRPr/>
              </a:pPr>
              <a:t>287</a:t>
            </a:fld>
            <a:endParaRPr lang="es-AR">
              <a:solidFill>
                <a:srgbClr val="FFFFFF"/>
              </a:solidFill>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1662113" y="4876800"/>
            <a:ext cx="7481887" cy="457200"/>
          </a:xfrm>
        </p:spPr>
        <p:txBody>
          <a:bodyPr>
            <a:normAutofit fontScale="90000"/>
          </a:bodyPr>
          <a:lstStyle/>
          <a:p>
            <a:endParaRPr lang="es-AR" dirty="0"/>
          </a:p>
        </p:txBody>
      </p:sp>
      <p:graphicFrame>
        <p:nvGraphicFramePr>
          <p:cNvPr id="5" name="4 Marcador de contenido"/>
          <p:cNvGraphicFramePr>
            <a:graphicFrameLocks noGrp="1"/>
          </p:cNvGraphicFramePr>
          <p:nvPr>
            <p:ph sz="half" idx="4294967295"/>
            <p:extLst/>
          </p:nvPr>
        </p:nvGraphicFramePr>
        <p:xfrm>
          <a:off x="179512" y="188640"/>
          <a:ext cx="8713788" cy="6394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Rectángulo"/>
          <p:cNvSpPr/>
          <p:nvPr/>
        </p:nvSpPr>
        <p:spPr>
          <a:xfrm rot="16200000">
            <a:off x="-3065383" y="3086591"/>
            <a:ext cx="6838653" cy="707886"/>
          </a:xfrm>
          <a:prstGeom prst="rect">
            <a:avLst/>
          </a:prstGeom>
          <a:solidFill>
            <a:schemeClr val="tx1"/>
          </a:solid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ES" sz="4000" b="1" dirty="0">
                <a:ln w="11430"/>
                <a:gradFill>
                  <a:gsLst>
                    <a:gs pos="0">
                      <a:srgbClr val="DA1F28">
                        <a:tint val="70000"/>
                        <a:satMod val="245000"/>
                      </a:srgbClr>
                    </a:gs>
                    <a:gs pos="75000">
                      <a:srgbClr val="DA1F28">
                        <a:tint val="90000"/>
                        <a:shade val="60000"/>
                        <a:satMod val="240000"/>
                      </a:srgbClr>
                    </a:gs>
                    <a:gs pos="100000">
                      <a:srgbClr val="DA1F28">
                        <a:tint val="100000"/>
                        <a:shade val="50000"/>
                        <a:satMod val="240000"/>
                      </a:srgbClr>
                    </a:gs>
                  </a:gsLst>
                  <a:lin ang="5400000"/>
                </a:gradFill>
                <a:effectLst>
                  <a:outerShdw blurRad="50800" dist="39000" dir="5460000" algn="tl">
                    <a:srgbClr val="000000">
                      <a:alpha val="38000"/>
                    </a:srgbClr>
                  </a:outerShdw>
                </a:effectLst>
                <a:latin typeface="Algerian" panose="04020705040A02060702" pitchFamily="82" charset="0"/>
              </a:rPr>
              <a:t>REGLAS DE COMPETENCIA</a:t>
            </a:r>
          </a:p>
        </p:txBody>
      </p:sp>
    </p:spTree>
    <p:extLst>
      <p:ext uri="{BB962C8B-B14F-4D97-AF65-F5344CB8AC3E}">
        <p14:creationId xmlns:p14="http://schemas.microsoft.com/office/powerpoint/2010/main" xmlns="" val="424342159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1662113" y="4876800"/>
            <a:ext cx="7481887" cy="457200"/>
          </a:xfrm>
        </p:spPr>
        <p:txBody>
          <a:bodyPr>
            <a:normAutofit fontScale="90000"/>
          </a:bodyPr>
          <a:lstStyle/>
          <a:p>
            <a:endParaRPr lang="es-AR" dirty="0"/>
          </a:p>
        </p:txBody>
      </p:sp>
      <p:graphicFrame>
        <p:nvGraphicFramePr>
          <p:cNvPr id="5" name="4 Marcador de contenido"/>
          <p:cNvGraphicFramePr>
            <a:graphicFrameLocks noGrp="1"/>
          </p:cNvGraphicFramePr>
          <p:nvPr>
            <p:ph sz="half" idx="4294967295"/>
            <p:extLst/>
          </p:nvPr>
        </p:nvGraphicFramePr>
        <p:xfrm>
          <a:off x="179512" y="188640"/>
          <a:ext cx="8713788" cy="6394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Rectángulo"/>
          <p:cNvSpPr/>
          <p:nvPr/>
        </p:nvSpPr>
        <p:spPr>
          <a:xfrm rot="16200000">
            <a:off x="-3065383" y="3086591"/>
            <a:ext cx="6838653" cy="707886"/>
          </a:xfrm>
          <a:prstGeom prst="rect">
            <a:avLst/>
          </a:prstGeom>
          <a:solidFill>
            <a:schemeClr val="tx1"/>
          </a:solid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ES" sz="4000" b="1" dirty="0">
                <a:ln w="11430"/>
                <a:gradFill>
                  <a:gsLst>
                    <a:gs pos="0">
                      <a:srgbClr val="DA1F28">
                        <a:tint val="70000"/>
                        <a:satMod val="245000"/>
                      </a:srgbClr>
                    </a:gs>
                    <a:gs pos="75000">
                      <a:srgbClr val="DA1F28">
                        <a:tint val="90000"/>
                        <a:shade val="60000"/>
                        <a:satMod val="240000"/>
                      </a:srgbClr>
                    </a:gs>
                    <a:gs pos="100000">
                      <a:srgbClr val="DA1F28">
                        <a:tint val="100000"/>
                        <a:shade val="50000"/>
                        <a:satMod val="240000"/>
                      </a:srgbClr>
                    </a:gs>
                  </a:gsLst>
                  <a:lin ang="5400000"/>
                </a:gradFill>
                <a:effectLst>
                  <a:outerShdw blurRad="50800" dist="39000" dir="5460000" algn="tl">
                    <a:srgbClr val="000000">
                      <a:alpha val="38000"/>
                    </a:srgbClr>
                  </a:outerShdw>
                </a:effectLst>
                <a:latin typeface="Algerian" panose="04020705040A02060702" pitchFamily="82" charset="0"/>
              </a:rPr>
              <a:t>REGLAS DE COMPETENCIA</a:t>
            </a:r>
          </a:p>
        </p:txBody>
      </p:sp>
    </p:spTree>
    <p:extLst>
      <p:ext uri="{BB962C8B-B14F-4D97-AF65-F5344CB8AC3E}">
        <p14:creationId xmlns:p14="http://schemas.microsoft.com/office/powerpoint/2010/main" xmlns="" val="4592416"/>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solidFill>
            <a:schemeClr val="accent2"/>
          </a:solidFill>
        </p:spPr>
        <p:txBody>
          <a:bodyPr>
            <a:normAutofit fontScale="90000"/>
          </a:bodyPr>
          <a:lstStyle/>
          <a:p>
            <a:pPr eaLnBrk="1" hangingPunct="1">
              <a:defRPr/>
            </a:pPr>
            <a:r>
              <a:rPr lang="es-AR" sz="3400" b="1">
                <a:latin typeface="Arial Narrow" pitchFamily="34" charset="0"/>
              </a:rPr>
              <a:t>Convención sobre la eliminación de todas las formas de discriminación contra la mujer</a:t>
            </a:r>
            <a:r>
              <a:rPr lang="es-AR" sz="3400"/>
              <a:t> </a:t>
            </a:r>
          </a:p>
        </p:txBody>
      </p:sp>
      <p:sp>
        <p:nvSpPr>
          <p:cNvPr id="52227" name="Rectangle 3"/>
          <p:cNvSpPr>
            <a:spLocks noGrp="1" noChangeArrowheads="1"/>
          </p:cNvSpPr>
          <p:nvPr>
            <p:ph type="body" idx="1"/>
          </p:nvPr>
        </p:nvSpPr>
        <p:spPr/>
        <p:txBody>
          <a:bodyPr/>
          <a:lstStyle/>
          <a:p>
            <a:pPr eaLnBrk="1" hangingPunct="1"/>
            <a:r>
              <a:rPr lang="es-AR" dirty="0">
                <a:latin typeface="Arial Narrow" pitchFamily="34" charset="0"/>
              </a:rPr>
              <a:t>Art. 16.2.</a:t>
            </a:r>
          </a:p>
          <a:p>
            <a:pPr eaLnBrk="1" hangingPunct="1">
              <a:buFont typeface="Wingdings" pitchFamily="2" charset="2"/>
              <a:buNone/>
            </a:pPr>
            <a:endParaRPr lang="es-AR" dirty="0"/>
          </a:p>
          <a:p>
            <a:pPr eaLnBrk="1" hangingPunct="1"/>
            <a:r>
              <a:rPr lang="es-AR" b="1" i="1" dirty="0">
                <a:solidFill>
                  <a:srgbClr val="270595"/>
                </a:solidFill>
                <a:latin typeface="Arial Narrow" pitchFamily="34" charset="0"/>
              </a:rPr>
              <a:t>No tendrán ningún efecto jurídico los esponsales</a:t>
            </a:r>
            <a:r>
              <a:rPr lang="es-AR" dirty="0">
                <a:latin typeface="Arial Narrow" pitchFamily="34" charset="0"/>
              </a:rPr>
              <a:t> ni el matrimonio de niños y se adoptarán todas las medidas necesarias, incluso de carácter legislativo, para fijar una edad mínima para la celebración del matrimonio y hacer obligatoria la inscripción del matrimonio en un registro oficial. </a:t>
            </a:r>
          </a:p>
        </p:txBody>
      </p:sp>
    </p:spTree>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290</a:t>
            </a:fld>
            <a:endParaRPr kumimoji="0" lang="es-AR" altLang="es-AR" sz="1800" b="0" i="0" u="none" strike="noStrike" kern="0" cap="none" spc="0" normalizeH="0" baseline="0" noProof="0">
              <a:ln>
                <a:noFill/>
              </a:ln>
              <a:solidFill>
                <a:sysClr val="windowText" lastClr="000000"/>
              </a:solidFill>
              <a:effectLst/>
              <a:uLnTx/>
              <a:uFillTx/>
            </a:endParaRPr>
          </a:p>
        </p:txBody>
      </p:sp>
      <p:sp>
        <p:nvSpPr>
          <p:cNvPr id="3" name="Rectángulo 2"/>
          <p:cNvSpPr/>
          <p:nvPr/>
        </p:nvSpPr>
        <p:spPr>
          <a:xfrm>
            <a:off x="785800" y="1196752"/>
            <a:ext cx="7602624" cy="5040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AR" sz="2400" kern="0" dirty="0">
                <a:solidFill>
                  <a:schemeClr val="tx1"/>
                </a:solidFill>
              </a:rPr>
              <a:t>1)	El reconocimiento de los efectos jurídicos previstos por el Título III del Libro II requiere, entre otros requisitos, que sus integrantes no estén unidos por vínculos de parentesco en línea recta en todos los grados, ni colateral hasta el cuarto grado. </a:t>
            </a:r>
          </a:p>
          <a:p>
            <a:pPr lvl="0" algn="ctr"/>
            <a:r>
              <a:rPr lang="es-AR" sz="2400" kern="0" dirty="0">
                <a:solidFill>
                  <a:schemeClr val="bg1"/>
                </a:solidFill>
              </a:rPr>
              <a:t>2)	La registración de la existencia de la unión </a:t>
            </a:r>
            <a:r>
              <a:rPr lang="es-AR" sz="2400" kern="0" dirty="0" err="1">
                <a:solidFill>
                  <a:schemeClr val="bg1"/>
                </a:solidFill>
              </a:rPr>
              <a:t>convivencial</a:t>
            </a:r>
            <a:r>
              <a:rPr lang="es-AR" sz="2400" kern="0" dirty="0">
                <a:solidFill>
                  <a:schemeClr val="bg1"/>
                </a:solidFill>
              </a:rPr>
              <a:t> debe ser solicitada por ambos integrantes, no así su extinción. </a:t>
            </a:r>
          </a:p>
          <a:p>
            <a:pPr lvl="0" algn="ctr"/>
            <a:r>
              <a:rPr lang="es-AR" sz="2400" kern="0" dirty="0">
                <a:solidFill>
                  <a:schemeClr val="tx1"/>
                </a:solidFill>
              </a:rPr>
              <a:t>3)	Los pactos de convivencia deben ser hechos por escritura pública. </a:t>
            </a:r>
          </a:p>
          <a:p>
            <a:pPr lvl="0" algn="ctr"/>
            <a:r>
              <a:rPr lang="es-AR" sz="2400" kern="0" dirty="0">
                <a:solidFill>
                  <a:schemeClr val="bg1"/>
                </a:solidFill>
              </a:rPr>
              <a:t>4)	La unión </a:t>
            </a:r>
            <a:r>
              <a:rPr lang="es-AR" sz="2400" kern="0" dirty="0" err="1">
                <a:solidFill>
                  <a:schemeClr val="bg1"/>
                </a:solidFill>
              </a:rPr>
              <a:t>convivencial</a:t>
            </a:r>
            <a:r>
              <a:rPr lang="es-AR" sz="2400" kern="0" dirty="0">
                <a:solidFill>
                  <a:schemeClr val="bg1"/>
                </a:solidFill>
              </a:rPr>
              <a:t> no genera deber alimentario post cese, excepto que así lo hayan acordado los convivientes mediante pacto. </a:t>
            </a:r>
            <a:endParaRPr kumimoji="0" lang="es-AR" sz="2400" b="0" i="0" u="none" strike="noStrike" kern="0" cap="none" spc="0" normalizeH="0" baseline="0" noProof="0" dirty="0">
              <a:ln>
                <a:noFill/>
              </a:ln>
              <a:solidFill>
                <a:schemeClr val="bg1"/>
              </a:solidFill>
              <a:effectLst/>
              <a:uLnTx/>
              <a:uFillTx/>
            </a:endParaRPr>
          </a:p>
        </p:txBody>
      </p:sp>
      <p:sp>
        <p:nvSpPr>
          <p:cNvPr id="4" name="Rectángulo redondeado 3"/>
          <p:cNvSpPr/>
          <p:nvPr/>
        </p:nvSpPr>
        <p:spPr>
          <a:xfrm>
            <a:off x="785800" y="578274"/>
            <a:ext cx="3822204" cy="576064"/>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s-AR" sz="2000" kern="0" dirty="0">
                <a:solidFill>
                  <a:sysClr val="windowText" lastClr="000000"/>
                </a:solidFill>
              </a:rPr>
              <a:t>UNIONES CONVIVENCIALES</a:t>
            </a:r>
            <a:endParaRPr kumimoji="0" lang="es-AR" sz="20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xmlns="" val="3649376353"/>
      </p:ext>
    </p:extLst>
  </p:cSld>
  <p:clrMapOvr>
    <a:masterClrMapping/>
  </p:clrMapOvr>
  <p:transition spd="slow">
    <p:circle/>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504765-701A-45AF-8612-F20F6CAD0DBE}" type="slidenum">
              <a:rPr kumimoji="0" lang="es-AR" alt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291</a:t>
            </a:fld>
            <a:endParaRPr kumimoji="0" lang="es-AR" altLang="es-AR" sz="1800" b="0" i="0" u="none" strike="noStrike" kern="0" cap="none" spc="0" normalizeH="0" baseline="0" noProof="0">
              <a:ln>
                <a:noFill/>
              </a:ln>
              <a:solidFill>
                <a:sysClr val="windowText" lastClr="000000"/>
              </a:solidFill>
              <a:effectLst/>
              <a:uLnTx/>
              <a:uFillTx/>
            </a:endParaRPr>
          </a:p>
        </p:txBody>
      </p:sp>
      <p:sp>
        <p:nvSpPr>
          <p:cNvPr id="3" name="Rectángulo 2"/>
          <p:cNvSpPr/>
          <p:nvPr/>
        </p:nvSpPr>
        <p:spPr>
          <a:xfrm>
            <a:off x="827584" y="476672"/>
            <a:ext cx="7560840" cy="5832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AR" sz="2000" kern="0" dirty="0">
                <a:solidFill>
                  <a:schemeClr val="tx1"/>
                </a:solidFill>
              </a:rPr>
              <a:t>5)	Ninguno de los convivientes puede, sin el asentimiento del otro, disponer de los derechos sobre la vivienda familiar, ni de los muebles indispensables de ésta, ni transportarlos fuera de la vivienda.  </a:t>
            </a:r>
          </a:p>
          <a:p>
            <a:pPr lvl="0" algn="ctr"/>
            <a:r>
              <a:rPr lang="es-AR" sz="2000" kern="0" dirty="0">
                <a:solidFill>
                  <a:schemeClr val="bg1"/>
                </a:solidFill>
              </a:rPr>
              <a:t>6)	Los convivientes son solidariamente responsables por las deudas que uno de ellos hubiera contraído con terceros para solventar las necesidades ordinarias del hogar, el sostenimiento y la educación de los hijos y la conservación de los bienes comunes. </a:t>
            </a:r>
          </a:p>
          <a:p>
            <a:pPr lvl="0" algn="ctr"/>
            <a:r>
              <a:rPr lang="es-AR" sz="2000" kern="0" dirty="0">
                <a:solidFill>
                  <a:schemeClr val="tx1"/>
                </a:solidFill>
              </a:rPr>
              <a:t>7) La compensación económica, en el caso de las uniones convivenciales, puede consistir en una prestación única o en una renta por un tiempo determinado que no puede ser mayor a dos años. </a:t>
            </a:r>
          </a:p>
          <a:p>
            <a:pPr lvl="0" algn="ctr"/>
            <a:r>
              <a:rPr lang="es-AR" sz="2000" kern="0" dirty="0">
                <a:solidFill>
                  <a:schemeClr val="bg1"/>
                </a:solidFill>
              </a:rPr>
              <a:t>8)El uso del inmueble que fue sede de la unión </a:t>
            </a:r>
            <a:r>
              <a:rPr lang="es-AR" sz="2000" kern="0" dirty="0" err="1">
                <a:solidFill>
                  <a:schemeClr val="bg1"/>
                </a:solidFill>
              </a:rPr>
              <a:t>convivencial</a:t>
            </a:r>
            <a:r>
              <a:rPr lang="es-AR" sz="2000" kern="0" dirty="0">
                <a:solidFill>
                  <a:schemeClr val="bg1"/>
                </a:solidFill>
              </a:rPr>
              <a:t> puede ser atribuido a uno de los convivientes sólo si acredita la extrema necesidad de una vivienda y la imposibilidad de procurársela en forma inmediata. </a:t>
            </a:r>
          </a:p>
        </p:txBody>
      </p:sp>
    </p:spTree>
    <p:extLst>
      <p:ext uri="{BB962C8B-B14F-4D97-AF65-F5344CB8AC3E}">
        <p14:creationId xmlns:p14="http://schemas.microsoft.com/office/powerpoint/2010/main" xmlns="" val="551648232"/>
      </p:ext>
    </p:extLst>
  </p:cSld>
  <p:clrMapOvr>
    <a:masterClrMapping/>
  </p:clrMapOvr>
  <p:transition spd="slow">
    <p:circle/>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AutoShape 2"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AR">
              <a:latin typeface="Calibri" pitchFamily="34" charset="0"/>
            </a:endParaRPr>
          </a:p>
        </p:txBody>
      </p:sp>
      <p:sp>
        <p:nvSpPr>
          <p:cNvPr id="115715" name="AutoShape 4" descr="data:image/jpeg;base64,/9j/4AAQSkZJRgABAQAAAQABAAD/2wCEAAkGBxIHEgkIBwgQCA0QDRYMDw4QDRsMDBANIBYiFhQSExMkKCgjJCYlGx8UITEhJSkrOi4uFx8zODMsNygtLisBCgoKDgwOGw8PGzUcFBwuNywsNzc0OCswLiwsNysrNywrKys0KysrKzcrKysrKywsKysrKysrKysrKysrKysrK//AABEIAGAAkAMBEQACEQEDEQH/xAAaAAEBAAMBAQAAAAAAAAAAAAAACAIDBQEH/8QAMRAAAgEABQkIAwEBAAAAAAAAAAECAwQxQXERITJSU3KRkrESFBUiVGGT0RMjQoMF/8QAGQEBAAMBAQAAAAAAAAAAAAAAAAECBQYH/8QAIREBAQACAgIDAQEBAAAAAAAAAAECMREyUZESE1IhIgP/2gAMAwEAAhEDEQA/APl8ILJHyqxXHRY4zifxlW3l72FqrgT8Z4RzTsLVXAfGeDmnYWquA+M8HNOwtVcB8Z4Oa11iC7NJ5Vou72FxnGlsLflFc+G0HoaH4Y/RzjUe+G0HoaH4Y/QDw2g9DQ/DH6AeG0HoaH4Y/QDw2g9DQ/DH6AL/AJtCs6qVCv8AKP0BMSoo5v1x5UZ+Fvxj1P6sPzPT38UdnHlRbmn1Yfmej8UdnHlQ5p9WH5no/FHZx5UOafVh+Z6PxR2ceVDmn1YfmenkqOOR/rjY/wCUOUX/AJYcX/M9ONCyOCOxx1Hi9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sjgjscdR4pdsiyAAAA11jRpN19CLpbDtFhHNtUAAAAACW1cZ+HWPVwsgAAAErJYMIuq4cLI4I7HHUeKXbIsgAAANdY0aTdfQi6Ww7RYRzbVAAAAAAltXGfh1j1cLIAAABKyWDCLquHCyOCOxx1Hil2yLIAAADXWNGk3X0IulsO0WEc21QAAAAAJbVxn4dY9XCyAAAASslgwi6rhweaOe5XnY43+R4pdvcvuuJPMQZfdcRzAy+64jmBl91xHMGusPy0mf+Xf7C6Xw7RX3eYbaHOjm2od5htoc6Ad5htoc6Ad5htoc6Ad5htoc6AKsQeZU0W95AS+ms3mXEz8Oserczy9yrWXEsjmeTKtZcQczyZVrLiDmeTKtZcQczy8k1kfmVjvBbOL/AF//2Q=="/>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115716" name="AutoShape 9" descr="data:image/jpeg;base64,/9j/4AAQSkZJRgABAQAAAQABAAD/2wCEAAkGBwgHBgkIBwgKCgkLDRYPDQwMDRsUFRAWIB0iIiAdHx8kKDQsJCYxJx8fLT0tMTU3Ojo6Iys/RD84QzQ5OjcBCgoKDQwNGg8PGjclHyU3Nzc3Nzc3Nzc3Nzc3Nzc3Nzc3Nzc3Nzc3Nzc3Nzc3Nzc3Nzc3Nzc3Nzc3Nzc3Nzc3N//AABEIAFsAeQMBEQACEQEDEQH/xAAbAAEBAAIDAQAAAAAAAAAAAAAABgQFAQMHAv/EADIQAAEDAgQFAgQFBQAAAAAAAAEAAgMEEQUxVZMSFhch0UFREyJhkQcUcYGDBhUyQqH/xAAbAQEAAgMBAQAAAAAAAAAAAAAAAQYDBAUCB//EADcRAAIABAMECAUDBAMAAAAAAAABAgMEESFTkRQVMeEFEhZBUVJhoRMicdHwJLHBIzKBkgZCQ//aAAwDAQACEQMRAD8AkVXT7MEAQBAEAQBAEAQBAEAQBAEAQBAEAQBAEAQBAEAQBAEAQBAEAQBAEBtuWcc0uq2ytXb6bMWpo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jlnHNLqtspt9NmLUbzo8xant9gqNdnzkWCXYFgl2BYKbsHRPUwQtJfI0GxNr9+y2JVLOmPCF2IbPikrYKmKN4e0Oc3iLCbEL1Po50qNq10u8XMnstV3RJzYKLsCwS7AsEuwLBLsCwS7AsEuwLBLsCwS7AsEuwFACAKQYks0VXFPT0tRGZgC0hr+7T9bdwtqTC5MyGZMhwDha4ohZn/wBQ/EfFLKad/wAQB35eNjGloF+G+fqfv65ixLZYoU7dZYvG7x/EvzA7UL6Phxhhvdd7fH9vzu7+DLj4kc2CZz+ORroo3sa9sQPa36Zj9h2zt6/TO8TVrp3aur43+35xfobQqZD/AGrG17v8+/pe2oZPyNBA3EpoYpjn8wa259BcrgVELqZrikQtpel39WcaLq9Z9Xh3GwC0CAoAQBAEAQBAEAQBAEAKlcSCb+DSYc7FpqeSCOpfE9122Die59/f2VlqqaJSaZuLrKKztbhw+/sZpDimzIYXDhdf5xPP8RlrK/BWVtbVioeD/uGu9bWy/ddKVDBKmuCCGyLTKl0sPSHwIZdrfa9+Ja0cMdD8M0NNTwENBL2xZ/KDa/3y+iscdBTzofngTKnMnTZ3WcyNu3df1M/GKaixGCnjrXU8kkbiQ2SxNz9L/wDFV5VF+vnwSn1IYVdWXosDHLmRwQKJJs34yVNZ6OVACAIAgCAIAgCAIAgOmsDHUkzZXOZGY3BzmkggW7kWWWS2pkLh43PUDaiVuJE4fhFJiEb4YsNH5RlM4GrqouGSV5/xe0ZgdiTl6K59JVHwJMiJLqxPw4Phf6+h0nUzJExxOb8118sLukvBvh6YX9SaqYKqPDGQlzJaZrW8cbGcLuGzXE5nvd3c2WSkmSY6hKPDF4vTHhhgdOpwjmT5N/iWdse/FeHgsL4cEzPwXG308BimZJUhjwIZXzEEAWuB8p7E/YH6LszOkJcqK0Kvph6d/D9+ByYej5kyXDFMfVjtjgscXZtXVm/C3vc3dXFFUUkWIuwZstPVxuMzohxyxvvYH0JFvb7Lk0lTDPrJ7iTdrWXclZfyRaOV/QU+0ULwvgmvDvSf1w9SowJsLcIpG00z5oREOGR4sXD3t6foqVWOJzouurO5qVHW+NF1lZ34GetUxBAEAQBAEAQBAEAQHDrcJvlbuvUKbiSRDJ/CcUp6ypkpoBwh8doxwWDQMh9irf0xSVcFJKinJWl4XTu3ey/gxQTJbjbTbbJ4UVVTkRzQuY5gbxF3Zos2K/fK3Y9/osciTFUv+livH/biWSbWSFC43ErY/vEaiSkrDVFkNNJOHu+R0UZcHi/uBYG1syLFdGfJ+Arx4Q+Lw/Poe5VRTzoFMUauvVYPv77vHwTuuGOBYmq/suFYfQVNhO2IOfwtuAb5Dv73Wp0TLqJs2dUU8KcL+XF28MSvV0+TMnRNt2vgUNE6J9JA+naGwujaY2gWs23YWVUqZccqbFBM/uTaf1XEhR9f5vE71rkhAEAQBAEAQBAQPUyDTJN4eFYNwxef25lm7NTMxaDqZBpkm8PCbhi8/tzHZqZmLQdS4NMk3h4U7hizPbmOzUzMWgH4lU4ywuTeHhTuKPM9uY7NTMxaA/iXTnPC5D/MPCmHoSZA7wzLP6cx2ZjzFoB+JVOMsLkH8w8KY+hZsx3jm3/PqF/xmNf+i0HUqn0uTeHheNxRef25jszMzFpzA/EuAZYXJvDwj6Bif/f25js1MzFoOpkGmSbw8KNwxef25js1MzFoOpkGmSbw8JuGLz+3MdmpmYtB1Mg0yTeHhNwxef25js1MzFoOpkGmSbw8JuGLz+3MdmpmYtB1Mg0yTeHhNwxef25js1MzFoOpkGmSbw8JuGLz+3MdmpmYtB1Mg0yTeHhNwxef25js1MzFoOpkGmSbw8JuGLz+3MdmpmYtDzhWQt4QBAEAQBAEAQBAEAQBAEAQBAEAQBAEAQBAEAQBAEAQBAEAQBAEAQBAEAQBAEAQBAEAQBAEAQBAEAQBAf/Z"/>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es-AR">
              <a:latin typeface="Calibri" pitchFamily="34" charset="0"/>
            </a:endParaRPr>
          </a:p>
        </p:txBody>
      </p:sp>
      <p:sp>
        <p:nvSpPr>
          <p:cNvPr id="115717" name="AutoShape 13" descr="http://upload.wikimedia.org/wikipedia/commons/2/21/Flag_of_Colombia.sv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endParaRPr lang="es-AR">
              <a:latin typeface="Calibri" pitchFamily="34" charset="0"/>
            </a:endParaRPr>
          </a:p>
        </p:txBody>
      </p:sp>
      <p:pic>
        <p:nvPicPr>
          <p:cNvPr id="115718" name="Picture 2" descr="Colectivo Derecho de Familia"/>
          <p:cNvPicPr>
            <a:picLocks noChangeAspect="1" noChangeArrowheads="1"/>
          </p:cNvPicPr>
          <p:nvPr/>
        </p:nvPicPr>
        <p:blipFill>
          <a:blip r:embed="rId2" cstate="print"/>
          <a:srcRect/>
          <a:stretch>
            <a:fillRect/>
          </a:stretch>
        </p:blipFill>
        <p:spPr bwMode="auto">
          <a:xfrm>
            <a:off x="2716407" y="7937"/>
            <a:ext cx="3960812" cy="5970587"/>
          </a:xfrm>
          <a:prstGeom prst="rect">
            <a:avLst/>
          </a:prstGeom>
          <a:noFill/>
          <a:ln w="9525">
            <a:noFill/>
            <a:miter lim="800000"/>
            <a:headEnd/>
            <a:tailEnd/>
          </a:ln>
        </p:spPr>
      </p:pic>
      <p:sp>
        <p:nvSpPr>
          <p:cNvPr id="115719" name="7 Rectángulo"/>
          <p:cNvSpPr>
            <a:spLocks noChangeArrowheads="1"/>
          </p:cNvSpPr>
          <p:nvPr/>
        </p:nvSpPr>
        <p:spPr bwMode="auto">
          <a:xfrm>
            <a:off x="395288" y="6034088"/>
            <a:ext cx="9144000" cy="708025"/>
          </a:xfrm>
          <a:prstGeom prst="rect">
            <a:avLst/>
          </a:prstGeom>
          <a:noFill/>
          <a:ln w="9525">
            <a:noFill/>
            <a:miter lim="800000"/>
            <a:headEnd/>
            <a:tailEnd/>
          </a:ln>
        </p:spPr>
        <p:txBody>
          <a:bodyPr>
            <a:spAutoFit/>
          </a:bodyPr>
          <a:lstStyle/>
          <a:p>
            <a:r>
              <a:rPr lang="es-AR" sz="4000" b="1"/>
              <a:t>www.colectivoderechofamilia.com</a:t>
            </a:r>
          </a:p>
        </p:txBody>
      </p:sp>
      <p:sp>
        <p:nvSpPr>
          <p:cNvPr id="2" name="Rectángulo 1"/>
          <p:cNvSpPr/>
          <p:nvPr/>
        </p:nvSpPr>
        <p:spPr>
          <a:xfrm>
            <a:off x="4697160" y="4077072"/>
            <a:ext cx="3960118" cy="17281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AR" sz="2800" dirty="0">
                <a:solidFill>
                  <a:schemeClr val="tx1"/>
                </a:solidFill>
              </a:rPr>
              <a:t>MUCHAS GRACIAS!!!</a:t>
            </a:r>
          </a:p>
          <a:p>
            <a:pPr algn="ctr"/>
            <a:endParaRPr lang="es-AR"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468313" y="476250"/>
            <a:ext cx="8229600" cy="1143000"/>
          </a:xfrm>
          <a:solidFill>
            <a:srgbClr val="000000"/>
          </a:solidFill>
        </p:spPr>
        <p:txBody>
          <a:bodyPr/>
          <a:lstStyle/>
          <a:p>
            <a:pPr eaLnBrk="1" hangingPunct="1">
              <a:defRPr/>
            </a:pPr>
            <a:r>
              <a:rPr lang="es-AR" sz="4000" b="1">
                <a:effectLst>
                  <a:outerShdw blurRad="38100" dist="38100" dir="2700000" algn="tl">
                    <a:srgbClr val="FFFFFF"/>
                  </a:outerShdw>
                </a:effectLst>
                <a:ea typeface="ＭＳ Ｐゴシック" pitchFamily="34" charset="-128"/>
              </a:rPr>
              <a:t>¿Qué es o qué involucra el derecho de familia?</a:t>
            </a:r>
          </a:p>
        </p:txBody>
      </p:sp>
      <p:sp>
        <p:nvSpPr>
          <p:cNvPr id="194563" name="Rectangle 3"/>
          <p:cNvSpPr>
            <a:spLocks noGrp="1" noChangeArrowheads="1"/>
          </p:cNvSpPr>
          <p:nvPr>
            <p:ph type="body" idx="1"/>
          </p:nvPr>
        </p:nvSpPr>
        <p:spPr>
          <a:xfrm>
            <a:off x="539750" y="1989138"/>
            <a:ext cx="8208963" cy="2160587"/>
          </a:xfrm>
        </p:spPr>
        <p:txBody>
          <a:bodyPr/>
          <a:lstStyle/>
          <a:p>
            <a:pPr marL="0" indent="0" algn="just" eaLnBrk="1" hangingPunct="1">
              <a:buNone/>
              <a:defRPr/>
            </a:pPr>
            <a:endParaRPr lang="es-AR" b="1" dirty="0">
              <a:ea typeface="ＭＳ Ｐゴシック" pitchFamily="34" charset="-128"/>
            </a:endParaRPr>
          </a:p>
          <a:p>
            <a:pPr algn="just" eaLnBrk="1" hangingPunct="1">
              <a:defRPr/>
            </a:pPr>
            <a:r>
              <a:rPr lang="es-AR" sz="5400" b="1" dirty="0">
                <a:ea typeface="ＭＳ Ｐゴシック" pitchFamily="34" charset="-128"/>
              </a:rPr>
              <a:t>¿Qué es </a:t>
            </a:r>
            <a:r>
              <a:rPr lang="es-AR" sz="5400" b="1" dirty="0" err="1">
                <a:ea typeface="ＭＳ Ｐゴシック" pitchFamily="34" charset="-128"/>
              </a:rPr>
              <a:t>la</a:t>
            </a:r>
            <a:r>
              <a:rPr lang="es-AR" sz="5400" b="1" dirty="0" err="1">
                <a:solidFill>
                  <a:srgbClr val="FFFF00"/>
                </a:solidFill>
                <a:ea typeface="ＭＳ Ｐゴシック" pitchFamily="34" charset="-128"/>
              </a:rPr>
              <a:t>S</a:t>
            </a:r>
            <a:r>
              <a:rPr lang="es-AR" sz="5400" b="1" dirty="0">
                <a:solidFill>
                  <a:srgbClr val="FFFF00"/>
                </a:solidFill>
                <a:ea typeface="ＭＳ Ｐゴシック" pitchFamily="34" charset="-128"/>
              </a:rPr>
              <a:t> </a:t>
            </a:r>
            <a:r>
              <a:rPr lang="es-AR" sz="5400" b="1" dirty="0" err="1">
                <a:ea typeface="ＭＳ Ｐゴシック" pitchFamily="34" charset="-128"/>
              </a:rPr>
              <a:t>familia</a:t>
            </a:r>
            <a:r>
              <a:rPr lang="es-AR" sz="5400" b="1" dirty="0" err="1">
                <a:solidFill>
                  <a:srgbClr val="FFFF00"/>
                </a:solidFill>
                <a:ea typeface="ＭＳ Ｐゴシック" pitchFamily="34" charset="-128"/>
              </a:rPr>
              <a:t>S</a:t>
            </a:r>
            <a:r>
              <a:rPr lang="es-AR" sz="5400" b="1" dirty="0">
                <a:ea typeface="ＭＳ Ｐゴシック" pitchFamily="34" charset="-128"/>
              </a:rPr>
              <a:t>?</a:t>
            </a:r>
          </a:p>
        </p:txBody>
      </p:sp>
      <p:sp>
        <p:nvSpPr>
          <p:cNvPr id="198660" name="Text Box 4"/>
          <p:cNvSpPr txBox="1">
            <a:spLocks noChangeArrowheads="1"/>
          </p:cNvSpPr>
          <p:nvPr/>
        </p:nvSpPr>
        <p:spPr bwMode="auto">
          <a:xfrm>
            <a:off x="395288" y="4437063"/>
            <a:ext cx="8426450" cy="1739900"/>
          </a:xfrm>
          <a:prstGeom prst="rect">
            <a:avLst/>
          </a:prstGeom>
          <a:solidFill>
            <a:srgbClr val="CDCC9B"/>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just" eaLnBrk="1" fontAlgn="base" hangingPunct="1">
              <a:spcBef>
                <a:spcPct val="50000"/>
              </a:spcBef>
              <a:spcAft>
                <a:spcPct val="0"/>
              </a:spcAft>
            </a:pPr>
            <a:r>
              <a:rPr lang="es-AR" sz="3600" b="1">
                <a:solidFill>
                  <a:srgbClr val="000000"/>
                </a:solidFill>
              </a:rPr>
              <a:t>Un punto de partida obligado: la doctrina internacional de los derechos humanos</a:t>
            </a:r>
          </a:p>
        </p:txBody>
      </p:sp>
      <p:sp>
        <p:nvSpPr>
          <p:cNvPr id="198661" name="AutoShape 5"/>
          <p:cNvSpPr>
            <a:spLocks noChangeArrowheads="1"/>
          </p:cNvSpPr>
          <p:nvPr/>
        </p:nvSpPr>
        <p:spPr bwMode="auto">
          <a:xfrm>
            <a:off x="7019925" y="5805488"/>
            <a:ext cx="1042988" cy="1052512"/>
          </a:xfrm>
          <a:prstGeom prst="downArrow">
            <a:avLst>
              <a:gd name="adj1" fmla="val 50000"/>
              <a:gd name="adj2" fmla="val 25228"/>
            </a:avLst>
          </a:prstGeom>
          <a:solidFill>
            <a:schemeClr val="accent1"/>
          </a:solidFill>
          <a:ln w="9525">
            <a:solidFill>
              <a:schemeClr val="tx1"/>
            </a:solidFill>
            <a:miter lim="800000"/>
            <a:headEnd/>
            <a:tailEnd/>
          </a:ln>
        </p:spPr>
        <p:txBody>
          <a:bodyPr wrap="none" anchor="ctr"/>
          <a:lstStyle/>
          <a:p>
            <a:pPr fontAlgn="base">
              <a:spcBef>
                <a:spcPct val="0"/>
              </a:spcBef>
              <a:spcAft>
                <a:spcPct val="0"/>
              </a:spcAft>
            </a:pPr>
            <a:endParaRPr lang="es-ES">
              <a:solidFill>
                <a:srgbClr val="FFFFFF"/>
              </a:solidFill>
              <a:latin typeface="Arial" charset="0"/>
              <a:ea typeface="ＭＳ Ｐゴシック" pitchFamily="34" charset="-128"/>
            </a:endParaRPr>
          </a:p>
        </p:txBody>
      </p:sp>
    </p:spTree>
    <p:extLst>
      <p:ext uri="{BB962C8B-B14F-4D97-AF65-F5344CB8AC3E}">
        <p14:creationId xmlns:p14="http://schemas.microsoft.com/office/powerpoint/2010/main" xmlns="" val="319118999"/>
      </p:ext>
    </p:extLst>
  </p:cSld>
  <p:clrMapOvr>
    <a:masterClrMapping/>
  </p:clrMapOvr>
  <p:transition spd="med">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Título"/>
          <p:cNvSpPr>
            <a:spLocks noGrp="1"/>
          </p:cNvSpPr>
          <p:nvPr>
            <p:ph type="title"/>
          </p:nvPr>
        </p:nvSpPr>
        <p:spPr>
          <a:xfrm>
            <a:off x="539750" y="2924175"/>
            <a:ext cx="7766050" cy="1143000"/>
          </a:xfrm>
          <a:solidFill>
            <a:schemeClr val="accent2"/>
          </a:solidFill>
        </p:spPr>
        <p:txBody>
          <a:bodyPr/>
          <a:lstStyle/>
          <a:p>
            <a:pPr>
              <a:defRPr/>
            </a:pPr>
            <a:r>
              <a:rPr lang="es-AR" dirty="0">
                <a:latin typeface="Cambria" pitchFamily="18" charset="0"/>
              </a:rPr>
              <a:t>La solución en el Nuevo Código </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2 Marcador de contenido"/>
          <p:cNvSpPr>
            <a:spLocks noGrp="1"/>
          </p:cNvSpPr>
          <p:nvPr>
            <p:ph idx="1"/>
          </p:nvPr>
        </p:nvSpPr>
        <p:spPr>
          <a:xfrm>
            <a:off x="539750" y="1412875"/>
            <a:ext cx="8064500" cy="4968875"/>
          </a:xfrm>
        </p:spPr>
        <p:txBody>
          <a:bodyPr/>
          <a:lstStyle/>
          <a:p>
            <a:r>
              <a:rPr lang="es-ES" b="1"/>
              <a:t> </a:t>
            </a:r>
            <a:endParaRPr lang="es-AR"/>
          </a:p>
          <a:p>
            <a:pPr algn="just"/>
            <a:r>
              <a:rPr lang="es-AR" sz="2800"/>
              <a:t>ARTÍCULO 401.- </a:t>
            </a:r>
            <a:r>
              <a:rPr lang="es-AR" sz="2800" b="1"/>
              <a:t>Esponsales</a:t>
            </a:r>
            <a:r>
              <a:rPr lang="es-AR" sz="2800"/>
              <a:t>. Este Código no reconoce esponsales de futuro. No hay acción para exigir el cumplimiento de la promesa de matrimonio ni para reclamar los daños y perjuicios causados por la ruptura, </a:t>
            </a:r>
            <a:r>
              <a:rPr lang="es-AR" sz="2800">
                <a:solidFill>
                  <a:srgbClr val="FF0000"/>
                </a:solidFill>
              </a:rPr>
              <a:t>sin perjuicio de la aplicación de las reglas del enriquecimiento sin causa, o de la restitución de las donaciones, si así correspondiera</a:t>
            </a:r>
            <a:r>
              <a:rPr lang="es-AR">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left)">
                                      <p:cBhvr>
                                        <p:cTn id="7" dur="500"/>
                                        <p:tgtEl>
                                          <p:spTgt spid="2457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wipe(left)">
                                      <p:cBhvr>
                                        <p:cTn id="12" dur="500"/>
                                        <p:tgtEl>
                                          <p:spTgt spid="245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4 Imagen" descr="marriage.jpg"/>
          <p:cNvPicPr>
            <a:picLocks noChangeAspect="1"/>
          </p:cNvPicPr>
          <p:nvPr/>
        </p:nvPicPr>
        <p:blipFill>
          <a:blip r:embed="rId2" cstate="print"/>
          <a:srcRect/>
          <a:stretch>
            <a:fillRect/>
          </a:stretch>
        </p:blipFill>
        <p:spPr bwMode="auto">
          <a:xfrm>
            <a:off x="1066800" y="0"/>
            <a:ext cx="2857500" cy="2857500"/>
          </a:xfrm>
          <a:prstGeom prst="rect">
            <a:avLst/>
          </a:prstGeom>
          <a:noFill/>
          <a:ln w="9525">
            <a:noFill/>
            <a:miter lim="800000"/>
            <a:headEnd/>
            <a:tailEnd/>
          </a:ln>
        </p:spPr>
      </p:pic>
      <p:pic>
        <p:nvPicPr>
          <p:cNvPr id="66563" name="6 Imagen" descr="Wedding-Cake-Toppers-funny-300x300.jpg"/>
          <p:cNvPicPr>
            <a:picLocks noChangeAspect="1"/>
          </p:cNvPicPr>
          <p:nvPr/>
        </p:nvPicPr>
        <p:blipFill>
          <a:blip r:embed="rId3" cstate="print"/>
          <a:srcRect/>
          <a:stretch>
            <a:fillRect/>
          </a:stretch>
        </p:blipFill>
        <p:spPr bwMode="auto">
          <a:xfrm>
            <a:off x="6286500" y="0"/>
            <a:ext cx="2857500" cy="2628900"/>
          </a:xfrm>
          <a:prstGeom prst="rect">
            <a:avLst/>
          </a:prstGeom>
          <a:noFill/>
          <a:ln w="9525">
            <a:noFill/>
            <a:miter lim="800000"/>
            <a:headEnd/>
            <a:tailEnd/>
          </a:ln>
        </p:spPr>
      </p:pic>
      <p:sp>
        <p:nvSpPr>
          <p:cNvPr id="2" name="1 Título"/>
          <p:cNvSpPr>
            <a:spLocks noGrp="1"/>
          </p:cNvSpPr>
          <p:nvPr>
            <p:ph type="ctrTitle" idx="4294967295"/>
          </p:nvPr>
        </p:nvSpPr>
        <p:spPr>
          <a:xfrm>
            <a:off x="1524000" y="1600200"/>
            <a:ext cx="7407275" cy="1471613"/>
          </a:xfrm>
        </p:spPr>
        <p:txBody>
          <a:bodyPr anchor="b"/>
          <a:lstStyle/>
          <a:p>
            <a:pPr algn="ctr" eaLnBrk="1" fontAlgn="auto" hangingPunct="1">
              <a:spcAft>
                <a:spcPts val="0"/>
              </a:spcAft>
              <a:defRPr/>
            </a:pPr>
            <a:r>
              <a:rPr lang="es-ES" sz="8000" b="1" dirty="0">
                <a:solidFill>
                  <a:schemeClr val="tx2">
                    <a:satMod val="130000"/>
                  </a:schemeClr>
                </a:solidFill>
                <a:latin typeface="Calibri" pitchFamily="34" charset="0"/>
              </a:rPr>
              <a:t>MATRIMONIO</a:t>
            </a:r>
            <a:endParaRPr lang="es-AR" sz="8000" dirty="0">
              <a:solidFill>
                <a:schemeClr val="tx2">
                  <a:satMod val="130000"/>
                </a:schemeClr>
              </a:solidFill>
              <a:latin typeface="Calibri" pitchFamily="34" charset="0"/>
            </a:endParaRPr>
          </a:p>
        </p:txBody>
      </p:sp>
      <p:sp>
        <p:nvSpPr>
          <p:cNvPr id="66565" name="2 Subtítulo"/>
          <p:cNvSpPr>
            <a:spLocks noGrp="1"/>
          </p:cNvSpPr>
          <p:nvPr>
            <p:ph type="subTitle" idx="4294967295"/>
          </p:nvPr>
        </p:nvSpPr>
        <p:spPr>
          <a:xfrm>
            <a:off x="1447800" y="3657600"/>
            <a:ext cx="7407275" cy="1752600"/>
          </a:xfrm>
        </p:spPr>
        <p:txBody>
          <a:bodyPr tIns="0"/>
          <a:lstStyle/>
          <a:p>
            <a:pPr marL="26988" indent="0" algn="ctr" eaLnBrk="1" hangingPunct="1">
              <a:buFont typeface="Wingdings 2" pitchFamily="18" charset="2"/>
              <a:buNone/>
            </a:pPr>
            <a:endParaRPr lang="es-AR" sz="5000">
              <a:solidFill>
                <a:srgbClr val="253143"/>
              </a:solidFill>
            </a:endParaRPr>
          </a:p>
          <a:p>
            <a:pPr marL="26988" indent="0" algn="ctr" eaLnBrk="1" hangingPunct="1">
              <a:buFont typeface="Wingdings 2" pitchFamily="18" charset="2"/>
              <a:buNone/>
            </a:pPr>
            <a:endParaRPr lang="es-AR" sz="5000">
              <a:solidFill>
                <a:srgbClr val="253143"/>
              </a:solidFill>
            </a:endParaRPr>
          </a:p>
          <a:p>
            <a:pPr marL="26988" indent="0" algn="ctr" eaLnBrk="1" hangingPunct="1">
              <a:buFont typeface="Wingdings 2" pitchFamily="18" charset="2"/>
              <a:buNone/>
            </a:pPr>
            <a:endParaRPr lang="es-AR" sz="5000">
              <a:solidFill>
                <a:srgbClr val="253143"/>
              </a:solidFill>
            </a:endParaRPr>
          </a:p>
        </p:txBody>
      </p:sp>
      <p:pic>
        <p:nvPicPr>
          <p:cNvPr id="66566" name="5 Imagen" descr="game_gun04.gif"/>
          <p:cNvPicPr>
            <a:picLocks noChangeAspect="1"/>
          </p:cNvPicPr>
          <p:nvPr/>
        </p:nvPicPr>
        <p:blipFill>
          <a:blip r:embed="rId4" cstate="print"/>
          <a:srcRect/>
          <a:stretch>
            <a:fillRect/>
          </a:stretch>
        </p:blipFill>
        <p:spPr bwMode="auto">
          <a:xfrm>
            <a:off x="6705600" y="4495800"/>
            <a:ext cx="2209800" cy="2209800"/>
          </a:xfrm>
          <a:prstGeom prst="rect">
            <a:avLst/>
          </a:prstGeom>
          <a:noFill/>
          <a:ln w="9525">
            <a:noFill/>
            <a:miter lim="800000"/>
            <a:headEnd/>
            <a:tailEnd/>
          </a:ln>
        </p:spPr>
      </p:pic>
      <p:pic>
        <p:nvPicPr>
          <p:cNvPr id="66567" name="8 Imagen" descr="Gay-Marriage.jpg"/>
          <p:cNvPicPr>
            <a:picLocks noChangeAspect="1"/>
          </p:cNvPicPr>
          <p:nvPr/>
        </p:nvPicPr>
        <p:blipFill>
          <a:blip r:embed="rId5" cstate="print"/>
          <a:srcRect/>
          <a:stretch>
            <a:fillRect/>
          </a:stretch>
        </p:blipFill>
        <p:spPr bwMode="auto">
          <a:xfrm>
            <a:off x="1143000" y="4419600"/>
            <a:ext cx="3086100" cy="2290763"/>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100" y="274638"/>
            <a:ext cx="7499350" cy="1858218"/>
          </a:xfrm>
          <a:solidFill>
            <a:schemeClr val="accent5"/>
          </a:solidFill>
        </p:spPr>
        <p:txBody>
          <a:bodyPr>
            <a:normAutofit fontScale="90000"/>
          </a:bodyPr>
          <a:lstStyle/>
          <a:p>
            <a:pPr algn="ctr"/>
            <a:r>
              <a:rPr lang="es-AR" b="1" dirty="0">
                <a:solidFill>
                  <a:srgbClr val="000000"/>
                </a:solidFill>
                <a:effectLst>
                  <a:outerShdw blurRad="38100" dist="38100" dir="2700000" algn="tl">
                    <a:srgbClr val="000000">
                      <a:alpha val="43137"/>
                    </a:srgbClr>
                  </a:outerShdw>
                </a:effectLst>
                <a:latin typeface="Arial" panose="020B0604020202020204" pitchFamily="34" charset="0"/>
              </a:rPr>
              <a:t>TITULO I - Matrimonio</a:t>
            </a:r>
            <a:r>
              <a:rPr lang="es-AR" dirty="0">
                <a:solidFill>
                  <a:srgbClr val="000000"/>
                </a:solidFill>
                <a:effectLst/>
                <a:latin typeface="Arial" panose="020B0604020202020204" pitchFamily="34" charset="0"/>
              </a:rPr>
              <a:t/>
            </a:r>
            <a:br>
              <a:rPr lang="es-AR" dirty="0">
                <a:solidFill>
                  <a:srgbClr val="000000"/>
                </a:solidFill>
                <a:effectLst/>
                <a:latin typeface="Arial" panose="020B0604020202020204" pitchFamily="34" charset="0"/>
              </a:rPr>
            </a:br>
            <a:r>
              <a:rPr lang="es-AR" dirty="0">
                <a:solidFill>
                  <a:srgbClr val="000000"/>
                </a:solidFill>
                <a:effectLst/>
                <a:latin typeface="Arial" panose="020B0604020202020204" pitchFamily="34" charset="0"/>
              </a:rPr>
              <a:t>Capítulo 1 - Principios de libertad y de igualdad</a:t>
            </a:r>
            <a:endParaRPr lang="es-AR" dirty="0"/>
          </a:p>
        </p:txBody>
      </p:sp>
      <p:sp>
        <p:nvSpPr>
          <p:cNvPr id="3" name="Marcador de contenido 2"/>
          <p:cNvSpPr>
            <a:spLocks noGrp="1"/>
          </p:cNvSpPr>
          <p:nvPr>
            <p:ph idx="1"/>
          </p:nvPr>
        </p:nvSpPr>
        <p:spPr>
          <a:xfrm>
            <a:off x="1435100" y="2204864"/>
            <a:ext cx="7499350" cy="4043536"/>
          </a:xfrm>
        </p:spPr>
        <p:txBody>
          <a:bodyPr/>
          <a:lstStyle/>
          <a:p>
            <a:pPr algn="just"/>
            <a:r>
              <a:rPr lang="es-AR" dirty="0"/>
              <a:t>Art. 401 - Interpretación y aplicación de las normas. Ninguna norma puede ser interpretada ni aplicada en el sentido de limitar, restringir, excluir o suprimir la igualdad de derechos y obligaciones de los integrantes del matrimonio, y los efectos que éste produce, sea constituido por dos personas de distinto o igual sexo.</a:t>
            </a:r>
          </a:p>
        </p:txBody>
      </p:sp>
    </p:spTree>
    <p:extLst>
      <p:ext uri="{BB962C8B-B14F-4D97-AF65-F5344CB8AC3E}">
        <p14:creationId xmlns:p14="http://schemas.microsoft.com/office/powerpoint/2010/main" xmlns="" val="2668488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5 Imagen" descr="Matrimonio de personas del mismo sexo3.jpg"/>
          <p:cNvPicPr>
            <a:picLocks noChangeAspect="1"/>
          </p:cNvPicPr>
          <p:nvPr/>
        </p:nvPicPr>
        <p:blipFill>
          <a:blip r:embed="rId2" cstate="print"/>
          <a:srcRect/>
          <a:stretch>
            <a:fillRect/>
          </a:stretch>
        </p:blipFill>
        <p:spPr bwMode="auto">
          <a:xfrm>
            <a:off x="5486400" y="5184775"/>
            <a:ext cx="1600200" cy="1444625"/>
          </a:xfrm>
          <a:prstGeom prst="rect">
            <a:avLst/>
          </a:prstGeom>
          <a:noFill/>
          <a:ln w="9525">
            <a:noFill/>
            <a:miter lim="800000"/>
            <a:headEnd/>
            <a:tailEnd/>
          </a:ln>
        </p:spPr>
      </p:pic>
      <p:sp>
        <p:nvSpPr>
          <p:cNvPr id="2" name="1 Título"/>
          <p:cNvSpPr>
            <a:spLocks noGrp="1"/>
          </p:cNvSpPr>
          <p:nvPr>
            <p:ph type="title" idx="4294967295"/>
          </p:nvPr>
        </p:nvSpPr>
        <p:spPr/>
        <p:txBody>
          <a:bodyPr/>
          <a:lstStyle/>
          <a:p>
            <a:pPr algn="ctr" eaLnBrk="1" fontAlgn="auto" hangingPunct="1">
              <a:spcAft>
                <a:spcPts val="0"/>
              </a:spcAft>
              <a:defRPr/>
            </a:pPr>
            <a:r>
              <a:rPr lang="es-ES" sz="5000" b="1" dirty="0">
                <a:solidFill>
                  <a:schemeClr val="tx2">
                    <a:satMod val="130000"/>
                  </a:schemeClr>
                </a:solidFill>
                <a:latin typeface="Calibri" pitchFamily="34" charset="0"/>
              </a:rPr>
              <a:t>EVOLUCION</a:t>
            </a:r>
            <a:r>
              <a:rPr lang="es-ES" sz="5000" b="1" dirty="0">
                <a:solidFill>
                  <a:srgbClr val="00B050"/>
                </a:solidFill>
                <a:latin typeface="Calibri" pitchFamily="34" charset="0"/>
              </a:rPr>
              <a:t> *</a:t>
            </a:r>
            <a:endParaRPr lang="es-AR" sz="5000" dirty="0">
              <a:solidFill>
                <a:schemeClr val="tx2">
                  <a:satMod val="130000"/>
                </a:schemeClr>
              </a:solidFill>
              <a:latin typeface="Calibri" pitchFamily="34" charset="0"/>
            </a:endParaRPr>
          </a:p>
        </p:txBody>
      </p:sp>
      <p:sp>
        <p:nvSpPr>
          <p:cNvPr id="67588" name="2 Marcador de contenido"/>
          <p:cNvSpPr>
            <a:spLocks noGrp="1"/>
          </p:cNvSpPr>
          <p:nvPr>
            <p:ph idx="4294967295"/>
          </p:nvPr>
        </p:nvSpPr>
        <p:spPr>
          <a:xfrm>
            <a:off x="1066800" y="1447800"/>
            <a:ext cx="7772400" cy="4800600"/>
          </a:xfrm>
        </p:spPr>
        <p:txBody>
          <a:bodyPr/>
          <a:lstStyle/>
          <a:p>
            <a:pPr algn="just" eaLnBrk="1" hangingPunct="1"/>
            <a:r>
              <a:rPr lang="es-ES" sz="2800">
                <a:latin typeface="Calibri" pitchFamily="34" charset="0"/>
              </a:rPr>
              <a:t>El matrimonio, conforme el derecho </a:t>
            </a:r>
            <a:endParaRPr lang="en-US" sz="2800">
              <a:latin typeface="Calibri" pitchFamily="34" charset="0"/>
            </a:endParaRPr>
          </a:p>
          <a:p>
            <a:pPr lvl="1" algn="just" eaLnBrk="1" hangingPunct="1"/>
            <a:r>
              <a:rPr lang="es-ES">
                <a:latin typeface="Calibri" pitchFamily="34" charset="0"/>
              </a:rPr>
              <a:t>Natural. Religioso [Sacramento]</a:t>
            </a:r>
          </a:p>
          <a:p>
            <a:pPr lvl="1" algn="just" eaLnBrk="1" hangingPunct="1"/>
            <a:r>
              <a:rPr lang="es-ES" b="1">
                <a:latin typeface="Calibri" pitchFamily="34" charset="0"/>
              </a:rPr>
              <a:t>Positivo</a:t>
            </a:r>
            <a:r>
              <a:rPr lang="es-ES">
                <a:latin typeface="Calibri" pitchFamily="34" charset="0"/>
              </a:rPr>
              <a:t> [Ley]</a:t>
            </a:r>
          </a:p>
          <a:p>
            <a:pPr marL="1143000" lvl="2" algn="just" eaLnBrk="1" hangingPunct="1"/>
            <a:r>
              <a:rPr lang="en-US" sz="2800">
                <a:latin typeface="Calibri" pitchFamily="34" charset="0"/>
              </a:rPr>
              <a:t>Ley 2.393</a:t>
            </a:r>
          </a:p>
          <a:p>
            <a:pPr marL="1143000" lvl="2" algn="just" eaLnBrk="1" hangingPunct="1"/>
            <a:r>
              <a:rPr lang="en-US" sz="2800">
                <a:latin typeface="Calibri" pitchFamily="34" charset="0"/>
              </a:rPr>
              <a:t>Ley 23.515</a:t>
            </a:r>
          </a:p>
          <a:p>
            <a:pPr marL="1143000" lvl="2" algn="just" eaLnBrk="1" hangingPunct="1"/>
            <a:r>
              <a:rPr lang="en-US" sz="2800">
                <a:latin typeface="Calibri" pitchFamily="34" charset="0"/>
              </a:rPr>
              <a:t>Ley 26.618</a:t>
            </a:r>
          </a:p>
          <a:p>
            <a:pPr marL="1143000" lvl="2" algn="just" eaLnBrk="1" hangingPunct="1"/>
            <a:r>
              <a:rPr lang="es-ES" sz="2800">
                <a:latin typeface="Calibri" pitchFamily="34" charset="0"/>
              </a:rPr>
              <a:t>Incidencia del Nuevo Código. (art. 402)</a:t>
            </a:r>
            <a:endParaRPr lang="en-US" sz="2800">
              <a:latin typeface="Calibri" pitchFamily="34" charset="0"/>
            </a:endParaRPr>
          </a:p>
          <a:p>
            <a:pPr eaLnBrk="1" hangingPunct="1">
              <a:buFont typeface="Wingdings 2" pitchFamily="18" charset="2"/>
              <a:buNone/>
            </a:pPr>
            <a:endParaRPr lang="es-AR" sz="3400">
              <a:latin typeface="Calibri" pitchFamily="34" charset="0"/>
            </a:endParaRPr>
          </a:p>
        </p:txBody>
      </p:sp>
      <p:pic>
        <p:nvPicPr>
          <p:cNvPr id="67589" name="Picture 5" descr="Libreta de matrimonio"/>
          <p:cNvPicPr>
            <a:picLocks noChangeAspect="1" noChangeArrowheads="1"/>
          </p:cNvPicPr>
          <p:nvPr/>
        </p:nvPicPr>
        <p:blipFill>
          <a:blip r:embed="rId3" cstate="print"/>
          <a:srcRect/>
          <a:stretch>
            <a:fillRect/>
          </a:stretch>
        </p:blipFill>
        <p:spPr bwMode="auto">
          <a:xfrm>
            <a:off x="2819400" y="5140325"/>
            <a:ext cx="2238375" cy="14890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68313" y="692150"/>
            <a:ext cx="8229600" cy="850900"/>
          </a:xfrm>
          <a:solidFill>
            <a:srgbClr val="FFFFCC"/>
          </a:solidFill>
        </p:spPr>
        <p:txBody>
          <a:bodyPr/>
          <a:lstStyle/>
          <a:p>
            <a:pPr eaLnBrk="1" hangingPunct="1">
              <a:defRPr/>
            </a:pPr>
            <a:r>
              <a:rPr lang="es-AR" b="1" u="sng"/>
              <a:t>Requisitos</a:t>
            </a:r>
          </a:p>
        </p:txBody>
      </p:sp>
      <p:sp>
        <p:nvSpPr>
          <p:cNvPr id="72707" name="Rectangle 3"/>
          <p:cNvSpPr>
            <a:spLocks noGrp="1" noChangeArrowheads="1"/>
          </p:cNvSpPr>
          <p:nvPr>
            <p:ph type="body" idx="1"/>
          </p:nvPr>
        </p:nvSpPr>
        <p:spPr>
          <a:xfrm>
            <a:off x="457200" y="2060575"/>
            <a:ext cx="8305800" cy="3600450"/>
          </a:xfrm>
          <a:solidFill>
            <a:schemeClr val="bg1"/>
          </a:solidFill>
        </p:spPr>
        <p:txBody>
          <a:bodyPr/>
          <a:lstStyle/>
          <a:p>
            <a:pPr marL="609600" indent="-609600" eaLnBrk="1" hangingPunct="1"/>
            <a:r>
              <a:rPr lang="es-AR" b="1"/>
              <a:t>Art. 172 Viejo CC:</a:t>
            </a:r>
          </a:p>
          <a:p>
            <a:pPr marL="609600" indent="-609600" algn="just" eaLnBrk="1" hangingPunct="1">
              <a:buFontTx/>
              <a:buAutoNum type="arabicPeriod"/>
            </a:pPr>
            <a:r>
              <a:rPr lang="es-AR" b="1" u="sng"/>
              <a:t>Intrínsecos</a:t>
            </a:r>
            <a:r>
              <a:rPr lang="es-AR" b="1"/>
              <a:t>: a) 2 personas con independencia del sexo, b) ausencia de impedimentos y c) consentimiento</a:t>
            </a:r>
          </a:p>
          <a:p>
            <a:pPr marL="609600" indent="-609600" algn="just" eaLnBrk="1" hangingPunct="1">
              <a:buFontTx/>
              <a:buAutoNum type="arabicPeriod"/>
            </a:pPr>
            <a:r>
              <a:rPr lang="es-AR" b="1" u="sng"/>
              <a:t>Extrínsecos</a:t>
            </a:r>
            <a:r>
              <a:rPr lang="es-AR" b="1"/>
              <a:t>: Consentimiento otorgado antes oficial público</a:t>
            </a:r>
          </a:p>
          <a:p>
            <a:pPr marL="609600" indent="-609600" eaLnBrk="1" hangingPunct="1">
              <a:buFontTx/>
              <a:buNone/>
            </a:pPr>
            <a:endParaRPr lang="es-AR" b="1"/>
          </a:p>
        </p:txBody>
      </p:sp>
    </p:spTree>
  </p:cSld>
  <p:clrMapOvr>
    <a:masterClrMapping/>
  </p:clrMapOvr>
  <p:transition>
    <p:blinds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a:xfrm>
            <a:off x="468313" y="404813"/>
            <a:ext cx="8229600" cy="1371600"/>
          </a:xfrm>
          <a:solidFill>
            <a:schemeClr val="folHlink"/>
          </a:solidFill>
        </p:spPr>
        <p:txBody>
          <a:bodyPr/>
          <a:lstStyle/>
          <a:p>
            <a:pPr eaLnBrk="1" hangingPunct="1">
              <a:defRPr/>
            </a:pPr>
            <a:r>
              <a:rPr lang="es-ES" b="1" dirty="0">
                <a:solidFill>
                  <a:srgbClr val="000000"/>
                </a:solidFill>
                <a:effectLst>
                  <a:outerShdw blurRad="38100" dist="38100" dir="2700000" algn="tl">
                    <a:srgbClr val="FFFFFF"/>
                  </a:outerShdw>
                </a:effectLst>
              </a:rPr>
              <a:t>A. </a:t>
            </a:r>
            <a:r>
              <a:rPr lang="es-ES" b="1" u="sng" dirty="0">
                <a:solidFill>
                  <a:srgbClr val="000000"/>
                </a:solidFill>
                <a:effectLst>
                  <a:outerShdw blurRad="38100" dist="38100" dir="2700000" algn="tl">
                    <a:srgbClr val="FFFFFF"/>
                  </a:outerShdw>
                </a:effectLst>
              </a:rPr>
              <a:t>No diversidad de sexo</a:t>
            </a:r>
          </a:p>
        </p:txBody>
      </p:sp>
      <p:sp>
        <p:nvSpPr>
          <p:cNvPr id="73731" name="Rectangle 3"/>
          <p:cNvSpPr>
            <a:spLocks noGrp="1" noChangeArrowheads="1"/>
          </p:cNvSpPr>
          <p:nvPr>
            <p:ph type="body" idx="1"/>
          </p:nvPr>
        </p:nvSpPr>
        <p:spPr>
          <a:xfrm>
            <a:off x="468313" y="2420938"/>
            <a:ext cx="8229600" cy="2951162"/>
          </a:xfrm>
          <a:solidFill>
            <a:schemeClr val="bg1"/>
          </a:solidFill>
          <a:ln w="12700">
            <a:solidFill>
              <a:schemeClr val="tx1"/>
            </a:solidFill>
          </a:ln>
        </p:spPr>
        <p:txBody>
          <a:bodyPr/>
          <a:lstStyle/>
          <a:p>
            <a:pPr algn="just" eaLnBrk="1" hangingPunct="1">
              <a:lnSpc>
                <a:spcPct val="90000"/>
              </a:lnSpc>
            </a:pPr>
            <a:r>
              <a:rPr lang="es-ES" b="1"/>
              <a:t>Ley 26.618</a:t>
            </a:r>
          </a:p>
          <a:p>
            <a:pPr algn="just" eaLnBrk="1" hangingPunct="1">
              <a:lnSpc>
                <a:spcPct val="90000"/>
              </a:lnSpc>
            </a:pPr>
            <a:r>
              <a:rPr lang="es-ES" b="1"/>
              <a:t>Antes: diversidad de sexo como un requisito para la EXISTENCIA del Matrimonio </a:t>
            </a:r>
          </a:p>
          <a:p>
            <a:pPr algn="just" eaLnBrk="1" hangingPunct="1">
              <a:lnSpc>
                <a:spcPct val="90000"/>
              </a:lnSpc>
            </a:pPr>
            <a:r>
              <a:rPr lang="es-AR" b="1"/>
              <a:t>Inexistencia del matrimonio</a:t>
            </a:r>
          </a:p>
        </p:txBody>
      </p:sp>
    </p:spTree>
  </p:cSld>
  <p:clrMapOvr>
    <a:masterClrMapping/>
  </p:clrMapOvr>
  <p:transition>
    <p:cover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435100" y="274638"/>
            <a:ext cx="7499350" cy="1143000"/>
          </a:xfrm>
        </p:spPr>
        <p:txBody>
          <a:bodyPr/>
          <a:lstStyle/>
          <a:p>
            <a:pPr>
              <a:defRPr/>
            </a:pPr>
            <a:r>
              <a:rPr lang="es-ES" dirty="0"/>
              <a:t>MATRIMONIO IGUALITARIO</a:t>
            </a:r>
          </a:p>
        </p:txBody>
      </p:sp>
      <p:pic>
        <p:nvPicPr>
          <p:cNvPr id="74755" name="Picture 2" descr="C:\Users\NOTRICA\Desktop\FOTO1.jpg"/>
          <p:cNvPicPr>
            <a:picLocks noChangeAspect="1" noChangeArrowheads="1"/>
          </p:cNvPicPr>
          <p:nvPr/>
        </p:nvPicPr>
        <p:blipFill>
          <a:blip r:embed="rId2" cstate="print"/>
          <a:srcRect/>
          <a:stretch>
            <a:fillRect/>
          </a:stretch>
        </p:blipFill>
        <p:spPr bwMode="auto">
          <a:xfrm rot="-426356">
            <a:off x="4953000" y="1600200"/>
            <a:ext cx="3657600" cy="2438400"/>
          </a:xfrm>
          <a:prstGeom prst="rect">
            <a:avLst/>
          </a:prstGeom>
          <a:noFill/>
          <a:ln w="9525">
            <a:noFill/>
            <a:miter lim="800000"/>
            <a:headEnd/>
            <a:tailEnd/>
          </a:ln>
        </p:spPr>
      </p:pic>
      <p:pic>
        <p:nvPicPr>
          <p:cNvPr id="74756" name="Picture 3" descr="C:\Users\NOTRICA\Desktop\FOTO2.jpg"/>
          <p:cNvPicPr>
            <a:picLocks noChangeAspect="1" noChangeArrowheads="1"/>
          </p:cNvPicPr>
          <p:nvPr/>
        </p:nvPicPr>
        <p:blipFill>
          <a:blip r:embed="rId3" cstate="print"/>
          <a:srcRect/>
          <a:stretch>
            <a:fillRect/>
          </a:stretch>
        </p:blipFill>
        <p:spPr bwMode="auto">
          <a:xfrm rot="-741245">
            <a:off x="157163" y="1795463"/>
            <a:ext cx="4667250" cy="2220912"/>
          </a:xfrm>
          <a:prstGeom prst="rect">
            <a:avLst/>
          </a:prstGeom>
          <a:noFill/>
          <a:ln w="9525">
            <a:noFill/>
            <a:miter lim="800000"/>
            <a:headEnd/>
            <a:tailEnd/>
          </a:ln>
        </p:spPr>
      </p:pic>
      <p:pic>
        <p:nvPicPr>
          <p:cNvPr id="74757" name="Picture 4" descr="C:\Users\NOTRICA\Desktop\FOTO3.jpg"/>
          <p:cNvPicPr>
            <a:picLocks noChangeAspect="1" noChangeArrowheads="1"/>
          </p:cNvPicPr>
          <p:nvPr/>
        </p:nvPicPr>
        <p:blipFill>
          <a:blip r:embed="rId4" cstate="print"/>
          <a:srcRect/>
          <a:stretch>
            <a:fillRect/>
          </a:stretch>
        </p:blipFill>
        <p:spPr bwMode="auto">
          <a:xfrm rot="-409505">
            <a:off x="5410200" y="4171950"/>
            <a:ext cx="3581400" cy="2686050"/>
          </a:xfrm>
          <a:prstGeom prst="rect">
            <a:avLst/>
          </a:prstGeom>
          <a:noFill/>
          <a:ln w="9525">
            <a:noFill/>
            <a:miter lim="800000"/>
            <a:headEnd/>
            <a:tailEnd/>
          </a:ln>
        </p:spPr>
      </p:pic>
      <p:pic>
        <p:nvPicPr>
          <p:cNvPr id="74758" name="Picture 5" descr="C:\Users\NOTRICA\Desktop\FOTO4.jpg"/>
          <p:cNvPicPr>
            <a:picLocks noChangeAspect="1" noChangeArrowheads="1"/>
          </p:cNvPicPr>
          <p:nvPr/>
        </p:nvPicPr>
        <p:blipFill>
          <a:blip r:embed="rId5" cstate="print"/>
          <a:srcRect/>
          <a:stretch>
            <a:fillRect/>
          </a:stretch>
        </p:blipFill>
        <p:spPr bwMode="auto">
          <a:xfrm rot="-740761">
            <a:off x="984250" y="4024313"/>
            <a:ext cx="4152900" cy="2551112"/>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1435100" y="274638"/>
            <a:ext cx="7499350" cy="6583362"/>
          </a:xfrm>
        </p:spPr>
        <p:txBody>
          <a:bodyPr>
            <a:normAutofit fontScale="90000"/>
          </a:bodyPr>
          <a:lstStyle/>
          <a:p>
            <a:pPr>
              <a:defRPr/>
            </a:pPr>
            <a:r>
              <a:rPr lang="es-ES" sz="2200" dirty="0"/>
              <a:t/>
            </a:r>
            <a:br>
              <a:rPr lang="es-ES" sz="2200" dirty="0"/>
            </a:br>
            <a:r>
              <a:rPr lang="es-ES" sz="2200" dirty="0"/>
              <a:t/>
            </a:r>
            <a:br>
              <a:rPr lang="es-ES" sz="2200" dirty="0"/>
            </a:br>
            <a:r>
              <a:rPr lang="es-ES" sz="2200" dirty="0"/>
              <a:t/>
            </a:r>
            <a:br>
              <a:rPr lang="es-ES" sz="2200" dirty="0"/>
            </a:br>
            <a:r>
              <a:rPr lang="es-ES" sz="2200" dirty="0"/>
              <a:t> </a:t>
            </a:r>
            <a:r>
              <a:rPr lang="es-ES" sz="2200" dirty="0">
                <a:hlinkClick r:id="rId2" tooltip="Matrimonio entre personas del mismo sexo en los Países Bajos"/>
              </a:rPr>
              <a:t>Países Bajos</a:t>
            </a:r>
            <a:r>
              <a:rPr lang="es-ES" sz="2200" dirty="0"/>
              <a:t> (1 de abril de 2001) *Excluyendo Aruba, </a:t>
            </a:r>
            <a:r>
              <a:rPr lang="es-ES" sz="2200" dirty="0" err="1"/>
              <a:t>Curaçao</a:t>
            </a:r>
            <a:r>
              <a:rPr lang="es-ES" sz="2200" dirty="0"/>
              <a:t> y Sint Maarten</a:t>
            </a:r>
            <a:br>
              <a:rPr lang="es-ES" sz="2200" dirty="0"/>
            </a:br>
            <a:r>
              <a:rPr lang="es-ES" sz="2200" dirty="0"/>
              <a:t> </a:t>
            </a:r>
            <a:r>
              <a:rPr lang="es-ES" sz="2200" dirty="0">
                <a:hlinkClick r:id="rId3" tooltip="Matrimonio entre personas del mismo sexo en Bélgica"/>
              </a:rPr>
              <a:t>Bélgica</a:t>
            </a:r>
            <a:r>
              <a:rPr lang="es-ES" sz="2200" dirty="0"/>
              <a:t> (1 de junio de 2003)</a:t>
            </a:r>
            <a:br>
              <a:rPr lang="es-ES" sz="2200" dirty="0"/>
            </a:br>
            <a:r>
              <a:rPr lang="es-ES" sz="2200" dirty="0"/>
              <a:t> </a:t>
            </a:r>
            <a:r>
              <a:rPr lang="es-ES" sz="2200" dirty="0">
                <a:hlinkClick r:id="rId4" tooltip="Matrimonio entre personas del mismo sexo en España"/>
              </a:rPr>
              <a:t>España</a:t>
            </a:r>
            <a:r>
              <a:rPr lang="es-ES" sz="2200" dirty="0"/>
              <a:t> (3 de julio de 2005)</a:t>
            </a:r>
            <a:br>
              <a:rPr lang="es-ES" sz="2200" dirty="0"/>
            </a:br>
            <a:r>
              <a:rPr lang="es-ES" sz="2200" dirty="0"/>
              <a:t> </a:t>
            </a:r>
            <a:r>
              <a:rPr lang="es-ES" sz="2200" dirty="0">
                <a:hlinkClick r:id="rId5" tooltip="Matrimonio entre personas del mismo sexo en Canadá"/>
              </a:rPr>
              <a:t>Canadá</a:t>
            </a:r>
            <a:r>
              <a:rPr lang="es-ES" sz="2200" dirty="0"/>
              <a:t> (20 de julio de 2005)</a:t>
            </a:r>
            <a:br>
              <a:rPr lang="es-ES" sz="2200" dirty="0"/>
            </a:br>
            <a:r>
              <a:rPr lang="es-ES" sz="2200" dirty="0"/>
              <a:t> </a:t>
            </a:r>
            <a:r>
              <a:rPr lang="es-ES" sz="2200" dirty="0">
                <a:hlinkClick r:id="rId6" tooltip="Matrimonio entre personas del mismo sexo en Sudáfrica"/>
              </a:rPr>
              <a:t>Sudáfrica</a:t>
            </a:r>
            <a:r>
              <a:rPr lang="es-ES" sz="2200" dirty="0"/>
              <a:t> (30 de noviembre de 2006)</a:t>
            </a:r>
            <a:br>
              <a:rPr lang="es-ES" sz="2200" dirty="0"/>
            </a:br>
            <a:r>
              <a:rPr lang="es-ES" sz="2200" dirty="0"/>
              <a:t> </a:t>
            </a:r>
            <a:r>
              <a:rPr lang="es-ES" sz="2200" dirty="0">
                <a:hlinkClick r:id="rId7" tooltip="Matrimonio entre personas del mismo sexo en Noruega"/>
              </a:rPr>
              <a:t>Noruega</a:t>
            </a:r>
            <a:r>
              <a:rPr lang="es-ES" sz="2200" dirty="0"/>
              <a:t> (1 de enero de 2009)</a:t>
            </a:r>
            <a:br>
              <a:rPr lang="es-ES" sz="2200" dirty="0"/>
            </a:br>
            <a:r>
              <a:rPr lang="es-ES" sz="2200" dirty="0"/>
              <a:t> </a:t>
            </a:r>
            <a:r>
              <a:rPr lang="es-ES" sz="2200" dirty="0">
                <a:hlinkClick r:id="rId8" tooltip="Matrimonio entre personas del mismo sexo en Suecia"/>
              </a:rPr>
              <a:t>Suecia</a:t>
            </a:r>
            <a:r>
              <a:rPr lang="es-ES" sz="2200" dirty="0"/>
              <a:t> (1 de mayo de 2009)</a:t>
            </a:r>
            <a:br>
              <a:rPr lang="es-ES" sz="2200" dirty="0"/>
            </a:br>
            <a:r>
              <a:rPr lang="es-ES" sz="2200" dirty="0"/>
              <a:t> </a:t>
            </a:r>
            <a:r>
              <a:rPr lang="es-ES" sz="2200" dirty="0">
                <a:hlinkClick r:id="rId9" tooltip="Matrimonio entre personas del mismo sexo en Portugal"/>
              </a:rPr>
              <a:t>Portugal</a:t>
            </a:r>
            <a:r>
              <a:rPr lang="es-ES" sz="2200" dirty="0"/>
              <a:t> (5 de junio de 2010)</a:t>
            </a:r>
            <a:br>
              <a:rPr lang="es-ES" sz="2200" dirty="0"/>
            </a:br>
            <a:r>
              <a:rPr lang="es-ES" sz="2200" dirty="0"/>
              <a:t> </a:t>
            </a:r>
            <a:r>
              <a:rPr lang="es-ES" sz="2200" dirty="0">
                <a:hlinkClick r:id="rId10" tooltip="Matrimonio entre personas del mismo sexo en Islandia"/>
              </a:rPr>
              <a:t>Islandia</a:t>
            </a:r>
            <a:r>
              <a:rPr lang="es-ES" sz="2200" dirty="0"/>
              <a:t> (27 de junio de 2010)</a:t>
            </a:r>
            <a:br>
              <a:rPr lang="es-ES" sz="2200" dirty="0"/>
            </a:br>
            <a:r>
              <a:rPr lang="es-ES" sz="2200" dirty="0"/>
              <a:t> </a:t>
            </a:r>
            <a:r>
              <a:rPr lang="es-ES" sz="2200" dirty="0">
                <a:hlinkClick r:id="rId11" tooltip="Matrimonio entre personas del mismo sexo en Argentina"/>
              </a:rPr>
              <a:t>Argentina</a:t>
            </a:r>
            <a:r>
              <a:rPr lang="es-ES" sz="2200" dirty="0"/>
              <a:t> (22 de julio de 2010)</a:t>
            </a:r>
            <a:br>
              <a:rPr lang="es-ES" sz="2200" dirty="0"/>
            </a:br>
            <a:r>
              <a:rPr lang="es-ES" sz="2200" dirty="0"/>
              <a:t> </a:t>
            </a:r>
            <a:r>
              <a:rPr lang="es-ES" sz="2200" dirty="0">
                <a:hlinkClick r:id="rId12" tooltip="Matrimonio entre personas del mismo sexo en Dinamarca"/>
              </a:rPr>
              <a:t>Dinamarca</a:t>
            </a:r>
            <a:r>
              <a:rPr lang="es-ES" sz="2200" dirty="0"/>
              <a:t> (15 de junio de 2012) *Excluyendo las Islas </a:t>
            </a:r>
            <a:r>
              <a:rPr lang="es-ES" sz="2200" dirty="0" err="1"/>
              <a:t>Feroe</a:t>
            </a:r>
            <a:r>
              <a:rPr lang="es-ES" sz="2200" dirty="0"/>
              <a:t> y Groenlandia</a:t>
            </a:r>
            <a:br>
              <a:rPr lang="es-ES" sz="2200" dirty="0"/>
            </a:br>
            <a:r>
              <a:rPr lang="es-ES" sz="2200" dirty="0"/>
              <a:t> </a:t>
            </a:r>
            <a:r>
              <a:rPr lang="es-ES" sz="2200" dirty="0">
                <a:hlinkClick r:id="rId13" tooltip="Matrimonio entre personas del mismo sexo en Brasil"/>
              </a:rPr>
              <a:t>Brasil</a:t>
            </a:r>
            <a:r>
              <a:rPr lang="es-ES" sz="2200" dirty="0"/>
              <a:t> (14 de mayo de 2013)</a:t>
            </a:r>
            <a:br>
              <a:rPr lang="es-ES" sz="2200" dirty="0"/>
            </a:br>
            <a:r>
              <a:rPr lang="es-ES" sz="2200" dirty="0"/>
              <a:t> </a:t>
            </a:r>
            <a:r>
              <a:rPr lang="es-ES" sz="2200" dirty="0">
                <a:hlinkClick r:id="rId14" tooltip="Matrimonio entre personas del mismo sexo en Francia"/>
              </a:rPr>
              <a:t>Francia</a:t>
            </a:r>
            <a:r>
              <a:rPr lang="es-ES" sz="2200" dirty="0"/>
              <a:t> (18 de mayo de 2013)*Incluyendo a Guayana Francesa</a:t>
            </a:r>
            <a:br>
              <a:rPr lang="es-ES" sz="2200" dirty="0"/>
            </a:br>
            <a:r>
              <a:rPr lang="es-ES" sz="2200" dirty="0"/>
              <a:t> </a:t>
            </a:r>
            <a:r>
              <a:rPr lang="es-ES" sz="2200" dirty="0">
                <a:hlinkClick r:id="rId15" tooltip="Matrimonio entre personas del mismo sexo en Uruguay"/>
              </a:rPr>
              <a:t>Uruguay</a:t>
            </a:r>
            <a:r>
              <a:rPr lang="es-ES" sz="2200" dirty="0"/>
              <a:t> (5 de agosto de 2013)</a:t>
            </a:r>
            <a:br>
              <a:rPr lang="es-ES" sz="2200" dirty="0"/>
            </a:br>
            <a:r>
              <a:rPr lang="es-ES" sz="2200" dirty="0"/>
              <a:t> </a:t>
            </a:r>
            <a:r>
              <a:rPr lang="es-ES" sz="2200" dirty="0">
                <a:hlinkClick r:id="rId16" tooltip="Matrimonio entre personas del mismo sexo en Nueva Zelanda"/>
              </a:rPr>
              <a:t>Nueva Zelanda</a:t>
            </a:r>
            <a:r>
              <a:rPr lang="es-ES" sz="2200" dirty="0"/>
              <a:t> (19 de agosto 2013)*Excl. Tokelau, Niue y Cook</a:t>
            </a:r>
            <a:br>
              <a:rPr lang="es-ES" sz="2200" dirty="0"/>
            </a:br>
            <a:r>
              <a:rPr lang="es-ES" sz="2200" dirty="0"/>
              <a:t> </a:t>
            </a:r>
            <a:r>
              <a:rPr lang="es-ES" sz="2200" u="sng" dirty="0">
                <a:solidFill>
                  <a:schemeClr val="accent3">
                    <a:lumMod val="75000"/>
                  </a:schemeClr>
                </a:solidFill>
              </a:rPr>
              <a:t>Inglaterra, Gales y Escocia </a:t>
            </a:r>
            <a:r>
              <a:rPr lang="es-ES" sz="2200" u="sng" dirty="0">
                <a:solidFill>
                  <a:schemeClr val="accent3">
                    <a:lumMod val="50000"/>
                  </a:schemeClr>
                </a:solidFill>
              </a:rPr>
              <a:t>(diciembre de 2014)</a:t>
            </a:r>
            <a:br>
              <a:rPr lang="es-ES" sz="2200" u="sng" dirty="0">
                <a:solidFill>
                  <a:schemeClr val="accent3">
                    <a:lumMod val="50000"/>
                  </a:schemeClr>
                </a:solidFill>
              </a:rPr>
            </a:br>
            <a:r>
              <a:rPr lang="es-ES" sz="2200" u="sng" dirty="0">
                <a:solidFill>
                  <a:schemeClr val="accent3">
                    <a:lumMod val="50000"/>
                  </a:schemeClr>
                </a:solidFill>
              </a:rPr>
              <a:t>Finlandia (28 de diciembre de 2014)</a:t>
            </a:r>
            <a:br>
              <a:rPr lang="es-ES" sz="2200" u="sng" dirty="0">
                <a:solidFill>
                  <a:schemeClr val="accent3">
                    <a:lumMod val="50000"/>
                  </a:schemeClr>
                </a:solidFill>
              </a:rPr>
            </a:br>
            <a:r>
              <a:rPr lang="es-ES" sz="2200" u="sng" dirty="0">
                <a:solidFill>
                  <a:schemeClr val="accent3">
                    <a:lumMod val="50000"/>
                  </a:schemeClr>
                </a:solidFill>
              </a:rPr>
              <a:t>Luxemburgo (1 de enero de 2015)</a:t>
            </a:r>
            <a:br>
              <a:rPr lang="es-ES" sz="2200" u="sng" dirty="0">
                <a:solidFill>
                  <a:schemeClr val="accent3">
                    <a:lumMod val="50000"/>
                  </a:schemeClr>
                </a:solidFill>
              </a:rPr>
            </a:br>
            <a:r>
              <a:rPr lang="es-ES" sz="2200" u="sng" dirty="0">
                <a:solidFill>
                  <a:schemeClr val="accent3">
                    <a:lumMod val="50000"/>
                  </a:schemeClr>
                </a:solidFill>
              </a:rPr>
              <a:t>Eslovenia (3 de marzo de 2015)</a:t>
            </a:r>
            <a:br>
              <a:rPr lang="es-ES" sz="2200" u="sng" dirty="0">
                <a:solidFill>
                  <a:schemeClr val="accent3">
                    <a:lumMod val="50000"/>
                  </a:schemeClr>
                </a:solidFill>
              </a:rPr>
            </a:br>
            <a:r>
              <a:rPr lang="es-ES" sz="2200" u="sng" dirty="0">
                <a:solidFill>
                  <a:schemeClr val="accent3">
                    <a:lumMod val="50000"/>
                  </a:schemeClr>
                </a:solidFill>
              </a:rPr>
              <a:t>Irlanda (3 de mayo de 2015)</a:t>
            </a:r>
            <a:br>
              <a:rPr lang="es-ES" sz="2200" u="sng" dirty="0">
                <a:solidFill>
                  <a:schemeClr val="accent3">
                    <a:lumMod val="50000"/>
                  </a:schemeClr>
                </a:solidFill>
              </a:rPr>
            </a:br>
            <a:r>
              <a:rPr lang="es-ES" dirty="0"/>
              <a:t/>
            </a:r>
            <a:br>
              <a:rPr lang="es-ES" dirty="0"/>
            </a:br>
            <a:endParaRPr lang="es-E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100" y="274638"/>
            <a:ext cx="7499350" cy="6278562"/>
          </a:xfrm>
        </p:spPr>
        <p:txBody>
          <a:bodyPr>
            <a:normAutofit/>
          </a:bodyPr>
          <a:lstStyle/>
          <a:p>
            <a:pPr algn="just">
              <a:defRPr/>
            </a:pPr>
            <a:r>
              <a:rPr lang="es-ES" sz="2400" b="1" u="sng" dirty="0"/>
              <a:t>PENA DE MUERTE: </a:t>
            </a:r>
            <a:r>
              <a:rPr lang="es-ES" sz="2400" dirty="0"/>
              <a:t>Arabia Saudita, Emiratos Árabes, Irán, Mauritania, Somalia, Sudán del Sur, </a:t>
            </a:r>
            <a:br>
              <a:rPr lang="es-ES" sz="2400" dirty="0"/>
            </a:br>
            <a:r>
              <a:rPr lang="es-ES" sz="2400" dirty="0"/>
              <a:t>Yemen.</a:t>
            </a:r>
            <a:br>
              <a:rPr lang="es-ES" sz="2400" dirty="0"/>
            </a:br>
            <a:r>
              <a:rPr lang="es-ES" sz="2400" dirty="0"/>
              <a:t/>
            </a:r>
            <a:br>
              <a:rPr lang="es-ES" sz="2400" dirty="0"/>
            </a:br>
            <a:r>
              <a:rPr lang="es-ES" sz="2400" dirty="0"/>
              <a:t/>
            </a:r>
            <a:br>
              <a:rPr lang="es-ES" sz="2400" dirty="0"/>
            </a:br>
            <a:r>
              <a:rPr lang="es-ES" sz="2400" b="1" u="sng" dirty="0"/>
              <a:t>PRISIÓN PERPETUA:  </a:t>
            </a:r>
            <a:r>
              <a:rPr lang="es-ES" sz="2400" dirty="0"/>
              <a:t>Argelia, Libia, Nigeria, Marruecos, Túnez, Gambia, Guinea, Senegal, Togo, Camerún, Santo Tomás y Príncipe, Burundi, Comoras, </a:t>
            </a:r>
            <a:r>
              <a:rPr lang="es-ES" sz="2400" dirty="0" err="1"/>
              <a:t>Djibouti</a:t>
            </a:r>
            <a:r>
              <a:rPr lang="es-ES" sz="2400" dirty="0"/>
              <a:t>, Eritrea, Etiopía, Mauricio, Uganda, Tanzania, </a:t>
            </a:r>
            <a:r>
              <a:rPr lang="es-ES" sz="2400" dirty="0" err="1"/>
              <a:t>Botswana</a:t>
            </a:r>
            <a:r>
              <a:rPr lang="es-ES" sz="2400" dirty="0"/>
              <a:t>, Namibia, </a:t>
            </a:r>
            <a:r>
              <a:rPr lang="es-ES" sz="2400" dirty="0" err="1"/>
              <a:t>Bahrein</a:t>
            </a:r>
            <a:r>
              <a:rPr lang="es-ES" sz="2400" dirty="0"/>
              <a:t>, Kuwait, Líbano, Omán, Qatar, Siria, Afganistán, Bangladesh, </a:t>
            </a:r>
            <a:r>
              <a:rPr lang="es-ES" sz="2400" dirty="0" err="1"/>
              <a:t>Bhután</a:t>
            </a:r>
            <a:r>
              <a:rPr lang="es-ES" sz="2400" dirty="0"/>
              <a:t>, Maldivas, Pakistán, Sri Lanka, Corea del Norte, Brunei, Indonesia, Malasia, Myanmar, Papúa- Nueva Guinea, Islas </a:t>
            </a:r>
            <a:r>
              <a:rPr lang="es-ES" sz="2400" dirty="0" err="1"/>
              <a:t>Solomón</a:t>
            </a:r>
            <a:r>
              <a:rPr lang="es-ES" sz="2400" dirty="0"/>
              <a:t> y Samoa.</a:t>
            </a:r>
            <a:br>
              <a:rPr lang="es-ES" sz="2400" dirty="0"/>
            </a:br>
            <a:r>
              <a:rPr lang="es-ES" sz="2400" dirty="0"/>
              <a:t/>
            </a:r>
            <a:br>
              <a:rPr lang="es-ES" sz="2400" dirty="0"/>
            </a:br>
            <a:r>
              <a:rPr lang="es-ES" sz="2400" dirty="0"/>
              <a:t/>
            </a:r>
            <a:br>
              <a:rPr lang="es-ES" sz="2400" dirty="0"/>
            </a:br>
            <a:endParaRPr lang="es-E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a:xfrm>
            <a:off x="468313" y="188913"/>
            <a:ext cx="8218487" cy="1223962"/>
          </a:xfrm>
        </p:spPr>
        <p:txBody>
          <a:bodyPr/>
          <a:lstStyle/>
          <a:p>
            <a:pPr eaLnBrk="1" hangingPunct="1">
              <a:defRPr/>
            </a:pPr>
            <a:r>
              <a:rPr lang="es-ES" b="1">
                <a:ea typeface="ＭＳ Ｐゴシック" pitchFamily="34" charset="-128"/>
              </a:rPr>
              <a:t>Modelo de Estado</a:t>
            </a:r>
          </a:p>
        </p:txBody>
      </p:sp>
      <p:sp>
        <p:nvSpPr>
          <p:cNvPr id="279555" name="Text Box 3"/>
          <p:cNvSpPr txBox="1">
            <a:spLocks noChangeArrowheads="1"/>
          </p:cNvSpPr>
          <p:nvPr/>
        </p:nvSpPr>
        <p:spPr bwMode="auto">
          <a:xfrm>
            <a:off x="468313" y="1700213"/>
            <a:ext cx="8207375" cy="4154984"/>
          </a:xfrm>
          <a:prstGeom prst="rect">
            <a:avLst/>
          </a:prstGeom>
          <a:solidFill>
            <a:schemeClr val="tx1"/>
          </a:solidFill>
          <a:ln w="38100">
            <a:solidFill>
              <a:srgbClr val="000000"/>
            </a:solid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just" eaLnBrk="1" fontAlgn="base" hangingPunct="1">
              <a:spcBef>
                <a:spcPct val="50000"/>
              </a:spcBef>
              <a:spcAft>
                <a:spcPct val="0"/>
              </a:spcAft>
              <a:defRPr/>
            </a:pPr>
            <a:r>
              <a:rPr lang="ja-JP" altLang="es-AR" sz="4400" b="1" dirty="0">
                <a:solidFill>
                  <a:srgbClr val="000000"/>
                </a:solidFill>
                <a:effectLst>
                  <a:outerShdw blurRad="38100" dist="38100" dir="2700000" algn="tl">
                    <a:srgbClr val="C0C0C0"/>
                  </a:outerShdw>
                </a:effectLst>
                <a:latin typeface="Arial Unicode MS" pitchFamily="34" charset="-128"/>
              </a:rPr>
              <a:t>“</a:t>
            </a:r>
            <a:r>
              <a:rPr lang="es-AR" altLang="ja-JP" sz="4400" b="1" dirty="0">
                <a:solidFill>
                  <a:srgbClr val="000000"/>
                </a:solidFill>
                <a:effectLst>
                  <a:outerShdw blurRad="38100" dist="38100" dir="2700000" algn="tl">
                    <a:srgbClr val="C0C0C0"/>
                  </a:outerShdw>
                </a:effectLst>
                <a:latin typeface="Arial Unicode MS" pitchFamily="34" charset="-128"/>
              </a:rPr>
              <a:t>(…)</a:t>
            </a:r>
            <a:r>
              <a:rPr lang="es-AR" altLang="ja-JP" sz="4400" b="1" i="1" dirty="0">
                <a:solidFill>
                  <a:srgbClr val="000000"/>
                </a:solidFill>
                <a:effectLst>
                  <a:outerShdw blurRad="38100" dist="38100" dir="2700000" algn="tl">
                    <a:srgbClr val="C0C0C0"/>
                  </a:outerShdw>
                </a:effectLst>
                <a:latin typeface="Arial Unicode MS" pitchFamily="34" charset="-128"/>
              </a:rPr>
              <a:t> desde 1853 (…) nos rige el mandato de hacer de la República Argentina un Estado Constitucional de Derecho</a:t>
            </a:r>
            <a:r>
              <a:rPr lang="ja-JP" altLang="es-AR" sz="4400" b="1" i="1" dirty="0">
                <a:solidFill>
                  <a:srgbClr val="000000"/>
                </a:solidFill>
                <a:effectLst>
                  <a:outerShdw blurRad="38100" dist="38100" dir="2700000" algn="tl">
                    <a:srgbClr val="C0C0C0"/>
                  </a:outerShdw>
                </a:effectLst>
                <a:latin typeface="Arial Unicode MS" pitchFamily="34" charset="-128"/>
              </a:rPr>
              <a:t>”</a:t>
            </a:r>
            <a:r>
              <a:rPr lang="es-AR" altLang="ja-JP" sz="4400" b="1" i="1" dirty="0">
                <a:solidFill>
                  <a:srgbClr val="000000"/>
                </a:solidFill>
                <a:effectLst>
                  <a:outerShdw blurRad="38100" dist="38100" dir="2700000" algn="tl">
                    <a:srgbClr val="C0C0C0"/>
                  </a:outerShdw>
                </a:effectLst>
                <a:latin typeface="Arial Unicode MS" pitchFamily="34" charset="-128"/>
              </a:rPr>
              <a:t>  (CSJN, fallo </a:t>
            </a:r>
            <a:r>
              <a:rPr lang="ja-JP" altLang="es-AR" sz="4400" b="1" i="1" dirty="0">
                <a:solidFill>
                  <a:srgbClr val="000000"/>
                </a:solidFill>
                <a:effectLst>
                  <a:outerShdw blurRad="38100" dist="38100" dir="2700000" algn="tl">
                    <a:srgbClr val="C0C0C0"/>
                  </a:outerShdw>
                </a:effectLst>
                <a:latin typeface="Arial Unicode MS" pitchFamily="34" charset="-128"/>
              </a:rPr>
              <a:t>“</a:t>
            </a:r>
            <a:r>
              <a:rPr lang="es-AR" altLang="ja-JP" sz="4400" b="1" i="1" dirty="0">
                <a:solidFill>
                  <a:srgbClr val="000000"/>
                </a:solidFill>
                <a:effectLst>
                  <a:outerShdw blurRad="38100" dist="38100" dir="2700000" algn="tl">
                    <a:srgbClr val="C0C0C0"/>
                  </a:outerShdw>
                </a:effectLst>
                <a:latin typeface="Arial Unicode MS" pitchFamily="34" charset="-128"/>
              </a:rPr>
              <a:t>Casal</a:t>
            </a:r>
            <a:r>
              <a:rPr lang="ja-JP" altLang="es-AR" sz="4400" b="1" i="1" dirty="0">
                <a:solidFill>
                  <a:srgbClr val="000000"/>
                </a:solidFill>
                <a:effectLst>
                  <a:outerShdw blurRad="38100" dist="38100" dir="2700000" algn="tl">
                    <a:srgbClr val="C0C0C0"/>
                  </a:outerShdw>
                </a:effectLst>
                <a:latin typeface="Arial Unicode MS" pitchFamily="34" charset="-128"/>
              </a:rPr>
              <a:t>”</a:t>
            </a:r>
            <a:r>
              <a:rPr lang="es-AR" altLang="ja-JP" sz="4400" b="1" i="1" dirty="0">
                <a:solidFill>
                  <a:srgbClr val="000000"/>
                </a:solidFill>
                <a:effectLst>
                  <a:outerShdw blurRad="38100" dist="38100" dir="2700000" algn="tl">
                    <a:srgbClr val="C0C0C0"/>
                  </a:outerShdw>
                </a:effectLst>
                <a:latin typeface="Arial Unicode MS" pitchFamily="34" charset="-128"/>
              </a:rPr>
              <a:t>, 20/09/2005) </a:t>
            </a:r>
            <a:endParaRPr lang="es-ES" sz="4400" b="1" i="1" dirty="0">
              <a:solidFill>
                <a:srgbClr val="000000"/>
              </a:solidFill>
              <a:effectLst>
                <a:outerShdw blurRad="38100" dist="38100" dir="2700000" algn="tl">
                  <a:srgbClr val="C0C0C0"/>
                </a:outerShdw>
              </a:effectLst>
              <a:latin typeface="Arial Unicode MS" pitchFamily="34" charset="-128"/>
            </a:endParaRPr>
          </a:p>
        </p:txBody>
      </p:sp>
    </p:spTree>
    <p:extLst>
      <p:ext uri="{BB962C8B-B14F-4D97-AF65-F5344CB8AC3E}">
        <p14:creationId xmlns:p14="http://schemas.microsoft.com/office/powerpoint/2010/main" xmlns="" val="3717148483"/>
      </p:ext>
    </p:extLst>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just" eaLnBrk="1" fontAlgn="auto" hangingPunct="1">
              <a:spcAft>
                <a:spcPts val="0"/>
              </a:spcAft>
              <a:defRPr/>
            </a:pPr>
            <a:r>
              <a:rPr lang="es-ES" b="1" dirty="0"/>
              <a:t>Lo que se le hace decir a las investigaciones …</a:t>
            </a:r>
          </a:p>
        </p:txBody>
      </p:sp>
      <p:sp>
        <p:nvSpPr>
          <p:cNvPr id="80899" name="2 Marcador de contenido"/>
          <p:cNvSpPr>
            <a:spLocks noGrp="1"/>
          </p:cNvSpPr>
          <p:nvPr>
            <p:ph sz="quarter" idx="1"/>
          </p:nvPr>
        </p:nvSpPr>
        <p:spPr>
          <a:xfrm>
            <a:off x="250825" y="1412875"/>
            <a:ext cx="8569325" cy="4968875"/>
          </a:xfrm>
          <a:solidFill>
            <a:schemeClr val="bg1"/>
          </a:solidFill>
          <a:ln>
            <a:solidFill>
              <a:schemeClr val="tx1"/>
            </a:solidFill>
          </a:ln>
        </p:spPr>
        <p:txBody>
          <a:bodyPr/>
          <a:lstStyle/>
          <a:p>
            <a:pPr algn="just" eaLnBrk="1" hangingPunct="1"/>
            <a:r>
              <a:rPr lang="es-ES" sz="2400"/>
              <a:t>En Francia un relevamiento sobre individuos gays exhibió un 54,8% de </a:t>
            </a:r>
            <a:r>
              <a:rPr lang="es-ES" sz="2400" u="sng">
                <a:solidFill>
                  <a:srgbClr val="C00000"/>
                </a:solidFill>
              </a:rPr>
              <a:t>tasa de infidelidad </a:t>
            </a:r>
            <a:r>
              <a:rPr lang="es-ES" sz="2400"/>
              <a:t>y un 14% entre las mujeres, con relación al 5% y 3% de los hombres y mujeres de orientación heterosexual. Un relevo de los Países Bajos ha demostrado que en el matrimonio entre personas de distinto sexo el 85% de las mujeres son fieles, contra el 75% de los varones. En las uniones de parejas homosexuales del mismo sexo tan sólo el 4,5% mantiene su fidelidad. Ese mismo estudio demostró que la mayoría de las parejas de personas comprometidas en una unión de personas del mismo sexo tiene un promedio de </a:t>
            </a:r>
            <a:r>
              <a:rPr lang="es-ES" sz="2400" u="sng">
                <a:solidFill>
                  <a:srgbClr val="FF0000"/>
                </a:solidFill>
              </a:rPr>
              <a:t>ocho contactos sexuales </a:t>
            </a:r>
            <a:r>
              <a:rPr lang="es-ES" sz="2400"/>
              <a:t>externos a la pareja por año. </a:t>
            </a:r>
          </a:p>
        </p:txBody>
      </p:sp>
    </p:spTree>
  </p:cSld>
  <p:clrMapOvr>
    <a:masterClrMapping/>
  </p:clrMapOvr>
  <p:transition>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2 Marcador de contenido"/>
          <p:cNvSpPr>
            <a:spLocks noGrp="1"/>
          </p:cNvSpPr>
          <p:nvPr>
            <p:ph sz="quarter" idx="1"/>
          </p:nvPr>
        </p:nvSpPr>
        <p:spPr>
          <a:xfrm>
            <a:off x="468313" y="836613"/>
            <a:ext cx="7467600" cy="5400675"/>
          </a:xfrm>
          <a:ln w="38100">
            <a:solidFill>
              <a:schemeClr val="tx1"/>
            </a:solidFill>
          </a:ln>
        </p:spPr>
        <p:txBody>
          <a:bodyPr/>
          <a:lstStyle/>
          <a:p>
            <a:pPr algn="just" eaLnBrk="1" hangingPunct="1"/>
            <a:r>
              <a:rPr lang="es-ES" sz="2600"/>
              <a:t>Un estudio clásico demostró que el 43% de las </a:t>
            </a:r>
            <a:r>
              <a:rPr lang="es-ES" sz="2600" u="sng">
                <a:solidFill>
                  <a:srgbClr val="FFC000"/>
                </a:solidFill>
              </a:rPr>
              <a:t>personas blancas </a:t>
            </a:r>
            <a:r>
              <a:rPr lang="es-ES" sz="2600" u="sng"/>
              <a:t>con orientación homosexual </a:t>
            </a:r>
            <a:r>
              <a:rPr lang="es-ES" sz="2600"/>
              <a:t>habían tenido relaciones íntimas con más de 500 compañeros de su sexo. </a:t>
            </a:r>
            <a:r>
              <a:rPr lang="es-ES" sz="2600" u="sng">
                <a:solidFill>
                  <a:srgbClr val="FF0000"/>
                </a:solidFill>
              </a:rPr>
              <a:t>Diversos estudios confirman estos resultados, con números y porcentajes semejantes</a:t>
            </a:r>
            <a:r>
              <a:rPr lang="es-ES" sz="2600"/>
              <a:t>. En breve, que el fin de </a:t>
            </a:r>
            <a:r>
              <a:rPr lang="es-ES" sz="2600">
                <a:solidFill>
                  <a:srgbClr val="00B050"/>
                </a:solidFill>
              </a:rPr>
              <a:t>ordenar la moralidad y vida sexual, en orden a la protección del parentesco y evitar la </a:t>
            </a:r>
            <a:r>
              <a:rPr lang="es-ES" sz="2600" u="sng">
                <a:solidFill>
                  <a:srgbClr val="00B050"/>
                </a:solidFill>
              </a:rPr>
              <a:t>promiscuidad</a:t>
            </a:r>
            <a:r>
              <a:rPr lang="es-ES" sz="2600"/>
              <a:t>, no se vería realizado en las uniones de personas del mismo sexo; en cambio, sí, y de manera visiblemente más exitosa, en los matrimonios de parejas de distinto sexo. </a:t>
            </a:r>
          </a:p>
          <a:p>
            <a:pPr eaLnBrk="1" hangingPunct="1"/>
            <a:endParaRPr lang="es-ES" sz="2600"/>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eaLnBrk="1" fontAlgn="auto" hangingPunct="1">
              <a:spcAft>
                <a:spcPts val="0"/>
              </a:spcAft>
              <a:defRPr/>
            </a:pPr>
            <a:r>
              <a:rPr lang="es-ES" b="1" dirty="0"/>
              <a:t>Sobre “los números” en los conflictos sociales …</a:t>
            </a:r>
          </a:p>
        </p:txBody>
      </p:sp>
      <p:sp>
        <p:nvSpPr>
          <p:cNvPr id="82947" name="2 Marcador de contenido"/>
          <p:cNvSpPr>
            <a:spLocks noGrp="1"/>
          </p:cNvSpPr>
          <p:nvPr>
            <p:ph sz="quarter" idx="1"/>
          </p:nvPr>
        </p:nvSpPr>
        <p:spPr>
          <a:xfrm>
            <a:off x="323850" y="1412875"/>
            <a:ext cx="8280400" cy="4968875"/>
          </a:xfrm>
          <a:solidFill>
            <a:schemeClr val="bg1"/>
          </a:solidFill>
          <a:ln>
            <a:solidFill>
              <a:schemeClr val="tx1"/>
            </a:solidFill>
          </a:ln>
        </p:spPr>
        <p:txBody>
          <a:bodyPr/>
          <a:lstStyle/>
          <a:p>
            <a:pPr algn="just" eaLnBrk="1" hangingPunct="1"/>
            <a:r>
              <a:rPr lang="es-ES"/>
              <a:t>CSJ, México: 16/08/2010</a:t>
            </a:r>
          </a:p>
          <a:p>
            <a:pPr algn="just" eaLnBrk="1" hangingPunct="1"/>
            <a:r>
              <a:rPr lang="es-AR" sz="2000"/>
              <a:t>“</a:t>
            </a:r>
            <a:r>
              <a:rPr lang="es-AR" sz="2000" i="1">
                <a:solidFill>
                  <a:srgbClr val="FF0000"/>
                </a:solidFill>
              </a:rPr>
              <a:t>No existe </a:t>
            </a:r>
            <a:r>
              <a:rPr lang="es-AR" sz="2000" i="1"/>
              <a:t>ninguna base para afirmar que los hogares o familias homoparentales posean un factor anómalo que redunde directamente en una mala crianza. Quien crea lo contrario, está obligado a mostrar evidencias de ello. Ni el Procurador General de la República, ni nadie en el mundo, ha presentado tales evidencias empíricas, con estudios serios y metodológicamente bien fundados. La carga de la prueba está en quienes sostienen, prejuiciosamente, que una pareja homosexual no es igual o es peor para la salud y el bienestar de los menores que una pareja heterosexual. En realidad, quienes tienen esa creencia hacen una generalización inconsistente, a partir de algún dato particular o anecdótico y lo elevan a una característica de todo un grupo social. </a:t>
            </a:r>
            <a:r>
              <a:rPr lang="es-AR" sz="2000" i="1" u="sng">
                <a:solidFill>
                  <a:srgbClr val="FF0000"/>
                </a:solidFill>
              </a:rPr>
              <a:t>Estas generalizaciones inconsistentes se llaman estereotipos y éstos, a su vez, son la base cognitiva errónea de los prejuicios sociales y de la intolerancia</a:t>
            </a:r>
            <a:r>
              <a:rPr lang="es-AR" sz="2000"/>
              <a:t>”</a:t>
            </a:r>
            <a:endParaRPr lang="es-ES" sz="2000"/>
          </a:p>
        </p:txBody>
      </p:sp>
    </p:spTree>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defRPr/>
            </a:pPr>
            <a:r>
              <a:rPr lang="es-ES" sz="3200" b="1" dirty="0">
                <a:solidFill>
                  <a:schemeClr val="tx1"/>
                </a:solidFill>
              </a:rPr>
              <a:t>Desde dónde se interpreta la ley</a:t>
            </a:r>
          </a:p>
        </p:txBody>
      </p:sp>
      <p:sp>
        <p:nvSpPr>
          <p:cNvPr id="83971" name="2 Marcador de contenido"/>
          <p:cNvSpPr>
            <a:spLocks noGrp="1"/>
          </p:cNvSpPr>
          <p:nvPr>
            <p:ph sz="quarter" idx="1"/>
          </p:nvPr>
        </p:nvSpPr>
        <p:spPr>
          <a:xfrm>
            <a:off x="457200" y="1600200"/>
            <a:ext cx="7931150" cy="4873625"/>
          </a:xfrm>
          <a:solidFill>
            <a:schemeClr val="tx1"/>
          </a:solidFill>
        </p:spPr>
        <p:txBody>
          <a:bodyPr/>
          <a:lstStyle/>
          <a:p>
            <a:pPr algn="just"/>
            <a:r>
              <a:rPr lang="es-ES" sz="2800" b="1">
                <a:solidFill>
                  <a:schemeClr val="bg1"/>
                </a:solidFill>
              </a:rPr>
              <a:t>La mirada obligada del llamado “Derecho Constitucional de Familia”: la doctrina internacional de los DDHH</a:t>
            </a:r>
          </a:p>
          <a:p>
            <a:pPr algn="just"/>
            <a:r>
              <a:rPr lang="es-ES" sz="2800" b="1">
                <a:solidFill>
                  <a:schemeClr val="bg1"/>
                </a:solidFill>
              </a:rPr>
              <a:t>La orientación sexual como una clara “categoría sospechosa”.</a:t>
            </a:r>
          </a:p>
          <a:p>
            <a:pPr algn="just"/>
            <a:r>
              <a:rPr lang="es-ES" sz="2800" b="1">
                <a:solidFill>
                  <a:schemeClr val="bg1"/>
                </a:solidFill>
              </a:rPr>
              <a:t>El principio igualitario: art. 16 de la CN y sus consecuencias: el derecho al desarrollo de la personalidad, el derecho a la identidad, etc.</a:t>
            </a:r>
          </a:p>
        </p:txBody>
      </p:sp>
    </p:spTree>
  </p:cSld>
  <p:clrMapOvr>
    <a:masterClrMapping/>
  </p:clrMapOvr>
  <p:transition>
    <p:newsfla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vert="horz" wrap="square" lIns="91440" tIns="45720" rIns="91440" bIns="45720" numCol="1" anchorCtr="0" compatLnSpc="1">
            <a:prstTxWarp prst="textNoShape">
              <a:avLst/>
            </a:prstTxWarp>
          </a:bodyPr>
          <a:lstStyle/>
          <a:p>
            <a:pPr algn="ctr" eaLnBrk="1" hangingPunct="1">
              <a:defRPr/>
            </a:pPr>
            <a:r>
              <a:rPr lang="es-ES" sz="5000" b="1" dirty="0">
                <a:solidFill>
                  <a:schemeClr val="tx2">
                    <a:satMod val="130000"/>
                  </a:schemeClr>
                </a:solidFill>
                <a:latin typeface="Calibri" pitchFamily="34" charset="0"/>
              </a:rPr>
              <a:t>IMPEDIMENTOS </a:t>
            </a:r>
            <a:endParaRPr lang="es-AR" sz="5000" dirty="0">
              <a:effectLst>
                <a:outerShdw blurRad="38100" dist="38100" dir="2700000" algn="tl">
                  <a:srgbClr val="C0C0C0"/>
                </a:outerShdw>
              </a:effectLst>
              <a:latin typeface="Calibri" pitchFamily="34" charset="0"/>
            </a:endParaRPr>
          </a:p>
        </p:txBody>
      </p:sp>
      <p:sp>
        <p:nvSpPr>
          <p:cNvPr id="94211" name="2 Marcador de contenido"/>
          <p:cNvSpPr>
            <a:spLocks noGrp="1"/>
          </p:cNvSpPr>
          <p:nvPr>
            <p:ph idx="1"/>
          </p:nvPr>
        </p:nvSpPr>
        <p:spPr/>
        <p:txBody>
          <a:bodyPr/>
          <a:lstStyle/>
          <a:p>
            <a:pPr algn="just" eaLnBrk="1" hangingPunct="1">
              <a:buFont typeface="Wingdings 2" pitchFamily="18" charset="2"/>
              <a:buNone/>
            </a:pPr>
            <a:r>
              <a:rPr lang="es-ES" sz="2600" dirty="0">
                <a:latin typeface="Calibri" pitchFamily="34" charset="0"/>
              </a:rPr>
              <a:t>= </a:t>
            </a:r>
            <a:r>
              <a:rPr lang="es-ES" sz="2600" u="sng" dirty="0">
                <a:latin typeface="Calibri" pitchFamily="34" charset="0"/>
              </a:rPr>
              <a:t>Restricciones</a:t>
            </a:r>
            <a:r>
              <a:rPr lang="es-ES" sz="2600" dirty="0">
                <a:latin typeface="Calibri" pitchFamily="34" charset="0"/>
              </a:rPr>
              <a:t> a la libertad de contraer matrimonio que el derecho establece conforme a determinados </a:t>
            </a:r>
            <a:r>
              <a:rPr lang="es-ES" sz="2600" u="sng" dirty="0">
                <a:latin typeface="Calibri" pitchFamily="34" charset="0"/>
              </a:rPr>
              <a:t>hechos o situaciones</a:t>
            </a:r>
            <a:r>
              <a:rPr lang="es-ES" sz="2600" dirty="0">
                <a:latin typeface="Calibri" pitchFamily="34" charset="0"/>
              </a:rPr>
              <a:t> </a:t>
            </a:r>
            <a:r>
              <a:rPr lang="es-ES" sz="2600" i="1" u="sng" dirty="0">
                <a:latin typeface="Calibri" pitchFamily="34" charset="0"/>
              </a:rPr>
              <a:t>preexistentes</a:t>
            </a:r>
            <a:r>
              <a:rPr lang="es-ES" sz="2600" dirty="0">
                <a:latin typeface="Calibri" pitchFamily="34" charset="0"/>
              </a:rPr>
              <a:t> que afectan a </a:t>
            </a:r>
            <a:r>
              <a:rPr lang="es-ES" sz="2600" u="sng" dirty="0">
                <a:latin typeface="Calibri" pitchFamily="34" charset="0"/>
              </a:rPr>
              <a:t>uno o a ambos</a:t>
            </a:r>
            <a:r>
              <a:rPr lang="es-ES" sz="2600" dirty="0">
                <a:latin typeface="Calibri" pitchFamily="34" charset="0"/>
              </a:rPr>
              <a:t> contrayentes</a:t>
            </a:r>
          </a:p>
          <a:p>
            <a:pPr algn="just" eaLnBrk="1" hangingPunct="1">
              <a:buFont typeface="Wingdings 2" pitchFamily="18" charset="2"/>
              <a:buNone/>
            </a:pPr>
            <a:endParaRPr lang="es-ES" sz="1000" dirty="0">
              <a:latin typeface="Calibri" pitchFamily="34" charset="0"/>
            </a:endParaRPr>
          </a:p>
          <a:p>
            <a:pPr algn="just" eaLnBrk="1" hangingPunct="1">
              <a:buFont typeface="Wingdings 2" pitchFamily="18" charset="2"/>
              <a:buNone/>
            </a:pPr>
            <a:r>
              <a:rPr lang="es-ES" sz="2600" b="1" dirty="0">
                <a:latin typeface="Calibri" pitchFamily="34" charset="0"/>
              </a:rPr>
              <a:t>CLASIFICACIÓN</a:t>
            </a:r>
            <a:endParaRPr lang="en-US" sz="2600" b="1" dirty="0">
              <a:latin typeface="Calibri" pitchFamily="34" charset="0"/>
            </a:endParaRPr>
          </a:p>
          <a:p>
            <a:pPr algn="just" eaLnBrk="1" hangingPunct="1"/>
            <a:r>
              <a:rPr lang="es-ES" sz="2600" dirty="0">
                <a:latin typeface="Calibri" pitchFamily="34" charset="0"/>
              </a:rPr>
              <a:t>Dirimentes e impedientes [Según sus </a:t>
            </a:r>
            <a:r>
              <a:rPr lang="es-ES" sz="2600" u="sng" dirty="0">
                <a:latin typeface="Calibri" pitchFamily="34" charset="0"/>
              </a:rPr>
              <a:t>efectos</a:t>
            </a:r>
            <a:r>
              <a:rPr lang="es-ES" sz="2600" dirty="0">
                <a:latin typeface="Calibri" pitchFamily="34" charset="0"/>
              </a:rPr>
              <a:t>]</a:t>
            </a:r>
          </a:p>
          <a:p>
            <a:pPr algn="just" eaLnBrk="1" hangingPunct="1"/>
            <a:r>
              <a:rPr lang="es-ES" sz="2600" dirty="0">
                <a:latin typeface="Calibri" pitchFamily="34" charset="0"/>
              </a:rPr>
              <a:t>Absolutos y relativos</a:t>
            </a:r>
          </a:p>
          <a:p>
            <a:pPr algn="just" eaLnBrk="1" hangingPunct="1"/>
            <a:r>
              <a:rPr lang="es-ES" sz="2600" dirty="0">
                <a:latin typeface="Calibri" pitchFamily="34" charset="0"/>
              </a:rPr>
              <a:t>Permanentes y temporarios</a:t>
            </a:r>
          </a:p>
          <a:p>
            <a:pPr algn="just" eaLnBrk="1" hangingPunct="1">
              <a:buFont typeface="Wingdings 2" pitchFamily="18" charset="2"/>
              <a:buNone/>
            </a:pPr>
            <a:endParaRPr lang="es-ES" sz="1000" b="1" dirty="0">
              <a:latin typeface="Calibri" pitchFamily="34" charset="0"/>
            </a:endParaRPr>
          </a:p>
          <a:p>
            <a:pPr algn="just" eaLnBrk="1" hangingPunct="1">
              <a:buFont typeface="Wingdings 2" pitchFamily="18" charset="2"/>
              <a:buNone/>
            </a:pPr>
            <a:r>
              <a:rPr lang="es-ES" sz="2600" b="1" dirty="0">
                <a:latin typeface="Calibri" pitchFamily="34" charset="0"/>
              </a:rPr>
              <a:t>EFECTOS </a:t>
            </a:r>
            <a:r>
              <a:rPr lang="es-ES" sz="2600" dirty="0">
                <a:latin typeface="Calibri" pitchFamily="34" charset="0"/>
              </a:rPr>
              <a:t>[Antes y después de la celebración del M]</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a:xfrm>
            <a:off x="457200" y="381000"/>
            <a:ext cx="8229600" cy="527050"/>
          </a:xfrm>
        </p:spPr>
        <p:txBody>
          <a:bodyPr>
            <a:normAutofit fontScale="90000"/>
          </a:bodyPr>
          <a:lstStyle/>
          <a:p>
            <a:pPr algn="ctr" eaLnBrk="1" hangingPunct="1">
              <a:defRPr/>
            </a:pPr>
            <a:r>
              <a:rPr lang="es-AR" sz="4000" b="1" dirty="0"/>
              <a:t>Impedimentos dirimentes</a:t>
            </a:r>
          </a:p>
        </p:txBody>
      </p:sp>
      <p:sp>
        <p:nvSpPr>
          <p:cNvPr id="96259" name="Rectangle 3"/>
          <p:cNvSpPr>
            <a:spLocks noGrp="1" noChangeArrowheads="1"/>
          </p:cNvSpPr>
          <p:nvPr>
            <p:ph type="body" idx="1"/>
          </p:nvPr>
        </p:nvSpPr>
        <p:spPr>
          <a:xfrm>
            <a:off x="468313" y="981075"/>
            <a:ext cx="8280400" cy="5616575"/>
          </a:xfrm>
          <a:solidFill>
            <a:schemeClr val="bg1"/>
          </a:solidFill>
        </p:spPr>
        <p:txBody>
          <a:bodyPr/>
          <a:lstStyle/>
          <a:p>
            <a:pPr marL="0" indent="0" algn="just" eaLnBrk="1" hangingPunct="1">
              <a:lnSpc>
                <a:spcPct val="80000"/>
              </a:lnSpc>
            </a:pPr>
            <a:r>
              <a:rPr lang="es-AR" sz="2500" b="1" u="sng" dirty="0"/>
              <a:t>Art. 403 del CC</a:t>
            </a:r>
            <a:r>
              <a:rPr lang="es-AR" sz="2500" b="1" dirty="0"/>
              <a:t>:</a:t>
            </a:r>
          </a:p>
          <a:p>
            <a:pPr marL="0" indent="0" algn="just" eaLnBrk="1" hangingPunct="1">
              <a:lnSpc>
                <a:spcPct val="80000"/>
              </a:lnSpc>
              <a:buFont typeface="Wingdings" pitchFamily="2" charset="2"/>
              <a:buNone/>
            </a:pPr>
            <a:r>
              <a:rPr lang="es-AR" sz="2500" b="1" dirty="0"/>
              <a:t>1. El parentesco en línea recta en todos los grados, cualquier sea el origen del vínculo.</a:t>
            </a:r>
          </a:p>
          <a:p>
            <a:pPr marL="0" indent="0" algn="just" eaLnBrk="1" hangingPunct="1">
              <a:lnSpc>
                <a:spcPct val="80000"/>
              </a:lnSpc>
              <a:buFont typeface="Wingdings" pitchFamily="2" charset="2"/>
              <a:buNone/>
            </a:pPr>
            <a:r>
              <a:rPr lang="es-AR" sz="2500" b="1" dirty="0"/>
              <a:t>2. El parentesco entre hermanos bilaterales y unilaterales, cualquiera sea el origen del vínculo.</a:t>
            </a:r>
          </a:p>
          <a:p>
            <a:pPr marL="0" indent="0" algn="just" eaLnBrk="1" hangingPunct="1">
              <a:lnSpc>
                <a:spcPct val="80000"/>
              </a:lnSpc>
              <a:buFont typeface="Wingdings" pitchFamily="2" charset="2"/>
              <a:buNone/>
            </a:pPr>
            <a:r>
              <a:rPr lang="es-AR" sz="2500" b="1" dirty="0"/>
              <a:t>3. La afinidad en línea recta en todos sus grados.</a:t>
            </a:r>
          </a:p>
          <a:p>
            <a:pPr marL="0" indent="0" algn="just" eaLnBrk="1" hangingPunct="1">
              <a:lnSpc>
                <a:spcPct val="80000"/>
              </a:lnSpc>
              <a:buFont typeface="Wingdings" pitchFamily="2" charset="2"/>
              <a:buNone/>
            </a:pPr>
            <a:r>
              <a:rPr lang="es-AR" sz="2500" b="1" dirty="0"/>
              <a:t>4. Ligamen</a:t>
            </a:r>
          </a:p>
          <a:p>
            <a:pPr marL="0" indent="0" algn="just" eaLnBrk="1" hangingPunct="1">
              <a:lnSpc>
                <a:spcPct val="80000"/>
              </a:lnSpc>
              <a:buFont typeface="Wingdings" pitchFamily="2" charset="2"/>
              <a:buNone/>
            </a:pPr>
            <a:r>
              <a:rPr lang="es-AR" sz="2500" b="1" dirty="0"/>
              <a:t>5. Crimen: “autor, cómplice o instigador del homicidio doloso de uno de los cónyuges” a) delito consumado, b) doloso y c) sentencia penal condenatoria.</a:t>
            </a:r>
          </a:p>
          <a:p>
            <a:pPr marL="0" indent="0" algn="just" eaLnBrk="1" hangingPunct="1">
              <a:lnSpc>
                <a:spcPct val="80000"/>
              </a:lnSpc>
              <a:buFont typeface="Wingdings" pitchFamily="2" charset="2"/>
              <a:buNone/>
            </a:pPr>
            <a:r>
              <a:rPr lang="es-AR" sz="2500" b="1" dirty="0"/>
              <a:t>6. Falta de edad legal. 18 años</a:t>
            </a:r>
          </a:p>
          <a:p>
            <a:pPr marL="0" indent="0" algn="just" eaLnBrk="1" hangingPunct="1">
              <a:lnSpc>
                <a:spcPct val="80000"/>
              </a:lnSpc>
              <a:buFont typeface="Wingdings" pitchFamily="2" charset="2"/>
              <a:buNone/>
            </a:pPr>
            <a:r>
              <a:rPr lang="es-AR" sz="2500" b="1" dirty="0"/>
              <a:t>7. La falta transitoria o permanente de salud mental que le impide tener discernimiento para el acto matrimonial.</a:t>
            </a:r>
          </a:p>
          <a:p>
            <a:pPr marL="0" indent="0" eaLnBrk="1" hangingPunct="1">
              <a:lnSpc>
                <a:spcPct val="80000"/>
              </a:lnSpc>
              <a:buFont typeface="Wingdings" pitchFamily="2" charset="2"/>
              <a:buNone/>
            </a:pPr>
            <a:endParaRPr lang="es-AR" sz="2500" b="1" dirty="0"/>
          </a:p>
        </p:txBody>
      </p:sp>
      <p:sp>
        <p:nvSpPr>
          <p:cNvPr id="96260" name="AutoShape 4"/>
          <p:cNvSpPr>
            <a:spLocks noChangeArrowheads="1"/>
          </p:cNvSpPr>
          <p:nvPr/>
        </p:nvSpPr>
        <p:spPr bwMode="auto">
          <a:xfrm>
            <a:off x="4284663" y="6381750"/>
            <a:ext cx="1600200" cy="476250"/>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pPr fontAlgn="base">
              <a:spcBef>
                <a:spcPct val="0"/>
              </a:spcBef>
              <a:spcAft>
                <a:spcPct val="0"/>
              </a:spcAft>
            </a:pPr>
            <a:endParaRPr lang="es-ES">
              <a:solidFill>
                <a:prstClr val="black"/>
              </a:solidFill>
              <a:latin typeface="Arial" pitchFamily="34" charset="0"/>
              <a:cs typeface="Arial" pitchFamily="34" charset="0"/>
            </a:endParaRPr>
          </a:p>
        </p:txBody>
      </p:sp>
    </p:spTree>
  </p:cSld>
  <p:clrMapOvr>
    <a:masterClrMapping/>
  </p:clrMapOvr>
  <p:transition spd="med">
    <p:zo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title"/>
          </p:nvPr>
        </p:nvSpPr>
        <p:spPr>
          <a:xfrm>
            <a:off x="468313" y="260350"/>
            <a:ext cx="8229600" cy="1371600"/>
          </a:xfrm>
          <a:solidFill>
            <a:schemeClr val="tx2"/>
          </a:solidFill>
        </p:spPr>
        <p:txBody>
          <a:bodyPr>
            <a:normAutofit/>
          </a:bodyPr>
          <a:lstStyle/>
          <a:p>
            <a:pPr eaLnBrk="1" hangingPunct="1">
              <a:defRPr/>
            </a:pPr>
            <a:r>
              <a:rPr lang="es-AR" b="1" dirty="0">
                <a:solidFill>
                  <a:schemeClr val="bg1"/>
                </a:solidFill>
              </a:rPr>
              <a:t>B) Falta de edad legal. Dispensa</a:t>
            </a:r>
            <a:endParaRPr lang="es-ES" b="1" dirty="0">
              <a:solidFill>
                <a:schemeClr val="bg1"/>
              </a:solidFill>
            </a:endParaRPr>
          </a:p>
        </p:txBody>
      </p:sp>
      <p:sp>
        <p:nvSpPr>
          <p:cNvPr id="398339" name="Rectangle 3"/>
          <p:cNvSpPr>
            <a:spLocks noGrp="1" noChangeArrowheads="1"/>
          </p:cNvSpPr>
          <p:nvPr>
            <p:ph type="body" idx="1"/>
          </p:nvPr>
        </p:nvSpPr>
        <p:spPr>
          <a:xfrm>
            <a:off x="468313" y="1628775"/>
            <a:ext cx="8229600" cy="4852988"/>
          </a:xfrm>
          <a:solidFill>
            <a:srgbClr val="000000"/>
          </a:solidFill>
          <a:ln>
            <a:solidFill>
              <a:schemeClr val="tx1"/>
            </a:solidFill>
          </a:ln>
        </p:spPr>
        <p:txBody>
          <a:bodyPr/>
          <a:lstStyle/>
          <a:p>
            <a:pPr algn="just" eaLnBrk="1" hangingPunct="1">
              <a:defRPr/>
            </a:pPr>
            <a:r>
              <a:rPr lang="es-ES" b="1" dirty="0">
                <a:solidFill>
                  <a:schemeClr val="accent5">
                    <a:lumMod val="20000"/>
                    <a:lumOff val="80000"/>
                  </a:schemeClr>
                </a:solidFill>
                <a:effectLst>
                  <a:outerShdw blurRad="38100" dist="38100" dir="2700000" algn="tl">
                    <a:srgbClr val="003366"/>
                  </a:outerShdw>
                </a:effectLst>
                <a:latin typeface="Rockwell Condensed" pitchFamily="18" charset="0"/>
              </a:rPr>
              <a:t>Art. 404</a:t>
            </a:r>
          </a:p>
          <a:p>
            <a:pPr algn="just" eaLnBrk="1" hangingPunct="1">
              <a:defRPr/>
            </a:pPr>
            <a:r>
              <a:rPr lang="es-ES" b="1" dirty="0">
                <a:solidFill>
                  <a:schemeClr val="accent5">
                    <a:lumMod val="20000"/>
                    <a:lumOff val="80000"/>
                  </a:schemeClr>
                </a:solidFill>
                <a:effectLst>
                  <a:outerShdw blurRad="38100" dist="38100" dir="2700000" algn="tl">
                    <a:srgbClr val="003366"/>
                  </a:outerShdw>
                </a:effectLst>
                <a:latin typeface="Rockwell Condensed" pitchFamily="18" charset="0"/>
              </a:rPr>
              <a:t>Menores de 16 = Dispensa judicial</a:t>
            </a:r>
          </a:p>
          <a:p>
            <a:pPr algn="just" eaLnBrk="1" hangingPunct="1">
              <a:defRPr/>
            </a:pPr>
            <a:r>
              <a:rPr lang="es-ES" b="1" dirty="0">
                <a:solidFill>
                  <a:schemeClr val="accent5">
                    <a:lumMod val="20000"/>
                    <a:lumOff val="80000"/>
                  </a:schemeClr>
                </a:solidFill>
                <a:effectLst>
                  <a:outerShdw blurRad="38100" dist="38100" dir="2700000" algn="tl">
                    <a:srgbClr val="003366"/>
                  </a:outerShdw>
                </a:effectLst>
                <a:latin typeface="Rockwell Condensed" pitchFamily="18" charset="0"/>
              </a:rPr>
              <a:t>De 16 a 18 = autorización de los progenitores. A falta de ella, dispensa judicial.</a:t>
            </a:r>
          </a:p>
          <a:p>
            <a:pPr algn="just" eaLnBrk="1" hangingPunct="1">
              <a:defRPr/>
            </a:pPr>
            <a:r>
              <a:rPr lang="es-ES" sz="2400" b="1" dirty="0">
                <a:solidFill>
                  <a:schemeClr val="accent5">
                    <a:lumMod val="20000"/>
                    <a:lumOff val="80000"/>
                  </a:schemeClr>
                </a:solidFill>
                <a:effectLst>
                  <a:outerShdw blurRad="38100" dist="38100" dir="2700000" algn="tl">
                    <a:srgbClr val="003366"/>
                  </a:outerShdw>
                </a:effectLst>
                <a:latin typeface="Rockwell Condensed" pitchFamily="18" charset="0"/>
              </a:rPr>
              <a:t>La dispensa se otorgará con carácter excepcional y sólo si el interés de los menores lo exigiese previa audiencia personal del juez con quienes pretendan casarse y los padres o representantes legales del que fuera menor”. </a:t>
            </a:r>
          </a:p>
        </p:txBody>
      </p:sp>
      <p:sp>
        <p:nvSpPr>
          <p:cNvPr id="2" name="1 Flecha abajo"/>
          <p:cNvSpPr/>
          <p:nvPr/>
        </p:nvSpPr>
        <p:spPr>
          <a:xfrm>
            <a:off x="3276600" y="6858000"/>
            <a:ext cx="2303463" cy="5762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AR">
              <a:solidFill>
                <a:prstClr val="white"/>
              </a:solidFill>
            </a:endParaRPr>
          </a:p>
        </p:txBody>
      </p:sp>
    </p:spTree>
  </p:cSld>
  <p:clrMapOvr>
    <a:masterClrMapping/>
  </p:clrMapOvr>
  <p:transition>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eaLnBrk="1" hangingPunct="1">
              <a:defRPr/>
            </a:pPr>
            <a:r>
              <a:rPr lang="es-AR" b="1" dirty="0"/>
              <a:t>Una mirada crítica al Viejo CC</a:t>
            </a:r>
          </a:p>
        </p:txBody>
      </p:sp>
      <p:sp>
        <p:nvSpPr>
          <p:cNvPr id="98307" name="2 Marcador de contenido"/>
          <p:cNvSpPr>
            <a:spLocks noGrp="1"/>
          </p:cNvSpPr>
          <p:nvPr>
            <p:ph idx="1"/>
          </p:nvPr>
        </p:nvSpPr>
        <p:spPr>
          <a:xfrm>
            <a:off x="457200" y="1600200"/>
            <a:ext cx="8329613" cy="4829175"/>
          </a:xfrm>
          <a:solidFill>
            <a:srgbClr val="FFFFCC"/>
          </a:solidFill>
        </p:spPr>
        <p:txBody>
          <a:bodyPr/>
          <a:lstStyle/>
          <a:p>
            <a:pPr algn="just" eaLnBrk="1" hangingPunct="1"/>
            <a:r>
              <a:rPr lang="es-AR" b="1" dirty="0" err="1">
                <a:solidFill>
                  <a:srgbClr val="000000"/>
                </a:solidFill>
              </a:rPr>
              <a:t>Trib</a:t>
            </a:r>
            <a:r>
              <a:rPr lang="es-AR" b="1" dirty="0">
                <a:solidFill>
                  <a:srgbClr val="000000"/>
                </a:solidFill>
              </a:rPr>
              <a:t>. Familia Colegiado </a:t>
            </a:r>
            <a:r>
              <a:rPr lang="es-AR" b="1" dirty="0" err="1">
                <a:solidFill>
                  <a:srgbClr val="000000"/>
                </a:solidFill>
              </a:rPr>
              <a:t>nro</a:t>
            </a:r>
            <a:r>
              <a:rPr lang="es-AR" b="1" dirty="0">
                <a:solidFill>
                  <a:srgbClr val="000000"/>
                </a:solidFill>
              </a:rPr>
              <a:t> 5, Rosario, 22/05/2009</a:t>
            </a:r>
          </a:p>
          <a:p>
            <a:pPr algn="just" eaLnBrk="1" hangingPunct="1"/>
            <a:r>
              <a:rPr lang="es-AR" b="1" dirty="0">
                <a:solidFill>
                  <a:srgbClr val="000000"/>
                </a:solidFill>
              </a:rPr>
              <a:t>Padres de una joven de 17 años solicita dispensa judicial para contraer matrimonio</a:t>
            </a:r>
          </a:p>
          <a:p>
            <a:pPr algn="just" eaLnBrk="1" hangingPunct="1"/>
            <a:r>
              <a:rPr lang="es-AR" b="1" dirty="0">
                <a:solidFill>
                  <a:srgbClr val="000000"/>
                </a:solidFill>
              </a:rPr>
              <a:t>Novios que viven juntos en el casa de los padres de ella quien está embarazada</a:t>
            </a:r>
          </a:p>
          <a:p>
            <a:pPr algn="just" eaLnBrk="1" hangingPunct="1"/>
            <a:r>
              <a:rPr lang="es-AR" b="1" dirty="0">
                <a:solidFill>
                  <a:srgbClr val="000000"/>
                </a:solidFill>
              </a:rPr>
              <a:t>Ley 26.499: equiparación edad legal 18 años</a:t>
            </a:r>
          </a:p>
        </p:txBody>
      </p:sp>
    </p:spTree>
  </p:cSld>
  <p:clrMapOvr>
    <a:masterClrMapping/>
  </p:clrMapOvr>
  <p:transition spd="med">
    <p:randomBa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AR" b="1" dirty="0"/>
              <a:t>Qué dice el Tribunal</a:t>
            </a:r>
          </a:p>
        </p:txBody>
      </p:sp>
      <p:sp>
        <p:nvSpPr>
          <p:cNvPr id="84995" name="2 Marcador de contenido"/>
          <p:cNvSpPr>
            <a:spLocks noGrp="1"/>
          </p:cNvSpPr>
          <p:nvPr>
            <p:ph idx="1"/>
          </p:nvPr>
        </p:nvSpPr>
        <p:spPr>
          <a:xfrm>
            <a:off x="457200" y="1600200"/>
            <a:ext cx="8329613" cy="4900613"/>
          </a:xfrm>
          <a:solidFill>
            <a:schemeClr val="tx1"/>
          </a:solidFill>
        </p:spPr>
        <p:txBody>
          <a:bodyPr/>
          <a:lstStyle/>
          <a:p>
            <a:pPr algn="just" eaLnBrk="1" hangingPunct="1">
              <a:defRPr/>
            </a:pPr>
            <a:r>
              <a:rPr lang="es-ES_tradnl" sz="2800" b="1" dirty="0">
                <a:solidFill>
                  <a:schemeClr val="accent5">
                    <a:lumMod val="20000"/>
                    <a:lumOff val="80000"/>
                  </a:schemeClr>
                </a:solidFill>
              </a:rPr>
              <a:t>La reforma choca con el principio de la capacidad progresiva de los niños que pretende explicitar la esfera de la autonomía de los sujetos  en forma escalonada y paulatina, incorporada a la Constitución Nacional –art. 75 inc. 22- por la Convención sobre los Derechos del Niño –art. 5-, como una tendencia a quebrar la tajante división minoría-mayoría de edad y reemplazar esos conceptos por aquella visión asimilable a la evolución psíquica-biológica de la persona.</a:t>
            </a:r>
            <a:endParaRPr lang="es-AR" sz="2800" b="1" dirty="0">
              <a:solidFill>
                <a:schemeClr val="accent5">
                  <a:lumMod val="20000"/>
                  <a:lumOff val="80000"/>
                </a:schemeClr>
              </a:solidFill>
            </a:endParaRPr>
          </a:p>
        </p:txBody>
      </p:sp>
    </p:spTree>
  </p:cSld>
  <p:clrMapOvr>
    <a:masterClrMapping/>
  </p:clrMapOvr>
  <p:transition spd="med">
    <p:comb dir="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0"/>
            <a:ext cx="8229600" cy="3614738"/>
          </a:xfrm>
          <a:solidFill>
            <a:schemeClr val="tx1"/>
          </a:solidFill>
        </p:spPr>
        <p:txBody>
          <a:bodyPr/>
          <a:lstStyle/>
          <a:p>
            <a:pPr algn="just" eaLnBrk="1" hangingPunct="1">
              <a:defRPr/>
            </a:pPr>
            <a:r>
              <a:rPr lang="es-ES" b="1" dirty="0">
                <a:solidFill>
                  <a:schemeClr val="accent5">
                    <a:lumMod val="20000"/>
                    <a:lumOff val="80000"/>
                  </a:schemeClr>
                </a:solidFill>
              </a:rPr>
              <a:t>La citada norma también se enfrenta con las pautas para valorar el interés prevalente del niño conforme su edad, grado de madurez, capacidad de discernimiento y demás condiciones personales –art. 3 </a:t>
            </a:r>
            <a:r>
              <a:rPr lang="es-ES" b="1" dirty="0" err="1">
                <a:solidFill>
                  <a:schemeClr val="accent5">
                    <a:lumMod val="20000"/>
                    <a:lumOff val="80000"/>
                  </a:schemeClr>
                </a:solidFill>
              </a:rPr>
              <a:t>inc</a:t>
            </a:r>
            <a:r>
              <a:rPr lang="es-ES" b="1" dirty="0">
                <a:solidFill>
                  <a:schemeClr val="accent5">
                    <a:lumMod val="20000"/>
                    <a:lumOff val="80000"/>
                  </a:schemeClr>
                </a:solidFill>
              </a:rPr>
              <a:t> d) ley 26.061.</a:t>
            </a:r>
          </a:p>
          <a:p>
            <a:pPr eaLnBrk="1" hangingPunct="1">
              <a:buFont typeface="Wingdings" pitchFamily="2" charset="2"/>
              <a:buNone/>
              <a:defRPr/>
            </a:pPr>
            <a:endParaRPr lang="es-AR" dirty="0">
              <a:solidFill>
                <a:schemeClr val="accent5">
                  <a:lumMod val="20000"/>
                  <a:lumOff val="80000"/>
                </a:schemeClr>
              </a:solidFill>
            </a:endParaRPr>
          </a:p>
        </p:txBody>
      </p:sp>
    </p:spTree>
  </p:cSld>
  <p:clrMapOvr>
    <a:masterClrMapping/>
  </p:clrMapOvr>
  <p:transition spd="med">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Text Box 2"/>
          <p:cNvSpPr txBox="1">
            <a:spLocks noChangeArrowheads="1"/>
          </p:cNvSpPr>
          <p:nvPr/>
        </p:nvSpPr>
        <p:spPr bwMode="auto">
          <a:xfrm>
            <a:off x="684213" y="1700213"/>
            <a:ext cx="7848600" cy="3546475"/>
          </a:xfrm>
          <a:prstGeom prst="rect">
            <a:avLst/>
          </a:prstGeom>
          <a:solidFill>
            <a:srgbClr val="D9DDD5"/>
          </a:solidFill>
          <a:ln w="38100">
            <a:solidFill>
              <a:srgbClr val="001122"/>
            </a:solidFill>
            <a:miter lim="800000"/>
            <a:headEnd/>
            <a:tailEnd/>
          </a:ln>
          <a:effec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just" eaLnBrk="1" fontAlgn="base" hangingPunct="1">
              <a:spcBef>
                <a:spcPct val="50000"/>
              </a:spcBef>
              <a:spcAft>
                <a:spcPct val="0"/>
              </a:spcAft>
              <a:defRPr/>
            </a:pPr>
            <a:r>
              <a:rPr lang="es-AR" sz="2800" b="1" u="sng">
                <a:solidFill>
                  <a:srgbClr val="000000"/>
                </a:solidFill>
                <a:effectLst>
                  <a:outerShdw blurRad="38100" dist="38100" dir="2700000" algn="tl">
                    <a:srgbClr val="FFFFFF"/>
                  </a:outerShdw>
                </a:effectLst>
              </a:rPr>
              <a:t>Doble fuente -interna e internacional: </a:t>
            </a:r>
            <a:r>
              <a:rPr lang="es-AR" sz="2800" b="1">
                <a:solidFill>
                  <a:srgbClr val="000000"/>
                </a:solidFill>
                <a:effectLst>
                  <a:outerShdw blurRad="38100" dist="38100" dir="2700000" algn="tl">
                    <a:srgbClr val="FFFFFF"/>
                  </a:outerShdw>
                </a:effectLst>
              </a:rPr>
              <a:t>a) Constitución Nacional, b) los instrumentos internacionales mencionados en el art. 75 inciso 22 -con jerarquía constitucional originaria o de manera derivada -mediante un procedimiento especial-. c) las Opiniones Consultivas y las sentencias de la Corte Interamericana de Derechos Humanos.</a:t>
            </a:r>
          </a:p>
        </p:txBody>
      </p:sp>
      <p:sp>
        <p:nvSpPr>
          <p:cNvPr id="280579" name="Text Box 3"/>
          <p:cNvSpPr txBox="1">
            <a:spLocks noChangeArrowheads="1"/>
          </p:cNvSpPr>
          <p:nvPr/>
        </p:nvSpPr>
        <p:spPr bwMode="auto">
          <a:xfrm>
            <a:off x="827088" y="5516563"/>
            <a:ext cx="7775575" cy="971550"/>
          </a:xfrm>
          <a:prstGeom prst="rect">
            <a:avLst/>
          </a:prstGeom>
          <a:solidFill>
            <a:srgbClr val="FFFF9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lnSpc>
                <a:spcPct val="80000"/>
              </a:lnSpc>
              <a:spcBef>
                <a:spcPct val="50000"/>
              </a:spcBef>
              <a:spcAft>
                <a:spcPct val="0"/>
              </a:spcAft>
            </a:pPr>
            <a:r>
              <a:rPr lang="ja-JP" altLang="es-AR" sz="3600" b="1">
                <a:solidFill>
                  <a:srgbClr val="000000"/>
                </a:solidFill>
              </a:rPr>
              <a:t>“</a:t>
            </a:r>
            <a:r>
              <a:rPr lang="es-AR" altLang="ja-JP" sz="3600" b="1">
                <a:solidFill>
                  <a:srgbClr val="000000"/>
                </a:solidFill>
              </a:rPr>
              <a:t>La ley no es el techo del ordenamiento jurídico</a:t>
            </a:r>
            <a:r>
              <a:rPr lang="ja-JP" altLang="es-AR" sz="3600" b="1">
                <a:solidFill>
                  <a:srgbClr val="000000"/>
                </a:solidFill>
              </a:rPr>
              <a:t>”</a:t>
            </a:r>
            <a:endParaRPr lang="es-AR" sz="3600" b="1">
              <a:solidFill>
                <a:srgbClr val="000000"/>
              </a:solidFill>
            </a:endParaRPr>
          </a:p>
        </p:txBody>
      </p:sp>
      <p:sp>
        <p:nvSpPr>
          <p:cNvPr id="63492" name="Text Box 4"/>
          <p:cNvSpPr txBox="1">
            <a:spLocks noChangeArrowheads="1"/>
          </p:cNvSpPr>
          <p:nvPr/>
        </p:nvSpPr>
        <p:spPr bwMode="auto">
          <a:xfrm>
            <a:off x="468313" y="404813"/>
            <a:ext cx="8280400" cy="1190625"/>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50000"/>
              </a:spcBef>
              <a:spcAft>
                <a:spcPct val="0"/>
              </a:spcAft>
            </a:pPr>
            <a:r>
              <a:rPr lang="es-AR" sz="3600" b="1">
                <a:solidFill>
                  <a:srgbClr val="000000"/>
                </a:solidFill>
              </a:rPr>
              <a:t>Bloque de la Constitucionalidad federal</a:t>
            </a:r>
            <a:endParaRPr lang="es-ES" sz="3600" b="1">
              <a:solidFill>
                <a:srgbClr val="000000"/>
              </a:solidFill>
            </a:endParaRPr>
          </a:p>
        </p:txBody>
      </p:sp>
    </p:spTree>
    <p:extLst>
      <p:ext uri="{BB962C8B-B14F-4D97-AF65-F5344CB8AC3E}">
        <p14:creationId xmlns:p14="http://schemas.microsoft.com/office/powerpoint/2010/main" xmlns="" val="4036451425"/>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0578"/>
                                        </p:tgtEl>
                                        <p:attrNameLst>
                                          <p:attrName>style.visibility</p:attrName>
                                        </p:attrNameLst>
                                      </p:cBhvr>
                                      <p:to>
                                        <p:strVal val="visible"/>
                                      </p:to>
                                    </p:set>
                                    <p:anim calcmode="lin" valueType="num">
                                      <p:cBhvr additive="base">
                                        <p:cTn id="7" dur="500" fill="hold"/>
                                        <p:tgtEl>
                                          <p:spTgt spid="280578"/>
                                        </p:tgtEl>
                                        <p:attrNameLst>
                                          <p:attrName>ppt_x</p:attrName>
                                        </p:attrNameLst>
                                      </p:cBhvr>
                                      <p:tavLst>
                                        <p:tav tm="0">
                                          <p:val>
                                            <p:strVal val="#ppt_x"/>
                                          </p:val>
                                        </p:tav>
                                        <p:tav tm="100000">
                                          <p:val>
                                            <p:strVal val="#ppt_x"/>
                                          </p:val>
                                        </p:tav>
                                      </p:tavLst>
                                    </p:anim>
                                    <p:anim calcmode="lin" valueType="num">
                                      <p:cBhvr additive="base">
                                        <p:cTn id="8" dur="500" fill="hold"/>
                                        <p:tgtEl>
                                          <p:spTgt spid="2805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80579"/>
                                        </p:tgtEl>
                                        <p:attrNameLst>
                                          <p:attrName>style.visibility</p:attrName>
                                        </p:attrNameLst>
                                      </p:cBhvr>
                                      <p:to>
                                        <p:strVal val="visible"/>
                                      </p:to>
                                    </p:set>
                                    <p:animEffect transition="in" filter="checkerboard(across)">
                                      <p:cBhvr>
                                        <p:cTn id="13" dur="500"/>
                                        <p:tgtEl>
                                          <p:spTgt spid="280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animBg="1"/>
      <p:bldP spid="28057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2 Marcador de contenido"/>
          <p:cNvSpPr>
            <a:spLocks noGrp="1"/>
          </p:cNvSpPr>
          <p:nvPr>
            <p:ph idx="1"/>
          </p:nvPr>
        </p:nvSpPr>
        <p:spPr>
          <a:xfrm>
            <a:off x="457200" y="428625"/>
            <a:ext cx="8229600" cy="5705475"/>
          </a:xfrm>
          <a:solidFill>
            <a:schemeClr val="tx1"/>
          </a:solidFill>
        </p:spPr>
        <p:txBody>
          <a:bodyPr/>
          <a:lstStyle/>
          <a:p>
            <a:pPr algn="just" eaLnBrk="1" hangingPunct="1">
              <a:defRPr/>
            </a:pPr>
            <a:r>
              <a:rPr lang="es-ES" sz="2400" b="1" dirty="0">
                <a:solidFill>
                  <a:schemeClr val="accent5">
                    <a:lumMod val="20000"/>
                    <a:lumOff val="80000"/>
                  </a:schemeClr>
                </a:solidFill>
              </a:rPr>
              <a:t>El postulado del desplazamiento del Poder Judicial como brazo de un “Estado intervencionista” sustentado genéricamente por la ley 26.061, junto al mentado reconocimiento del principio de capacidad progresiva –arts. 3 y 37-, se dejan de lado por la aplicación mecánica de una legislación que en aras de equiparar derechos entre hombre y mujer, igualó edades declinando la responsabilidad de los padres –como sucedía paradójicamente hasta hace unos meses atrás- en la de guiar a sus hijos menores para que puedan aprender y concretar el ejercicio de los derechos abarcados por la Convención citada, sin tener que recurrir a una dispensa judicial con los trastornos, costos, pérdidas de horas de trabajo que para toda esta familia el trámite significó.</a:t>
            </a:r>
          </a:p>
        </p:txBody>
      </p:sp>
    </p:spTree>
  </p:cSld>
  <p:clrMapOvr>
    <a:masterClrMapping/>
  </p:clrMapOvr>
  <p:transition spd="med">
    <p:checke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AR" b="1" dirty="0"/>
              <a:t>La reforma</a:t>
            </a:r>
          </a:p>
        </p:txBody>
      </p:sp>
      <p:sp>
        <p:nvSpPr>
          <p:cNvPr id="3" name="2 Marcador de contenido"/>
          <p:cNvSpPr>
            <a:spLocks noGrp="1"/>
          </p:cNvSpPr>
          <p:nvPr>
            <p:ph idx="1"/>
          </p:nvPr>
        </p:nvSpPr>
        <p:spPr>
          <a:xfrm>
            <a:off x="395288" y="1981200"/>
            <a:ext cx="8291512" cy="4760913"/>
          </a:xfrm>
          <a:solidFill>
            <a:schemeClr val="tx1"/>
          </a:solidFill>
        </p:spPr>
        <p:txBody>
          <a:bodyPr/>
          <a:lstStyle/>
          <a:p>
            <a:pPr algn="just">
              <a:defRPr/>
            </a:pPr>
            <a:r>
              <a:rPr lang="es-ES" b="1" dirty="0">
                <a:solidFill>
                  <a:schemeClr val="accent5">
                    <a:lumMod val="20000"/>
                    <a:lumOff val="80000"/>
                  </a:schemeClr>
                </a:solidFill>
              </a:rPr>
              <a:t>ARTÍCULO 403.- Impedimentos matrimoniales. Son impedimentos dirimentes para contraer matrimonio:</a:t>
            </a:r>
            <a:endParaRPr lang="es-AR" b="1" dirty="0">
              <a:solidFill>
                <a:schemeClr val="accent5">
                  <a:lumMod val="20000"/>
                  <a:lumOff val="80000"/>
                </a:schemeClr>
              </a:solidFill>
            </a:endParaRPr>
          </a:p>
          <a:p>
            <a:pPr algn="just">
              <a:defRPr/>
            </a:pPr>
            <a:r>
              <a:rPr lang="es-AR" b="1" dirty="0">
                <a:solidFill>
                  <a:schemeClr val="accent5">
                    <a:lumMod val="20000"/>
                    <a:lumOff val="80000"/>
                  </a:schemeClr>
                </a:solidFill>
              </a:rPr>
              <a:t>…</a:t>
            </a:r>
          </a:p>
          <a:p>
            <a:pPr algn="just">
              <a:defRPr/>
            </a:pPr>
            <a:r>
              <a:rPr lang="es-AR" b="1" dirty="0">
                <a:solidFill>
                  <a:schemeClr val="accent5">
                    <a:lumMod val="20000"/>
                    <a:lumOff val="80000"/>
                  </a:schemeClr>
                </a:solidFill>
              </a:rPr>
              <a:t>g) </a:t>
            </a:r>
            <a:r>
              <a:rPr lang="es-ES" b="1" dirty="0">
                <a:solidFill>
                  <a:schemeClr val="accent5">
                    <a:lumMod val="20000"/>
                    <a:lumOff val="80000"/>
                  </a:schemeClr>
                </a:solidFill>
              </a:rPr>
              <a:t>la falta permanente o transitoria de salud mental que le impide tener discernimiento para el acto matrimonial.</a:t>
            </a:r>
            <a:endParaRPr lang="es-AR" b="1" dirty="0">
              <a:solidFill>
                <a:schemeClr val="accent5">
                  <a:lumMod val="20000"/>
                  <a:lumOff val="80000"/>
                </a:schemeClr>
              </a:solidFill>
            </a:endParaRPr>
          </a:p>
          <a:p>
            <a:pPr>
              <a:defRPr/>
            </a:pPr>
            <a:endParaRPr lang="es-AR" dirty="0"/>
          </a:p>
        </p:txBody>
      </p:sp>
    </p:spTree>
  </p:cSld>
  <p:clrMapOvr>
    <a:masterClrMapping/>
  </p:clrMapOvr>
  <p:transition spd="slow">
    <p:split orient="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eaLnBrk="1" hangingPunct="1">
              <a:defRPr/>
            </a:pPr>
            <a:r>
              <a:rPr lang="es-AR" b="1" dirty="0"/>
              <a:t>Tribunal de Familia nro. 2, Mar del Plata, 6/9/2011</a:t>
            </a:r>
          </a:p>
        </p:txBody>
      </p:sp>
      <p:sp>
        <p:nvSpPr>
          <p:cNvPr id="103427" name="2 Marcador de contenido"/>
          <p:cNvSpPr>
            <a:spLocks noGrp="1"/>
          </p:cNvSpPr>
          <p:nvPr>
            <p:ph idx="1"/>
          </p:nvPr>
        </p:nvSpPr>
        <p:spPr>
          <a:xfrm>
            <a:off x="457200" y="1981200"/>
            <a:ext cx="8362950" cy="4471988"/>
          </a:xfrm>
          <a:solidFill>
            <a:schemeClr val="bg2"/>
          </a:solidFill>
        </p:spPr>
        <p:txBody>
          <a:bodyPr/>
          <a:lstStyle/>
          <a:p>
            <a:pPr algn="just" eaLnBrk="1" hangingPunct="1"/>
            <a:r>
              <a:rPr lang="es-ES" sz="2400" b="1" dirty="0"/>
              <a:t>se presenta F. I. I., en su carácter de curadora definitiva de S. G. C.. Señala que S. esta de novio con una compañera del taller al cual concurre, desde hace tres años. Relata que el joven, trabaja junto a su novia en kiosco del taller protegido que se encuentra ubicado en la Municipalidad de Miramar. Indica que mientras S. sale a vender mercadería, la novia permanece en el kiosco vendiendo. Goza de un beneficio que le permite gozar de una entrada digna y recibe ayuda de su familia adoptiva. Funda en derecho, ofrece prueba.</a:t>
            </a:r>
            <a:endParaRPr lang="es-AR" sz="2400" b="1" dirty="0"/>
          </a:p>
        </p:txBody>
      </p:sp>
    </p:spTree>
  </p:cSld>
  <p:clrMapOvr>
    <a:masterClrMapping/>
  </p:clrMapOvr>
  <p:transition spd="slow">
    <p:cove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288" y="404813"/>
            <a:ext cx="8291512" cy="6337300"/>
          </a:xfrm>
          <a:solidFill>
            <a:srgbClr val="000000"/>
          </a:solidFill>
        </p:spPr>
        <p:txBody>
          <a:bodyPr/>
          <a:lstStyle/>
          <a:p>
            <a:pPr algn="just" eaLnBrk="1" hangingPunct="1">
              <a:defRPr/>
            </a:pPr>
            <a:r>
              <a:rPr lang="es-ES" sz="2300" dirty="0">
                <a:solidFill>
                  <a:schemeClr val="accent5">
                    <a:lumMod val="20000"/>
                    <a:lumOff val="80000"/>
                  </a:schemeClr>
                </a:solidFill>
              </a:rPr>
              <a:t>En el derecho matrimonial argentino se han legislado los impedimentos matrimoniales o prohibiciones de la ley que afectan a las personas para contraer matrimonio. Así, la ley incorpora los impedimentos dirimentes, que son aquellos obstáculos legales para la celebración de matrimonio válido y los impedimentos impedientes que afectan la regularidad de la celebración del matrimonio, sin provocar su invalidez. En el caso de los impedimentos impedientes, si las personas afectadas por ellos contraen nupcias resultarán pasibles de las sanciones civiles, aunque sin generarse la posibilidad de la nulidad del acto matrimonial. Este distinto tratamiento de los impedimentos permite apreciar una actitud o predisposición del legislador a conceder un trato especial de protección al matrimonio en orden a la conservación de su esencia y mantenimiento de sus finalidades, principio del </a:t>
            </a:r>
            <a:r>
              <a:rPr lang="es-ES" sz="2300" i="1" dirty="0">
                <a:solidFill>
                  <a:schemeClr val="accent5">
                    <a:lumMod val="20000"/>
                    <a:lumOff val="80000"/>
                  </a:schemeClr>
                </a:solidFill>
              </a:rPr>
              <a:t>favor </a:t>
            </a:r>
            <a:r>
              <a:rPr lang="es-ES" sz="2300" i="1" dirty="0" err="1">
                <a:solidFill>
                  <a:schemeClr val="accent5">
                    <a:lumMod val="20000"/>
                    <a:lumOff val="80000"/>
                  </a:schemeClr>
                </a:solidFill>
              </a:rPr>
              <a:t>matrimonii</a:t>
            </a:r>
            <a:r>
              <a:rPr lang="es-ES" sz="2300" dirty="0">
                <a:solidFill>
                  <a:schemeClr val="accent5">
                    <a:lumMod val="20000"/>
                    <a:lumOff val="80000"/>
                  </a:schemeClr>
                </a:solidFill>
              </a:rPr>
              <a:t>. Así, el vínculo es válido y sólo se sanciona a los contrayentes que transgredieran la prohibición. </a:t>
            </a:r>
            <a:endParaRPr lang="es-AR" sz="2300" dirty="0">
              <a:solidFill>
                <a:schemeClr val="accent5">
                  <a:lumMod val="20000"/>
                  <a:lumOff val="80000"/>
                </a:schemeClr>
              </a:solidFill>
            </a:endParaRPr>
          </a:p>
          <a:p>
            <a:pPr eaLnBrk="1" hangingPunct="1">
              <a:defRPr/>
            </a:pPr>
            <a:endParaRPr lang="es-AR" dirty="0">
              <a:solidFill>
                <a:schemeClr val="accent5">
                  <a:lumMod val="20000"/>
                  <a:lumOff val="80000"/>
                </a:schemeClr>
              </a:solidFill>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50825" y="333375"/>
            <a:ext cx="8435975" cy="5762625"/>
          </a:xfrm>
          <a:solidFill>
            <a:srgbClr val="000000"/>
          </a:solidFill>
        </p:spPr>
        <p:txBody>
          <a:bodyPr/>
          <a:lstStyle/>
          <a:p>
            <a:pPr algn="just" eaLnBrk="1" hangingPunct="1">
              <a:defRPr/>
            </a:pPr>
            <a:r>
              <a:rPr lang="es-ES" sz="2800" b="1" dirty="0">
                <a:solidFill>
                  <a:schemeClr val="accent5">
                    <a:lumMod val="20000"/>
                    <a:lumOff val="80000"/>
                  </a:schemeClr>
                </a:solidFill>
              </a:rPr>
              <a:t>María Josefa Méndez Costa: "la fórmula legal es sumamente amplia: están impedidos de celebrar matrimonio el ¨débil mental¨ y el enfermo mental interdicto o no interdicto, pero que goza de discernimiento en el momento de la ceremonia. La interdicción del sujeto afectado trasciende en cuanto a la carga de la prueba: quien sostenga que consintió lúcidamente deberá probarlo, mientras que tratándose de un demente no interdicto o de otra causa de privación de la razón, es ésta la que deberá demostrarse." </a:t>
            </a:r>
            <a:endParaRPr lang="es-AR" sz="2800" b="1" dirty="0">
              <a:solidFill>
                <a:schemeClr val="accent5">
                  <a:lumMod val="20000"/>
                  <a:lumOff val="80000"/>
                </a:schemeClr>
              </a:solidFill>
            </a:endParaRPr>
          </a:p>
        </p:txBody>
      </p:sp>
    </p:spTree>
  </p:cSld>
  <p:clrMapOvr>
    <a:masterClrMapping/>
  </p:clrMapOvr>
  <p:transition spd="slow">
    <p:circl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eaLnBrk="1" hangingPunct="1">
              <a:defRPr/>
            </a:pPr>
            <a:r>
              <a:rPr lang="es-AR" dirty="0"/>
              <a:t>La obligada mirada constitucional</a:t>
            </a:r>
          </a:p>
        </p:txBody>
      </p:sp>
      <p:sp>
        <p:nvSpPr>
          <p:cNvPr id="3" name="2 Marcador de contenido"/>
          <p:cNvSpPr>
            <a:spLocks noGrp="1"/>
          </p:cNvSpPr>
          <p:nvPr>
            <p:ph idx="1"/>
          </p:nvPr>
        </p:nvSpPr>
        <p:spPr>
          <a:xfrm>
            <a:off x="323850" y="1700213"/>
            <a:ext cx="8640763" cy="4824412"/>
          </a:xfrm>
          <a:solidFill>
            <a:srgbClr val="000000"/>
          </a:solidFill>
        </p:spPr>
        <p:txBody>
          <a:bodyPr/>
          <a:lstStyle/>
          <a:p>
            <a:pPr algn="just" eaLnBrk="1" hangingPunct="1">
              <a:defRPr/>
            </a:pPr>
            <a:r>
              <a:rPr lang="es-ES" sz="2100" b="1" dirty="0">
                <a:solidFill>
                  <a:schemeClr val="accent5">
                    <a:lumMod val="20000"/>
                    <a:lumOff val="80000"/>
                  </a:schemeClr>
                </a:solidFill>
              </a:rPr>
              <a:t>A tenor de lo dispuesto por el art. 75 </a:t>
            </a:r>
            <a:r>
              <a:rPr lang="es-ES" sz="2100" b="1" dirty="0" err="1">
                <a:solidFill>
                  <a:schemeClr val="accent5">
                    <a:lumMod val="20000"/>
                    <a:lumOff val="80000"/>
                  </a:schemeClr>
                </a:solidFill>
              </a:rPr>
              <a:t>incs</a:t>
            </a:r>
            <a:r>
              <a:rPr lang="es-ES" sz="2100" b="1" dirty="0">
                <a:solidFill>
                  <a:schemeClr val="accent5">
                    <a:lumMod val="20000"/>
                    <a:lumOff val="80000"/>
                  </a:schemeClr>
                </a:solidFill>
              </a:rPr>
              <a:t>. 22 y 23 de la Constitución nacional -en razón del bloque de constitucionalidad de los tratados internacionales incorporados a la misma (inc.22) y mediante la promoción de cumplimiento efectivo de los derechos reconocidos(inc. 23)-, nuestro ordenamiento otorga prevalencia al "principio del interés superior" en el respeto de los derechos humanos; en especial, de aquellas personas en situación de "vulnerabilidad" física, psíquica y/o social</a:t>
            </a:r>
            <a:r>
              <a:rPr lang="es-ES" sz="2100" b="1" dirty="0"/>
              <a:t>. </a:t>
            </a:r>
          </a:p>
          <a:p>
            <a:pPr algn="just" eaLnBrk="1" hangingPunct="1">
              <a:defRPr/>
            </a:pPr>
            <a:r>
              <a:rPr lang="es-ES" sz="2400" b="1" dirty="0">
                <a:solidFill>
                  <a:srgbClr val="FFFF00"/>
                </a:solidFill>
              </a:rPr>
              <a:t>La ley nacional 26.378 ha aprobado la Convención sobre los Derechos de las Personas con Discapacidad y su protocolo facultativo</a:t>
            </a:r>
            <a:endParaRPr lang="es-AR" sz="2100" b="1" dirty="0">
              <a:solidFill>
                <a:srgbClr val="FFFF00"/>
              </a:solidFill>
            </a:endParaRPr>
          </a:p>
        </p:txBody>
      </p:sp>
    </p:spTree>
  </p:cSld>
  <p:clrMapOvr>
    <a:masterClrMapping/>
  </p:clrMapOvr>
  <p:transition spd="slow">
    <p:dissolv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2 Marcador de contenido"/>
          <p:cNvSpPr>
            <a:spLocks noGrp="1"/>
          </p:cNvSpPr>
          <p:nvPr>
            <p:ph idx="1"/>
          </p:nvPr>
        </p:nvSpPr>
        <p:spPr>
          <a:xfrm>
            <a:off x="250825" y="476250"/>
            <a:ext cx="8435975" cy="5976938"/>
          </a:xfrm>
          <a:solidFill>
            <a:schemeClr val="bg2"/>
          </a:solidFill>
        </p:spPr>
        <p:txBody>
          <a:bodyPr/>
          <a:lstStyle/>
          <a:p>
            <a:pPr algn="just" eaLnBrk="1" hangingPunct="1"/>
            <a:r>
              <a:rPr lang="es-ES" sz="2400" b="1"/>
              <a:t>"La libertad y la participación de las personas con discapacidad constituyen las claves de interpretación del proyecto de inclusión social diseñado en la Convención sobre los Derechos de las Personas con Discapacidad del sistema de protección de derechos humanos de Naciones Unidas. La discapacidad se ha ido transformando en una cuestión principalmente de derechos civiles y políticos, pues "la máxima aspiración de las personas con discapacidad es tener acceso a los mismos derechos y responsabilidades cívicas que las demás personas., desplazando las representaciones culturales que la circunscribían a un tema de bienestar social a un problema médico, ajeno al respecto de la dignidad inherente y a los derechos humanos que en ella se sustentan." </a:t>
            </a:r>
            <a:endParaRPr lang="es-AR" sz="2400" b="1"/>
          </a:p>
        </p:txBody>
      </p:sp>
    </p:spTree>
  </p:cSld>
  <p:clrMapOvr>
    <a:masterClrMapping/>
  </p:clrMapOvr>
  <p:transition spd="slow">
    <p:blinds dir="ver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defRPr/>
            </a:pPr>
            <a:r>
              <a:rPr lang="es-AR" b="1" dirty="0"/>
              <a:t>La importancia de la </a:t>
            </a:r>
            <a:r>
              <a:rPr lang="es-AR" b="1" dirty="0" err="1"/>
              <a:t>interdisciplina</a:t>
            </a:r>
            <a:r>
              <a:rPr lang="es-AR" b="1" dirty="0"/>
              <a:t> y la escucha</a:t>
            </a:r>
          </a:p>
        </p:txBody>
      </p:sp>
      <p:sp>
        <p:nvSpPr>
          <p:cNvPr id="109571" name="2 Marcador de contenido"/>
          <p:cNvSpPr>
            <a:spLocks noGrp="1"/>
          </p:cNvSpPr>
          <p:nvPr>
            <p:ph idx="1"/>
          </p:nvPr>
        </p:nvSpPr>
        <p:spPr>
          <a:xfrm>
            <a:off x="323850" y="1916113"/>
            <a:ext cx="8362950" cy="4681537"/>
          </a:xfrm>
          <a:solidFill>
            <a:schemeClr val="bg2"/>
          </a:solidFill>
        </p:spPr>
        <p:txBody>
          <a:bodyPr/>
          <a:lstStyle/>
          <a:p>
            <a:pPr algn="just"/>
            <a:r>
              <a:rPr lang="es-ES" sz="2500" b="1"/>
              <a:t>Los elementos probatorios reunidos en autos respecto de la situación personal de S. en el contexto de la relación afectiva que mantiene con la joven A. R. me permiten advertir que S. goza del discernimiento necesario para llevar a cabo el acto jurídico familiar que pretende realizar. En efecto, según los informes reunidos y en virtud de la celebración de audiencia que ha tenido lugar en el ámbito de este Tribunal, he podido comprobar que comprende rectamente la implicancia y el alcance que la unión matrimonial civil le genera. </a:t>
            </a:r>
            <a:endParaRPr lang="es-AR" sz="2500" b="1"/>
          </a:p>
        </p:txBody>
      </p:sp>
    </p:spTree>
  </p:cSld>
  <p:clrMapOvr>
    <a:masterClrMapping/>
  </p:clrMapOvr>
  <p:transition spd="slow">
    <p:randomBar dir="ver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2 Marcador de contenido"/>
          <p:cNvSpPr>
            <a:spLocks noGrp="1"/>
          </p:cNvSpPr>
          <p:nvPr>
            <p:ph idx="1"/>
          </p:nvPr>
        </p:nvSpPr>
        <p:spPr>
          <a:xfrm>
            <a:off x="457200" y="1981200"/>
            <a:ext cx="8229600" cy="3032125"/>
          </a:xfrm>
          <a:solidFill>
            <a:schemeClr val="bg2"/>
          </a:solidFill>
        </p:spPr>
        <p:txBody>
          <a:bodyPr/>
          <a:lstStyle/>
          <a:p>
            <a:pPr algn="just"/>
            <a:r>
              <a:rPr lang="es-ES" b="1"/>
              <a:t>RESUELVO:</a:t>
            </a:r>
            <a:endParaRPr lang="es-AR" b="1"/>
          </a:p>
          <a:p>
            <a:pPr algn="just"/>
            <a:r>
              <a:rPr lang="es-ES" b="1"/>
              <a:t>I) Autorizar al Sr. S. G. C., D.N.I. 28.765.204 a contraer </a:t>
            </a:r>
            <a:r>
              <a:rPr lang="es-ES" b="1" u="sng"/>
              <a:t>por sí </a:t>
            </a:r>
            <a:r>
              <a:rPr lang="es-ES" b="1"/>
              <a:t>matrimonio civil con la Srta. A. V. R., D.N.I. 24.251.975</a:t>
            </a:r>
            <a:endParaRPr lang="es-AR" b="1"/>
          </a:p>
        </p:txBody>
      </p:sp>
    </p:spTree>
  </p:cSld>
  <p:clrMapOvr>
    <a:masterClrMapping/>
  </p:clrMapOvr>
  <p:transition spd="slow">
    <p:blinds dir="ver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2 Marcador de contenido"/>
          <p:cNvSpPr>
            <a:spLocks noGrp="1"/>
          </p:cNvSpPr>
          <p:nvPr>
            <p:ph idx="1"/>
          </p:nvPr>
        </p:nvSpPr>
        <p:spPr>
          <a:xfrm>
            <a:off x="457200" y="1484313"/>
            <a:ext cx="8229600" cy="4611687"/>
          </a:xfrm>
        </p:spPr>
        <p:txBody>
          <a:bodyPr/>
          <a:lstStyle/>
          <a:p>
            <a:pPr algn="just"/>
            <a:r>
              <a:rPr lang="es-MX" sz="2400" b="1"/>
              <a:t>ARTÍCULO 405.- Falta de salud mental y dispensa judicial. </a:t>
            </a:r>
            <a:r>
              <a:rPr lang="es-ES" sz="2400" b="1"/>
              <a:t>En el supuesto del inciso g) del artículo 403, puede contraerse matrimonio previa dispensa judicial. La decisión judicial requiere dictamen previo del equipo interdisciplinario sobre la comprensión de las consecuencias jurídicas del acto matrimonial y de la aptitud para la vida de relación por parte de la persona afectada. </a:t>
            </a:r>
            <a:endParaRPr lang="es-AR" sz="2400" b="1"/>
          </a:p>
          <a:p>
            <a:pPr algn="just"/>
            <a:r>
              <a:rPr lang="es-ES" sz="2400" b="1"/>
              <a:t>El juez debe mantener una entrevista personal con los futuros contrayentes; también puede hacerlo con su o sus apoyos, representantes legales y cuidadores, si lo considera pertinente.</a:t>
            </a:r>
            <a:endParaRPr lang="es-AR" sz="2400" b="1"/>
          </a:p>
        </p:txBody>
      </p:sp>
    </p:spTree>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a:xfrm>
            <a:off x="539750" y="2492375"/>
            <a:ext cx="8158163" cy="2089150"/>
          </a:xfrm>
          <a:solidFill>
            <a:schemeClr val="tx1"/>
          </a:solidFill>
          <a:ln w="38100">
            <a:solidFill>
              <a:srgbClr val="000000"/>
            </a:solidFill>
          </a:ln>
        </p:spPr>
        <p:txBody>
          <a:bodyPr/>
          <a:lstStyle/>
          <a:p>
            <a:pPr eaLnBrk="1" hangingPunct="1">
              <a:defRPr/>
            </a:pPr>
            <a:r>
              <a:rPr lang="es-ES" sz="4800" b="1">
                <a:solidFill>
                  <a:srgbClr val="000000"/>
                </a:solidFill>
                <a:effectLst>
                  <a:outerShdw blurRad="38100" dist="38100" dir="2700000" algn="tl">
                    <a:srgbClr val="C0C0C0"/>
                  </a:outerShdw>
                </a:effectLst>
                <a:ea typeface="ＭＳ Ｐゴシック" pitchFamily="34" charset="-128"/>
              </a:rPr>
              <a:t>¿Cuál es el concepto constitucional de familia?</a:t>
            </a:r>
          </a:p>
        </p:txBody>
      </p:sp>
    </p:spTree>
    <p:extLst>
      <p:ext uri="{BB962C8B-B14F-4D97-AF65-F5344CB8AC3E}">
        <p14:creationId xmlns:p14="http://schemas.microsoft.com/office/powerpoint/2010/main" xmlns="" val="2889653136"/>
      </p:ext>
    </p:extLst>
  </p:cSld>
  <p:clrMapOvr>
    <a:masterClrMapping/>
  </p:clrMapOvr>
  <p:transition spd="med">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vert="horz" wrap="square" lIns="91440" tIns="45720" rIns="91440" bIns="45720" numCol="1" anchorCtr="0" compatLnSpc="1">
            <a:prstTxWarp prst="textNoShape">
              <a:avLst/>
            </a:prstTxWarp>
          </a:bodyPr>
          <a:lstStyle/>
          <a:p>
            <a:pPr algn="ctr" eaLnBrk="1" hangingPunct="1">
              <a:defRPr/>
            </a:pPr>
            <a:r>
              <a:rPr lang="es-ES" sz="5000" b="1" dirty="0">
                <a:solidFill>
                  <a:schemeClr val="tx2">
                    <a:satMod val="130000"/>
                  </a:schemeClr>
                </a:solidFill>
                <a:latin typeface="Calibri" pitchFamily="34" charset="0"/>
              </a:rPr>
              <a:t>OPOSICIÓN </a:t>
            </a:r>
            <a:endParaRPr lang="es-AR" sz="5000" dirty="0">
              <a:effectLst>
                <a:outerShdw blurRad="38100" dist="38100" dir="2700000" algn="tl">
                  <a:srgbClr val="C0C0C0"/>
                </a:outerShdw>
              </a:effectLst>
              <a:latin typeface="Calibri" pitchFamily="34" charset="0"/>
            </a:endParaRPr>
          </a:p>
        </p:txBody>
      </p:sp>
      <p:sp>
        <p:nvSpPr>
          <p:cNvPr id="129027" name="2 Marcador de contenido"/>
          <p:cNvSpPr>
            <a:spLocks noGrp="1"/>
          </p:cNvSpPr>
          <p:nvPr>
            <p:ph idx="1"/>
          </p:nvPr>
        </p:nvSpPr>
        <p:spPr>
          <a:xfrm>
            <a:off x="1143000" y="1295400"/>
            <a:ext cx="7791450" cy="5334000"/>
          </a:xfrm>
        </p:spPr>
        <p:txBody>
          <a:bodyPr/>
          <a:lstStyle/>
          <a:p>
            <a:pPr algn="just" eaLnBrk="1" hangingPunct="1">
              <a:buFont typeface="Wingdings 2" pitchFamily="18" charset="2"/>
              <a:buNone/>
            </a:pPr>
            <a:endParaRPr lang="es-ES" sz="2800" b="1" dirty="0">
              <a:latin typeface="Calibri" pitchFamily="34" charset="0"/>
            </a:endParaRPr>
          </a:p>
          <a:p>
            <a:pPr algn="just" eaLnBrk="1" hangingPunct="1">
              <a:buFont typeface="Wingdings 2" pitchFamily="18" charset="2"/>
              <a:buNone/>
            </a:pPr>
            <a:r>
              <a:rPr lang="es-ES" sz="2800" b="1" dirty="0">
                <a:latin typeface="Calibri" pitchFamily="34" charset="0"/>
              </a:rPr>
              <a:t>Concepto</a:t>
            </a:r>
            <a:endParaRPr lang="en-US" sz="2800" b="1" dirty="0">
              <a:latin typeface="Calibri" pitchFamily="34" charset="0"/>
            </a:endParaRPr>
          </a:p>
          <a:p>
            <a:pPr algn="just" eaLnBrk="1" hangingPunct="1">
              <a:buFont typeface="Wingdings 2" pitchFamily="18" charset="2"/>
              <a:buNone/>
            </a:pPr>
            <a:r>
              <a:rPr lang="es-ES" sz="2800" dirty="0">
                <a:latin typeface="Calibri" pitchFamily="34" charset="0"/>
              </a:rPr>
              <a:t>= </a:t>
            </a:r>
            <a:r>
              <a:rPr lang="es-ES" sz="2800" u="sng" dirty="0">
                <a:latin typeface="Calibri" pitchFamily="34" charset="0"/>
              </a:rPr>
              <a:t>Derecho</a:t>
            </a:r>
            <a:r>
              <a:rPr lang="es-ES" sz="2800" dirty="0">
                <a:latin typeface="Calibri" pitchFamily="34" charset="0"/>
              </a:rPr>
              <a:t> que la ley reconoce a los terceros para invocar, </a:t>
            </a:r>
            <a:r>
              <a:rPr lang="es-ES" sz="2800" u="sng" dirty="0">
                <a:latin typeface="Calibri" pitchFamily="34" charset="0"/>
              </a:rPr>
              <a:t>previamente</a:t>
            </a:r>
            <a:r>
              <a:rPr lang="es-ES" sz="2800" dirty="0">
                <a:latin typeface="Calibri" pitchFamily="34" charset="0"/>
              </a:rPr>
              <a:t> a la celebración de un matrimonio, los </a:t>
            </a:r>
            <a:r>
              <a:rPr lang="es-ES" sz="2800" u="sng" dirty="0">
                <a:latin typeface="Calibri" pitchFamily="34" charset="0"/>
              </a:rPr>
              <a:t>impedimentos legales</a:t>
            </a:r>
            <a:r>
              <a:rPr lang="es-ES" sz="2800" dirty="0">
                <a:latin typeface="Calibri" pitchFamily="34" charset="0"/>
              </a:rPr>
              <a:t> que la obstaculizan</a:t>
            </a:r>
          </a:p>
          <a:p>
            <a:pPr algn="just" eaLnBrk="1" hangingPunct="1"/>
            <a:r>
              <a:rPr lang="es-ES" sz="2800" dirty="0">
                <a:latin typeface="Calibri" pitchFamily="34" charset="0"/>
              </a:rPr>
              <a:t>Las </a:t>
            </a:r>
            <a:r>
              <a:rPr lang="es-ES" sz="2800" b="1" dirty="0">
                <a:latin typeface="Calibri" pitchFamily="34" charset="0"/>
              </a:rPr>
              <a:t>causales</a:t>
            </a:r>
            <a:r>
              <a:rPr lang="es-ES" sz="2800" dirty="0">
                <a:latin typeface="Calibri" pitchFamily="34" charset="0"/>
              </a:rPr>
              <a:t> que pueden ser aducidas: art. 403</a:t>
            </a:r>
          </a:p>
          <a:p>
            <a:pPr lvl="1" algn="just" eaLnBrk="1" hangingPunct="1"/>
            <a:r>
              <a:rPr lang="es-ES" i="1" u="sng" dirty="0">
                <a:latin typeface="Calibri" pitchFamily="34" charset="0"/>
              </a:rPr>
              <a:t>Sólo</a:t>
            </a:r>
            <a:r>
              <a:rPr lang="es-ES" i="1" dirty="0">
                <a:latin typeface="Calibri" pitchFamily="34" charset="0"/>
              </a:rPr>
              <a:t> pueden alegarse (…) los impedimentos establecidos por ley. </a:t>
            </a:r>
          </a:p>
          <a:p>
            <a:pPr algn="just" eaLnBrk="1" hangingPunct="1"/>
            <a:endParaRPr lang="es-ES" sz="2800" u="sng" dirty="0">
              <a:latin typeface="Calibri"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vert="horz" wrap="square" lIns="91440" tIns="45720" rIns="91440" bIns="45720" numCol="1" anchorCtr="0" compatLnSpc="1">
            <a:prstTxWarp prst="textNoShape">
              <a:avLst/>
            </a:prstTxWarp>
          </a:bodyPr>
          <a:lstStyle/>
          <a:p>
            <a:pPr algn="ctr" eaLnBrk="1" hangingPunct="1">
              <a:defRPr/>
            </a:pPr>
            <a:r>
              <a:rPr lang="es-ES" sz="5000" b="1" dirty="0">
                <a:solidFill>
                  <a:schemeClr val="tx2">
                    <a:satMod val="130000"/>
                  </a:schemeClr>
                </a:solidFill>
                <a:latin typeface="Calibri" pitchFamily="34" charset="0"/>
              </a:rPr>
              <a:t>Restricciones: Legitimación </a:t>
            </a:r>
            <a:endParaRPr lang="es-AR" sz="5000" dirty="0">
              <a:effectLst>
                <a:outerShdw blurRad="38100" dist="38100" dir="2700000" algn="tl">
                  <a:srgbClr val="C0C0C0"/>
                </a:outerShdw>
              </a:effectLst>
              <a:latin typeface="Calibri" pitchFamily="34" charset="0"/>
            </a:endParaRPr>
          </a:p>
        </p:txBody>
      </p:sp>
      <p:sp>
        <p:nvSpPr>
          <p:cNvPr id="131075" name="2 Marcador de contenido"/>
          <p:cNvSpPr>
            <a:spLocks noGrp="1"/>
          </p:cNvSpPr>
          <p:nvPr>
            <p:ph idx="1"/>
          </p:nvPr>
        </p:nvSpPr>
        <p:spPr/>
        <p:txBody>
          <a:bodyPr/>
          <a:lstStyle/>
          <a:p>
            <a:pPr algn="just" eaLnBrk="1" hangingPunct="1"/>
            <a:r>
              <a:rPr lang="es-ES" sz="2600">
                <a:latin typeface="Calibri" pitchFamily="34" charset="0"/>
              </a:rPr>
              <a:t>La </a:t>
            </a:r>
            <a:r>
              <a:rPr lang="es-ES" sz="2600" b="1">
                <a:latin typeface="Calibri" pitchFamily="34" charset="0"/>
              </a:rPr>
              <a:t>legitimación</a:t>
            </a:r>
            <a:r>
              <a:rPr lang="es-ES" sz="2600">
                <a:latin typeface="Calibri" pitchFamily="34" charset="0"/>
              </a:rPr>
              <a:t> para deducirlas [Art. 411] Compete</a:t>
            </a:r>
          </a:p>
          <a:p>
            <a:pPr lvl="2" algn="just" eaLnBrk="1" hangingPunct="1"/>
            <a:r>
              <a:rPr lang="es-ES" sz="2600" i="1">
                <a:latin typeface="Calibri" pitchFamily="34" charset="0"/>
              </a:rPr>
              <a:t>Al cónyuge de la persona que quiere contraer otro matrimonio;</a:t>
            </a:r>
            <a:endParaRPr lang="en-US" sz="2600">
              <a:latin typeface="Calibri" pitchFamily="34" charset="0"/>
            </a:endParaRPr>
          </a:p>
          <a:p>
            <a:pPr lvl="2" algn="just" eaLnBrk="1" hangingPunct="1"/>
            <a:r>
              <a:rPr lang="es-ES" sz="2600" i="1">
                <a:latin typeface="Calibri" pitchFamily="34" charset="0"/>
              </a:rPr>
              <a:t>A los ascendientes, descendientes y hermanos de cualquiera de los futuros esposos, cualquiera sea el origen del vínculo</a:t>
            </a:r>
            <a:endParaRPr lang="en-US" sz="2600">
              <a:latin typeface="Calibri" pitchFamily="34" charset="0"/>
            </a:endParaRPr>
          </a:p>
          <a:p>
            <a:pPr lvl="2" algn="just" eaLnBrk="1" hangingPunct="1"/>
            <a:r>
              <a:rPr lang="es-ES" sz="2600" i="1">
                <a:latin typeface="Calibri" pitchFamily="34" charset="0"/>
              </a:rPr>
              <a:t>Al ministerio público, que deberá deducir oposición cuando tenga conocimiento de esos impedimentos </a:t>
            </a:r>
            <a:r>
              <a:rPr lang="es-ES" sz="2600">
                <a:latin typeface="Calibri" pitchFamily="34" charset="0"/>
              </a:rPr>
              <a:t>[</a:t>
            </a:r>
            <a:r>
              <a:rPr lang="es-ES" sz="2600">
                <a:solidFill>
                  <a:srgbClr val="FF0000"/>
                </a:solidFill>
                <a:latin typeface="Calibri" pitchFamily="34" charset="0"/>
              </a:rPr>
              <a:t>PUERTA</a:t>
            </a:r>
            <a:r>
              <a:rPr lang="es-ES" sz="2600">
                <a:latin typeface="Calibri" pitchFamily="34" charset="0"/>
              </a:rPr>
              <a:t>]</a:t>
            </a:r>
            <a:r>
              <a:rPr lang="es-ES" sz="2600" i="1">
                <a:latin typeface="Calibri" pitchFamily="34" charset="0"/>
              </a:rPr>
              <a:t>.</a:t>
            </a:r>
            <a:endParaRPr lang="en-US" sz="2600">
              <a:latin typeface="Calibri" pitchFamily="34" charset="0"/>
            </a:endParaRPr>
          </a:p>
        </p:txBody>
      </p:sp>
      <p:pic>
        <p:nvPicPr>
          <p:cNvPr id="131076" name="Picture 5" descr="Edith Casas"/>
          <p:cNvPicPr>
            <a:picLocks noChangeAspect="1" noChangeArrowheads="1"/>
          </p:cNvPicPr>
          <p:nvPr/>
        </p:nvPicPr>
        <p:blipFill>
          <a:blip r:embed="rId2" cstate="print"/>
          <a:srcRect/>
          <a:stretch>
            <a:fillRect/>
          </a:stretch>
        </p:blipFill>
        <p:spPr bwMode="auto">
          <a:xfrm>
            <a:off x="381000" y="2362200"/>
            <a:ext cx="1733550" cy="365760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vert="horz" wrap="square" lIns="91440" tIns="45720" rIns="91440" bIns="45720" numCol="1" anchorCtr="0" compatLnSpc="1">
            <a:prstTxWarp prst="textNoShape">
              <a:avLst/>
            </a:prstTxWarp>
            <a:normAutofit/>
          </a:bodyPr>
          <a:lstStyle/>
          <a:p>
            <a:pPr algn="ctr" eaLnBrk="1" hangingPunct="1">
              <a:defRPr/>
            </a:pPr>
            <a:r>
              <a:rPr lang="es-ES" sz="5000" b="1" dirty="0">
                <a:solidFill>
                  <a:schemeClr val="tx2">
                    <a:satMod val="130000"/>
                  </a:schemeClr>
                </a:solidFill>
                <a:latin typeface="Calibri" pitchFamily="34" charset="0"/>
              </a:rPr>
              <a:t>DENUNCIA</a:t>
            </a:r>
            <a:endParaRPr lang="es-AR" sz="5000" dirty="0">
              <a:effectLst>
                <a:outerShdw blurRad="38100" dist="38100" dir="2700000" algn="tl">
                  <a:srgbClr val="C0C0C0"/>
                </a:outerShdw>
              </a:effectLst>
              <a:latin typeface="Calibri" pitchFamily="34" charset="0"/>
            </a:endParaRPr>
          </a:p>
        </p:txBody>
      </p:sp>
      <p:sp>
        <p:nvSpPr>
          <p:cNvPr id="134147" name="2 Marcador de contenido"/>
          <p:cNvSpPr>
            <a:spLocks noGrp="1"/>
          </p:cNvSpPr>
          <p:nvPr>
            <p:ph idx="1"/>
          </p:nvPr>
        </p:nvSpPr>
        <p:spPr/>
        <p:txBody>
          <a:bodyPr/>
          <a:lstStyle/>
          <a:p>
            <a:pPr algn="just" eaLnBrk="1" hangingPunct="1"/>
            <a:endParaRPr lang="es-ES" sz="2800" i="1" dirty="0">
              <a:latin typeface="Calibri" pitchFamily="34" charset="0"/>
            </a:endParaRPr>
          </a:p>
          <a:p>
            <a:pPr algn="just" eaLnBrk="1" hangingPunct="1"/>
            <a:r>
              <a:rPr lang="es-ES" sz="2800" i="1" dirty="0">
                <a:latin typeface="Calibri" pitchFamily="34" charset="0"/>
              </a:rPr>
              <a:t>Art. 412. </a:t>
            </a:r>
            <a:r>
              <a:rPr lang="es-ES" sz="2800" i="1" u="sng" dirty="0">
                <a:solidFill>
                  <a:srgbClr val="FF0000"/>
                </a:solidFill>
                <a:latin typeface="Calibri" pitchFamily="34" charset="0"/>
              </a:rPr>
              <a:t>Cualquier persona </a:t>
            </a:r>
            <a:r>
              <a:rPr lang="es-ES" sz="2800" i="1" dirty="0">
                <a:latin typeface="Calibri" pitchFamily="34" charset="0"/>
              </a:rPr>
              <a:t>puede denunciar la existencia de alguno de los impedimentos establecidos en el art. 403, desde el inicio de las diligencias previas y hasta la celebración del matrimonio por ante el Ministerio Público, para que deduzca la correspondiente oposición, si lo considera procedente, con las formalidades y el procedimiento previsto en los art. 413 y 414. </a:t>
            </a:r>
            <a:endParaRPr lang="en-US" sz="2800" dirty="0">
              <a:latin typeface="Calibri"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AutoShape 2" descr="data:image/jpeg;base64,/9j/4AAQSkZJRgABAQAAAQABAAD/2wCEAAkGBxAQEhQUExQWFRUXFRYXFxYUGBcUFBgXGB0bGBUVFRUZKCggGB0mHBUUITEjJTUrLi4uGCAzODMsNygtLisBCgoKDg0OGxAQGi0mICYsLCwvLDQsNywsLCwsLCwsLCwsLCw1LCwsLSwsLCwsLCwsLCwsLCwsLCwsLCwsLCwsLP/AABEIALwBDAMBEQACEQEDEQH/xAAcAAEAAgMBAQEAAAAAAAAAAAAABgcEBQgBAwL/xABMEAABAwECBwkLCgUEAwEAAAABAAIDBAURBgcSFyExVBM1QVFxkZKx0iI2c3SBgpOUsrPiFDI0QlJhcqGiwiMzYoTRFVODwSRj4UP/xAAbAQEAAQUBAAAAAAAAAAAAAAAABAEDBQYHAv/EAD4RAAECAgQKCQMDBAIDAAAAAAABAgMRBAUTUQYWITEyNFNxobESFSNBUmGRouFygcEUIoIzNbLwYvEkQsL/2gAMAwEAAhEDEQA/ALxQGowjwlo7PZl1MoYD81ulz3HiYwaSvKuRMhWRAqnHlQNNzYJ3Dj/htv8AIXXqk39yFZHxz70WzzdKLtK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G1sfHJZc7g2TdILzcHSNvZ5XsvDeU6FXpKmdCkiw4pGuAc0ggi8EG8EcYI1r0izzFD9KoMW1K5lPDLM/Q2Njnu5Ggk9So5ZJMFEYK2NJb9VNW1rnGIPuawEi/hETT9VjRdfdrJ5Vr1dVstCakOHpu77k/wBzEiHD6W4ktp4QWDZzjAIYi5uhzYYWPyTxOeeHy3rBwKDWtMbaq9URb3KnAuK5jckjDzhWHsx9XjV/qOtNr7lKWjLhnCsPZj6vGnUdabX3KLRlwzhWHsx9XjTqOtNr7lFoy4ZwrD2Y+rxp1FWm19yi0ZceZwrD2Y+rxp1FWm19yi0Zce5wrD2Y+rxp1FWm19yi0ZcM4Vh7MfV406irTa+5RaMuGcKw9mPq8adRVptfcotGXDOFYezH1eNOoq02vuUWjLjzOFYezH1eNOoq02vuUWjLj3OFYezH1eNOoq02vuUWjLhnCsPZj6vGnUVabX3KLRlwzhWHsx9XjTqOtNr7lFoy4ZwrD2Y+rxp1HWm19yi0ZcM4Vh7MfV406jrTa+5RaMuPM4Vh7MfV406jrTa+5RaMuPc4Vh7MfV406irTa+5RaMuGcKw9mPq8adR1ptfcotGXDOFYezH1eNOoq02vuUWjLhnCsPZj6vGnUVabX3KLRlx5nCsPZj6vGnUVabX3KLRlx7nCsPZj6vGnUVabX3KLRlwzhWHsx9XjTqKtNr7lFoy4ZwrD2Y+rxp1FWm19yi0ZcM4Vh7MfV406irTa+5RaMuGcKw9mPq8adR1ptfcotGXDOFYezH1eNOo602vuUWjLgMYVh7MfV41TqOtNr7lFoy42P+hWNbMLnwNja7VlxMEUrHcG6MF1/IdajfraxquKjYyqqXKs0Xcp66LHpkNfiitieirZbKqHXi95i0m5rmjKLWX/AFXM7oDgIPGt3o0dkZjYrMzuZFc2Rc6lHgjOMvequ8Xk6lR2YEHxXyFljuc3QQalwP3i8g/ktDr5EdWTWrm/aTYeRhSLHEgEm8nSSdZJ0knyrfJImRCKhM8BMA5LR/iyOMVODdlC7LkI1hgOoDhcfIsHW1dMoX7GpN93cm8uMhq4sunxZ2SwXGBz/wCp8shd+RAHkWqvwipzlmjkT7IX0gtI5hViojEbn0JcHtF+4vdlNdxhjzpDuK+8ciydX4TPV6MpKJJf/ZMkt6Hh8G4qZzSCQRcQSCDrBGggrc0VFSaEctnBPFvQVVHBPIZsuSMOdkvAbfp1C7QtMrGv6VR6S+ExEki3EhkJFSZFsZeC9PZskDIC8iRj3O3R2Ub2loF2gXaysxUdYxabDe6LLIqJkLcRqNWSGhwZoGVNXBC+/IkkDXZJuddcdR4NSyNOjOg0d8RudEmeWpNZFujFLZv2p/SDsrSsaKZc30JFi0pqtpmsqHxi/JbO6MX68kPyReeO5bxCiK6AkRc6tnwmRlTKXKcUtm/an9IOytHxoplzfQk2LSqMMrLjo6yaCLKyGFoblG92lrXG88pK3GraQ+kUZkV+dSO9JLIsbB3FnZ9RSwTPM2VJEx7sl4AvcATcLtAWsU3CGlQKQ+E1EkiyzF9sJqpM2OaWzftT+kHZUXGimXN9Cti0wLVxQU5afk80jH3aBLc9hPESACPzUmj4VREd2zEVPLOUWBcVPaVny00r4Zm5EjDc4a+Qg8II0grcYEdkeGkSGs0UjqipkUxldKFlYvcAKWvpd3nMgJke1uQ4NGS3QSdBv7rK5lq1c13GolIsoUsyTml5ehw0ck1Nvb+KyjjppnwmYysje5gc8Fpc0X3EXab7rlCoeElIiR2MiInRVURch7dBREmhTwN63YjG+wHseKtrYoJcrIeJCcg5Lu5aXC46eEBY6taU+i0V0VmdJcz2xvSdItLNLZv2p/SDsrUcaKZc30L9i08OKSzftVA/5B2UTCil3N9BYtIbhri2koozPA8zQtF7w4ASMH2tGhzePUQs7VdfspTkhRE6LlzXKWnwlblIEtiLRn2HZE1bM2GFt73adOhrWjW5x4AFHpVKh0aEsWIuRP8AZFURVWSFv2PiooI2jdy+d/Ccp0bL+HJawg3cpK0mk4T0p7uyRGpumpJSCneZFoYrbMkHcMfC7gdHI53O15IKtQcJaaxf3qjk80/KFVgt7ipsLsFp7NlDJLnMdeY5G/NeBrBH1XDhHlW51dWUKmw+kzIqZ0u+CM5qtXKb7ExO5toFoPcvgkyhx5JaW81551jsJmItC6S50cnE9wdI39V31U/me4kV7B/UGb15nmNpF4rOFkjOMzequ8Xk6lR2YEFxa7yyf3X7lolef3Rv8fwTWaBTlh2e6plhhboMjmMv4r9Z8gvPkW7UqMkCG+KvciqRmpPIdPUNHHBGyKMZLGNDWgcAGgLk0eM6NEWI9cqrMnIkkkae2cMrPo5NymmDX6L2gFxaDpBfk/N0adKm0WqKXSWWkNmT0nuPLojUWRu4JmyNa9jg5rgC1zTeCDqII1qA9jobla5JKh7RZlGY27GFNW7o0XNqG7pdwZYN0nPe0+UroWDtLWPRei7O3J9u4iRWycWpi73so/AjrK0+u9fi7yRD0SA49P59J4KX2mrZMFP6MTenIsR9Ih+Au+NH4YdRWbrXUov0nhmkdIhcrJqnMdqfTJfGn+9K6zR9Vb9Cf4kFc504VyYnIc84zd86rlZ7DV06pNRh7vyQomkpdmBW99H4vF7IWg1rrsX6lJUPRQ+trYSUVI9rKidkTnDKAeSLxeRffygrxRqvpNJaroTFVEyFXPa3ObClqWSsa+NzXscL2uYQ5pHGCNBUWJDfDcrHpJU7lPSLPMVtjssVroo6to7pjhE88bHX5F/I7R5xW14LUtUe6jquRcqb+8jx295UBNy3UjnSmBtnfJaGmi4WxNLvxO7t56TiuV1pHt6XEf58EyE1iSabhzQQQdRFx5CoTXdFUVD2py/bFGYKiaI6NzlezyAm78rl1ujRbWCyJeiKQFSSyJFip30g/DN7tyxeEGoP+3M9wtJC/iVzZEnkJhprNwrs+peI4amJ7zqaHXOPIDdf5FkI9V0uC3pvhqiHhIjVyIpuHtBBBF4IuIOog6wVAa5WrNM57ObcMLI+RVs8A+a12UzwbxlM5r8nzV1WraV+porIveqZd6EF6SWRbGJ+wxBR7u4fxKg5V/CIxojb5dLvOWm4SU1YtJsUX9refeSILZJMl9rWrBSRmSeRsbL7r3cJ4A0ayfuCwdGosWkv6EJs1LrnI3OfCw8IaStDjTytkyfnAXhzb9V7TpAPGrlLoFIoqpbNlP0KNejsxi4b2GK6jliuGWGl8Z4pG6W8+o/cVfqmmLRaU1/cuRdylIjek0qfE5vkOD+BLo6GhbjhLqC/Un5I8LSJJV99VP5nuJFcwf1Bm9eZ5jaReCzhZIzjM3qrvF5OpUdmBBcWu8sn91+5aJXn90b/AB/BNZoEDxO02XaMRP1IZJPKAGD21sOEcRWUF0u9UTiWIOkhfNVMI2PedTWuceRoJ/6XOoTOm9rb1RCYqyQ5drKx88j5Xm90ji9xPG7T/wDPIuuQoTYTEhtzIkiDOeUmuB+MU2fSGAxGVwe4xkuDWNY4A5JOk/OyjoHCsDWVQpTKQkXpdFJZb1X/AKLjIvRSRocKcK6q0nNM2QGsyshjG3BuVdf3R0u1DXxalkaBVkChIqQp5c6qeHPV2cu3F3vZR+BHWVoNd6/F3kuHokBx6fz6TwUvtNWyYKf0Ym9ORYj6RD8Bd8aPww6is3WupRfpPDNI6RC5WTVOY7U+mS+NP96V1mj6q36E/wASCuc6cK5MTkOecZu+dVys9hq6dUmow935IUTSUuzAre+j8Xi9kLQa112L9SkqHooVjjv+mQeL/vctswV1V/1fhCxG0jYYjbSffU05N7QGSsHESS193L3B51Hwqo7eiyMmfKi/grAXLIm2MOm3Wzatt190ReOVhDwf0rX6liWdOhr5y9cheip+1ShMHqI1FVTxD/8ASaNp/DeC/wDSHLo9Mi2NHfEuavIhok1RDpmeURsc46mNLvI0X/8AS5TDasSIid6qTlyIaXAW0jVUFPK43uczuj/UCQ78wptb0dIFMexEyTybjzDWbZlR43LP3G0XvA0TMZJ5wGQ72QfKt1wdj2lCRvhVU/KEaKknHyxU76Qfhm925esINQf9uYhaSF+yajyFc4ZpJvJa5jlVriDeCQQbwRoII1EHgK7AqIqSUgHTeDteamlgmOuSJjjykafzvXKKdASBSHw07lUnMWaTKmx4U11XC8a3wEdB2j2luWC0SdGc253NPgjxk/cXDZlMIoYoxoDI2N5gAtJpMS0jOfeqklqSQpnHNaLpK1sN/cQxi4cGXJpceW4NC3rBmjoyiWne5eCEWMs3GjxfWk6mtCncDcHvETxxtk0XHzsk+RZCuKO2PQ3tXuSab0PLFk46LXLkyE0pvAKmEVvVEY+r8qHkymkfkQt7reIsSqGOXv6HIisyRDZVffVT+Z7iRTcH9QZvXmeI2kXgs4WSM4zN6q7xeTqVHZgQXFrvLJ/dfuWiV5/dG/x/BNZoEPxIfTneKu9qNZrCnU/5J+S1AzlwYS3/ACOqu1/J5/duWk1fL9VDn4k5kl+ipzG3UORdXIJ6gCA6Kxd72UfgR1lcwrvX4u8mw9EgOPT+fSeCl9pq2XBT+jE3pyLEfSIfgLvjR+GHUVm611KL9J4ZpHSIXKyapzHan0yXxp/vSus0fVW/Qn+JBXOdOFcmJyHPOM3fOq5Wew1dOqTUYe78kKJpKXZgVvfR+LxeyFoNa67F+pSVD0UKwx3/AEyDxf8Ae5bZgrqr/q/CFiNpH5xJfTZfFz7bVXCnVW/V+BB0i1sKhfRVN/8AsS+yVp1XrKlQ/qTmSH6KlQYmqDda/dDqhic7kc/uG/kXLd8JY9nQ+h4ll6ZSNBSbi0cYlbuFnVLtRLMgcshDB1rUalg2tNht85+mUvxVk0j+JKsyqKWL/andd+F4a4fqy1ksKYXRpLYl7eWQ8QFySMLHlQ3x004HzXuicfueMpv5sPOpGCkf98SEtyL6FI6ZlIhip30g/DN7tyzWEGoP+3MtwtJC/ZNR5CucM0k3ktcxyouwkA6Kxdb20ngh1lcxrvXom8mw9FCEY7gN2ouR/NlMWfwX/oxf97lLMbOhbS0x2dSSc94zyf8AU6nlj5shq6XUWoQ/vzIcXSU0VjfSafw8PttWRpP9B/0u5KeG50OoSuRE9CpsGO+Sr/5+qNbrWH9kh/x/JFZ/UPvV99VP5nuJFk8H9QZvXmeI2kXgs4WSM4zN6q7xeTqVHZgQXFrvLJ/dfuWiV5/dG/x/BNZoEExOVGRaMQ+3DIzy3B4H6FsGEcNX0F0u5UXiWYOkhe1dBukUjPtse3pAj/tc8gP6EVrrlRSWqTQ5adE5hLHaHNJaR97dB/MLrrXI5EcmZcpALPxZ4GU1ZRSyVMd+XKRE8Xte1rAAS1w4C7K0atC1OvK3jUWlNZBdmTKndl+C/Dho5MpHcPsCv9MLHNl3SORzmsBF0jbhecq7Q4feLuRZOqK3/XoqK2SpnuPERnRLYxaSh1mUt3Awt8rXOaR+S02vW9GnxN8/VCRC0SF49ad2XSSXdzkysv4Mq9jgPKL+YrP4KRE6ERnfNF5lqOmVFIfi8p3SWlSgDVIXH7g1pJPUs3XD0ZQYirdL1LcPSOiwuXITVOYa5+VVyHjqXHnlK63Cb0aM1P8Ah/8AJAXOdPFckJ6HPOM3fOq5Wew1dOqTUYe78kKJpKXZgVvfR+LxeyFoNa67F+pSVD0UKwx3/TIPF/3uW2YK6q/6vwhYjaRlYjaNxmqpru5EbIwf6nHKI8gaOcK3hXFakKHD71VVKwEyzLCw7qBHZ1W7/wBDx5XDJH5uC1mqIfTpsJP+ScMpeiL+1SI4jrPyaeonI/mSNYPwxjT+p7uZZrCuPOKyEnck/X4LcBO8nNv2JBXRbjOHFmU11zXFpvbqvI4NK16h0yJRIlpDzykXXNRySUxsHMFqWz8v5OHDLuysp5eO5vuuv1ayrtOrOPTES1lk8ijWI3MYmMmz93s6oF15Y3dRyxnK6gVfqOPY01i35PUpFSbSpcVG+kH4ZvduW5YQag/7cyPC0kL+k1HkK5wzSTeS1zHKbjcCeVdhIB0vglROgoqaJwuc2FgI4jdeR+a5VWcZItLiPTMqqTmJJpWOPKo/8inaNbIXuu/E4XeytswVh/8AjvVe9fwR4y5S3qGcSRRvGpzGu5wCtLpDOhFc25VJLVmhSWOKhMdoZd3cyxMcDxlvcu/bzrfsG4yPofR72qqeuYixUk40eA1EZ7QpWAapWvP3Nj7sk/doHOshWkZIVDiOW6XrkPDEm5DpBcrJxTmAtQJbfqXj63yo8zmgdS3qtmKyp2NXu6HIis/qGxq++qn8z3EinYP6gzevM8RtIvBZwskZxmb1V3i8nUqOzAguLXeWT+6/ctErz+6N/j+CazQKesG0XUs0E7dJjc19w1kD5wHKCR5VutLgJHhPhL3oqEZqyynT1JUslYyRhymPaHNI4QReCuTRYboT1Y7OiyJyLNJkWtvF1Z9XMZniRr3G9+5vyWvPGRcbjo1i5Zei1/S6PCSE2SomaaZi26E1VmSeipI4Y2xxtDGMAa1o1ADgWIjRnxnq96zVS4iSyIUxjltYTVjIWm8QMIdxZb7nEcoAbzrfMGaKsKjLEVNJeCEaM6bpEpxKWm19JJTk91FIXAf0Sab+llrEYU0ZWx2xu5yS+6fB7gLkkTW3LGgrYTDO3KYdOg3OaRqc1w1ELAUSmRaLESJCWSl1zUcklNbgxgXR2c5z4WuL3DJL5HZTg3Xkt1ADQL7tdwUqn1xSaa1GxFRETuTIUbDRuYzsJ7VbR0k07vqMNw43nuWNH3lxAVirqMtIpLIad68O8q9ZIc1U5Jey/Sctl/LlC9dTekmLK5eRCOqSuPk9DnnGbvnVcrPYaunVJqMPd+SFE0lLswK3vo/F4vZC0Gtddi/UpKh6KHzwgwPoq97ZKhjnOa3IGTI9gybybrmkX6SV6oVbUmhsVkJUkqzzTDoaOWamysqy4KWMRQMEbBqaOM6ySdJP3lRKTSotJfaRVmp6a1ESSEEx12y2OmZTA91K4PcOKOM5V55XBvMVseC9EV0ZY6pkbkTevwWY7skiTYv6DcLOpWEXExB7vxSd2faWJrmPbU2Ivciy9Mh7hJJqHzwhw5oaCXcZnPy8kPuYwvADrwLyOQr1QqlpNLh2kOUpyyrIOio1ZKYtl4x7OqZo4Y3SZcjg1uVG5ovOq8nUr0fB+mQYaxHSkmXOUSM1VkSyaIPa5jtTmlp5CLj1rDQ3qx6OTuUuKk0KIxaUrobYjidrjNQw+a1zb/yXQ67iJEq1Xp39FfWRFhJJ8i+SL1zpFksyWRazsXllwPbI2C9zTe3dHvkAI1HJcbr1mI1f02KxWK6SLcki2kJqEpJWHRFVZIXDnLDy2BWV00rTewERx/gZov8AKco+VdRqmi/pqIyGufOu9SE903TLZxS20KmhbGT/ABKc7m4cJbrjdzaOVpWmYRURYNKV6ZnZfv3kiC6aSN/hHg7TWhGI52kgG9rmnJew8Ja7g6ljaDWEahv6cJd6dyntzEdnMTBfA2js4udC1xe4XGSQ5T8nXkjUANA1K9T63pFNRGxFSSdyZijIaNzGThdbLaKkmmOtrSGD7UjtDG85HkvVurKItKpLIaZp5dyZw93RQqHE6SbSF5vO4TXnjN7byt1wkREoConib+SPC0iSVffVT+Z7iRXMH9QZvXmeY2kXgs4WSM4zN6q7xeTqVHZgQbFm0mxngaSflQH6lodeLKs2/wAfwTYegUhD80cgW+rnIqFhYvcYPyFop6gOdBf3D26XRX6xk/WZyaRyatbrmo/1a2sLI/vS/wCS9DidHIpZ0GG9lvF4rIB9z3hh5nXFak6pqc1ZWSl61beaDCnGfSQxkUrhPMRc0tv3Jv8AU531ruIa/uWSq/ByPEejqQnRbxU8ujJLIUpPM57nPeS5znFznHWXE3knylb4xqMajW5kIpscGrdloKhs8Wki8OYTc17DrY78jfwEBRqdQ4dLgrCf63LeemuVqzQuuysY9mTtBdMIXG69k3ckHhGV808q0KkYP02E6TW9JL0JKRmrnM2pw4suMXmshd9zHiR3ka28qwypac5ZWSlbVt5UuMLDY2i5scQLKdhvAdodI77bhwAcA8vJudTVOlCar35XrwS4sRInSIhC65zSdQc0nkBBKzT0m1U8lLRf5xj2VtH6JP8AC51i9TvDxJdq0prDq0IqmunlidlRvLck3EX3MaDoOnWCt3quA+BRGQ4iSVCM9ZumWjgvh5ZsNHTRST3PZDG1wyHm5zWgEXgLU6fUdMjUl8RrciqqplL7YrUSRs849lbR+iT/AAomL1O8PE9WzTWWxjXoYmncGvnfwC4xsv4MpztN3ICpNGwYpL3dqqNT1UosZO4qO0rTfXVO61LvnuaHkX3NjvuLWjXcBfo/yt0g0dtFgWcFMyZPNSOqzWal3MxiWS0ACfQAAP4cmoauBaG6oKe5yuVufzJKRWlO4dWqysr55ozlRksaw3EXtaxo1HSNOUfKt2qqjOo1EZCdnSc96qRnrN0zVWZUmGaKQfUkY/ouBP5BS48O0hOZeioURZKXxnIsr/f/AESf4XPVwep3h4kq1aV7T25RR26atsn/AI7spxfku0OfGWkZN1/zutbLEoVJiVV+nVP3pkz3KWUciPmWFnHsraP0Sf4WtYvU7w8S9bNPy/GTZQF+7k/cI5L+pEwdp3h4i2aQjDXGcamN0FI10bHC58rtDy062saPmg8JOn7hrWfqvB1ID0ix1RVTMnd97y0+LPIhW4W0Fk22DGEE1nziaLTouewm5sjfsu4uMHgPlUOnUGHTISw3/ZblPTXK1ZoXRZOMizJ2gumEDuFk3c3HhAd808q0Sk4P0yE6TW9JL0JKRmrnMmuw+suJpPyqN/8ATEd0ceQNVqFUdOiOlZqnmuQqsVt5T+HOGMtpyDQY4WX7nHfeST9d92jKu4OBbtVVVMoLL3LnX8IRnvVymxxNtJtK+7QIJb/u0sUbCVU/Qr9Sfk9QtIkdX31U/me4kVzB/UGb15nmNpF4LOFkjOMzequ8Xk6lR2YEQxO72s8LN7S57hLrv2TkToWia+3sU0E0rpIJjAHEksLctgJ0nJ0ggX8Ck0TCeJChoyK3pS78ynl0FFXIa3M27bB6H4lKxsZsl9Sl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Bibdtg9D8SY2N2S+osPMmuB2B1PZjXZBL5H3B8jtZA1NaBoaOvhWArOtotOVOkkmpmQuMho0iNX31U/me4kW54P6gzevMjRtIvBZwskZxmb1V3i8nUqOzAiGJ3e1nhZvaXPcJtd+ycidB0SbrXi6eID1AEAQBAEAQBAEAQBAEAQBAEAQBAEAQBAEAQBAEAQBAEAQBAVbV99VP5nuJF0jB/UGb15kKNpF4LOFkjOMzequ8Xk6lR2YEQxO72s8LN7S57hNrv2TkToOiTda8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vhZvaXPcJddXchOhaJN1rxdCAIAgCAIAgCAIAgCAIAgCAIAgCAIAgCAIAgCAIAgCAIAgCAICravvqp/M9xIukYP6gzevMhRtIvBZwskZxmb1V3i8nUqOzAiGJ3e1nhZvaXPMJddXcnInQdEm618uhAEAQBAEAQBAEAQBAEAQBAEAQBAEAQBAEAQBAEAQBAEAQBAEBVtX31U/me4kXSMH9QZvXmQo2kXgs4WSM4zN6q7xeTqVHZgRDE7vazws3tLnmEqf8AnLuTkToOiTda+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nhZvaXPcJtd+ycidB0SbrXi6EAQBAEAQBAEAQBAEAQBAEAQBAEAQBAEAQBAEAQBAEAQBAEAQFW1ffVT+Z7iRdIwf1Bm9eZCjaReCzhZIzjM3qrvF5OpUdmBEMTu9rPCze0ue4Ta79k5E6Dok3WvF0IAgCAIAgCAIAgCAIAgCAIAgCAIAgCAIAgCAIAgCAIAgCAIAgKtq++qn8z3Ei6Rg/qDN68yFG0i8FnCyaDD6kfNZtZGwXudTyADjNxN35Ly7MEK/wAStex9C6MHuo5XFw4bpO6a67i1jyFaHhRBc2kpEXMqcibBXJIsFayXggCAIAgCAIAgCAIAgCAIAgCAIAgCAIAgCAIAgCAIAgCAIAgCAqqgkFXhQx0XdNivyiNIuiicxxv/ABvDeVdMqWE6FQobXJlXL65SFFWblLzWYLIIQFK4V4CV9m1TqyyspzHFxfE24uZeb3NyD/MjJ1AaR+ah0miwo8OzjJNvFP8Af+z21ypmMOPGxVR9zNQHLGu4yR/pc0kc611+C0FVmyKstxft1P3nek2F3Td2F4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MefDK2bTvhoqV0YdoLmhxdcf8A2vyWs5dam0TB6iwHdN6q9U7u70PLoyqWJixwDbZUTnSEPqJAMtzfmsaNUbDwi/STwlbEiLOalhVJuvRQIAgPyWDiCAbm3iHMgG5t4hzIBubeIcyAbm3iHMgG5t4hzIBubeIcyAbm3iHMgG5t4hzIBubeIcyAbm3iHMgG5t4hzIBubeIcyAbm3iHMgG5t4hzIBubeIcyAbm3iHMgG5t4hzIBubeIcyAbm3iHMgG5t4hzIBubeIcyAbm3iHMgG5t4hzIBubeIcyAbm3iHMgG5t4hzIBubeIcyAbm3iHMgPQANSA9QBAf/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800" b="0" i="0" u="none" strike="noStrike" kern="0" cap="none" spc="0" normalizeH="0" baseline="0" noProof="0">
              <a:ln>
                <a:noFill/>
              </a:ln>
              <a:solidFill>
                <a:srgbClr val="2F2B20"/>
              </a:solidFill>
              <a:effectLst/>
              <a:uLnTx/>
              <a:uFillTx/>
              <a:latin typeface="Arial" charset="0"/>
              <a:ea typeface="ＭＳ Ｐゴシック"/>
            </a:endParaRPr>
          </a:p>
        </p:txBody>
      </p:sp>
      <p:sp>
        <p:nvSpPr>
          <p:cNvPr id="206850" name="AutoShape 4" descr="data:image/jpeg;base64,/9j/4AAQSkZJRgABAQAAAQABAAD/2wCEAAkGBxAQEhQUExQWFRUXFRYXFxYUGBcUFBgXGB0bGBUVFRUZKCggGB0mHBUUITEjJTUrLi4uGCAzODMsNygtLisBCgoKDg0OGxAQGi0mICYsLCwvLDQsNywsLCwsLCwsLCwsLCw1LCwsLSwsLCwsLCwsLCwsLCwsLCwsLCwsLCwsLP/AABEIALwBDAMBEQACEQEDEQH/xAAcAAEAAgMBAQEAAAAAAAAAAAAABgcEBQgBAwL/xABMEAABAwECBwkLCgUEAwEAAAABAAIDBAURBgcSFyExVBM1QVFxkZKx0iI2c3SBgpOUsrPiFDI0QlJhcqGiwiMzYoTRFVODwSRj4UP/xAAbAQEAAQUBAAAAAAAAAAAAAAAABAEDBQYHAv/EAD4RAAECAgQKCQMDBAIDAAAAAAABAgMRBAUTUQYWITEyNFNxobESFSNBUmGRouFygcEUIoIzNbLwYvEkQsL/2gAMAwEAAhEDEQA/ALxQGowjwlo7PZl1MoYD81ulz3HiYwaSvKuRMhWRAqnHlQNNzYJ3Dj/htv8AIXXqk39yFZHxz70WzzdKLtK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G1sfHJZc7g2TdILzcHSNvZ5XsvDeU6FXpKmdCkiw4pGuAc0ggi8EG8EcYI1r0izzFD9KoMW1K5lPDLM/Q2Njnu5Ggk9So5ZJMFEYK2NJb9VNW1rnGIPuawEi/hETT9VjRdfdrJ5Vr1dVstCakOHpu77k/wBzEiHD6W4ktp4QWDZzjAIYi5uhzYYWPyTxOeeHy3rBwKDWtMbaq9URb3KnAuK5jckjDzhWHsx9XjV/qOtNr7lKWjLhnCsPZj6vGnUdabX3KLRlwzhWHsx9XjTqOtNr7lFoy4ZwrD2Y+rxp1FWm19yi0ZceZwrD2Y+rxp1FWm19yi0Zce5wrD2Y+rxp1FWm19yi0ZcM4Vh7MfV406irTa+5RaMuGcKw9mPq8adRVptfcotGXDOFYezH1eNOoq02vuUWjLjzOFYezH1eNOoq02vuUWjLj3OFYezH1eNOoq02vuUWjLhnCsPZj6vGnUVabX3KLRlwzhWHsx9XjTqOtNr7lFoy4ZwrD2Y+rxp1HWm19yi0ZcM4Vh7MfV406jrTa+5RaMuPM4Vh7MfV406jrTa+5RaMuPc4Vh7MfV406irTa+5RaMuGcKw9mPq8adR1ptfcotGXDOFYezH1eNOoq02vuUWjLhnCsPZj6vGnUVabX3KLRlx5nCsPZj6vGnUVabX3KLRlx7nCsPZj6vGnUVabX3KLRlwzhWHsx9XjTqKtNr7lFoy4ZwrD2Y+rxp1FWm19yi0ZcM4Vh7MfV406irTa+5RaMuGcKw9mPq8adR1ptfcotGXDOFYezH1eNOo602vuUWjLgMYVh7MfV41TqOtNr7lFoy42P+hWNbMLnwNja7VlxMEUrHcG6MF1/IdajfraxquKjYyqqXKs0Xcp66LHpkNfiitieirZbKqHXi95i0m5rmjKLWX/AFXM7oDgIPGt3o0dkZjYrMzuZFc2Rc6lHgjOMvequ8Xk6lR2YEHxXyFljuc3QQalwP3i8g/ktDr5EdWTWrm/aTYeRhSLHEgEm8nSSdZJ0knyrfJImRCKhM8BMA5LR/iyOMVODdlC7LkI1hgOoDhcfIsHW1dMoX7GpN93cm8uMhq4sunxZ2SwXGBz/wCp8shd+RAHkWqvwipzlmjkT7IX0gtI5hViojEbn0JcHtF+4vdlNdxhjzpDuK+8ciydX4TPV6MpKJJf/ZMkt6Hh8G4qZzSCQRcQSCDrBGggrc0VFSaEctnBPFvQVVHBPIZsuSMOdkvAbfp1C7QtMrGv6VR6S+ExEki3EhkJFSZFsZeC9PZskDIC8iRj3O3R2Ub2loF2gXaysxUdYxabDe6LLIqJkLcRqNWSGhwZoGVNXBC+/IkkDXZJuddcdR4NSyNOjOg0d8RudEmeWpNZFujFLZv2p/SDsrSsaKZc30JFi0pqtpmsqHxi/JbO6MX68kPyReeO5bxCiK6AkRc6tnwmRlTKXKcUtm/an9IOytHxoplzfQk2LSqMMrLjo6yaCLKyGFoblG92lrXG88pK3GraQ+kUZkV+dSO9JLIsbB3FnZ9RSwTPM2VJEx7sl4AvcATcLtAWsU3CGlQKQ+E1EkiyzF9sJqpM2OaWzftT+kHZUXGimXN9Cti0wLVxQU5afk80jH3aBLc9hPESACPzUmj4VREd2zEVPLOUWBcVPaVny00r4Zm5EjDc4a+Qg8II0grcYEdkeGkSGs0UjqipkUxldKFlYvcAKWvpd3nMgJke1uQ4NGS3QSdBv7rK5lq1c13GolIsoUsyTml5ehw0ck1Nvb+KyjjppnwmYysje5gc8Fpc0X3EXab7rlCoeElIiR2MiInRVURch7dBREmhTwN63YjG+wHseKtrYoJcrIeJCcg5Lu5aXC46eEBY6taU+i0V0VmdJcz2xvSdItLNLZv2p/SDsrUcaKZc30L9i08OKSzftVA/5B2UTCil3N9BYtIbhri2koozPA8zQtF7w4ASMH2tGhzePUQs7VdfspTkhRE6LlzXKWnwlblIEtiLRn2HZE1bM2GFt73adOhrWjW5x4AFHpVKh0aEsWIuRP8AZFURVWSFv2PiooI2jdy+d/Ccp0bL+HJawg3cpK0mk4T0p7uyRGpumpJSCneZFoYrbMkHcMfC7gdHI53O15IKtQcJaaxf3qjk80/KFVgt7ipsLsFp7NlDJLnMdeY5G/NeBrBH1XDhHlW51dWUKmw+kzIqZ0u+CM5qtXKb7ExO5toFoPcvgkyhx5JaW81551jsJmItC6S50cnE9wdI39V31U/me4kV7B/UGb15nmNpF4rOFkjOMzequ8Xk6lR2YEFxa7yyf3X7lolef3Rv8fwTWaBTlh2e6plhhboMjmMv4r9Z8gvPkW7UqMkCG+KvciqRmpPIdPUNHHBGyKMZLGNDWgcAGgLk0eM6NEWI9cqrMnIkkkae2cMrPo5NymmDX6L2gFxaDpBfk/N0adKm0WqKXSWWkNmT0nuPLojUWRu4JmyNa9jg5rgC1zTeCDqII1qA9jobla5JKh7RZlGY27GFNW7o0XNqG7pdwZYN0nPe0+UroWDtLWPRei7O3J9u4iRWycWpi73so/AjrK0+u9fi7yRD0SA49P59J4KX2mrZMFP6MTenIsR9Ih+Au+NH4YdRWbrXUov0nhmkdIhcrJqnMdqfTJfGn+9K6zR9Vb9Cf4kFc504VyYnIc84zd86rlZ7DV06pNRh7vyQomkpdmBW99H4vF7IWg1rrsX6lJUPRQ+trYSUVI9rKidkTnDKAeSLxeRffygrxRqvpNJaroTFVEyFXPa3ObClqWSsa+NzXscL2uYQ5pHGCNBUWJDfDcrHpJU7lPSLPMVtjssVroo6to7pjhE88bHX5F/I7R5xW14LUtUe6jquRcqb+8jx295UBNy3UjnSmBtnfJaGmi4WxNLvxO7t56TiuV1pHt6XEf58EyE1iSabhzQQQdRFx5CoTXdFUVD2py/bFGYKiaI6NzlezyAm78rl1ujRbWCyJeiKQFSSyJFip30g/DN7tyxeEGoP+3M9wtJC/iVzZEnkJhprNwrs+peI4amJ7zqaHXOPIDdf5FkI9V0uC3pvhqiHhIjVyIpuHtBBBF4IuIOog6wVAa5WrNM57ObcMLI+RVs8A+a12UzwbxlM5r8nzV1WraV+porIveqZd6EF6SWRbGJ+wxBR7u4fxKg5V/CIxojb5dLvOWm4SU1YtJsUX9refeSILZJMl9rWrBSRmSeRsbL7r3cJ4A0ayfuCwdGosWkv6EJs1LrnI3OfCw8IaStDjTytkyfnAXhzb9V7TpAPGrlLoFIoqpbNlP0KNejsxi4b2GK6jliuGWGl8Z4pG6W8+o/cVfqmmLRaU1/cuRdylIjek0qfE5vkOD+BLo6GhbjhLqC/Un5I8LSJJV99VP5nuJFcwf1Bm9eZ5jaReCzhZIzjM3qrvF5OpUdmBBcWu8sn91+5aJXn90b/AB/BNZoEDxO02XaMRP1IZJPKAGD21sOEcRWUF0u9UTiWIOkhfNVMI2PedTWuceRoJ/6XOoTOm9rb1RCYqyQ5drKx88j5Xm90ji9xPG7T/wDPIuuQoTYTEhtzIkiDOeUmuB+MU2fSGAxGVwe4xkuDWNY4A5JOk/OyjoHCsDWVQpTKQkXpdFJZb1X/AKLjIvRSRocKcK6q0nNM2QGsyshjG3BuVdf3R0u1DXxalkaBVkChIqQp5c6qeHPV2cu3F3vZR+BHWVoNd6/F3kuHokBx6fz6TwUvtNWyYKf0Ym9ORYj6RD8Bd8aPww6is3WupRfpPDNI6RC5WTVOY7U+mS+NP96V1mj6q36E/wASCuc6cK5MTkOecZu+dVys9hq6dUmow935IUTSUuzAre+j8Xi9kLQa112L9SkqHooVjjv+mQeL/vctswV1V/1fhCxG0jYYjbSffU05N7QGSsHESS193L3B51Hwqo7eiyMmfKi/grAXLIm2MOm3Wzatt190ReOVhDwf0rX6liWdOhr5y9cheip+1ShMHqI1FVTxD/8ASaNp/DeC/wDSHLo9Mi2NHfEuavIhok1RDpmeURsc46mNLvI0X/8AS5TDasSIid6qTlyIaXAW0jVUFPK43uczuj/UCQ78wptb0dIFMexEyTybjzDWbZlR43LP3G0XvA0TMZJ5wGQ72QfKt1wdj2lCRvhVU/KEaKknHyxU76Qfhm925esINQf9uYhaSF+yajyFc4ZpJvJa5jlVriDeCQQbwRoII1EHgK7AqIqSUgHTeDteamlgmOuSJjjykafzvXKKdASBSHw07lUnMWaTKmx4U11XC8a3wEdB2j2luWC0SdGc253NPgjxk/cXDZlMIoYoxoDI2N5gAtJpMS0jOfeqklqSQpnHNaLpK1sN/cQxi4cGXJpceW4NC3rBmjoyiWne5eCEWMs3GjxfWk6mtCncDcHvETxxtk0XHzsk+RZCuKO2PQ3tXuSab0PLFk46LXLkyE0pvAKmEVvVEY+r8qHkymkfkQt7reIsSqGOXv6HIisyRDZVffVT+Z7iRTcH9QZvXmeI2kXgs4WSM4zN6q7xeTqVHZgQXFrvLJ/dfuWiV5/dG/x/BNZoEPxIfTneKu9qNZrCnU/5J+S1AzlwYS3/ACOqu1/J5/duWk1fL9VDn4k5kl+ipzG3UORdXIJ6gCA6Kxd72UfgR1lcwrvX4u8mw9EgOPT+fSeCl9pq2XBT+jE3pyLEfSIfgLvjR+GHUVm611KL9J4ZpHSIXKyapzHan0yXxp/vSus0fVW/Qn+JBXOdOFcmJyHPOM3fOq5Wew1dOqTUYe78kKJpKXZgVvfR+LxeyFoNa67F+pSVD0UKwx3/AEyDxf8Ae5bZgrqr/q/CFiNpH5xJfTZfFz7bVXCnVW/V+BB0i1sKhfRVN/8AsS+yVp1XrKlQ/qTmSH6KlQYmqDda/dDqhic7kc/uG/kXLd8JY9nQ+h4ll6ZSNBSbi0cYlbuFnVLtRLMgcshDB1rUalg2tNht85+mUvxVk0j+JKsyqKWL/andd+F4a4fqy1ksKYXRpLYl7eWQ8QFySMLHlQ3x004HzXuicfueMpv5sPOpGCkf98SEtyL6FI6ZlIhip30g/DN7tyzWEGoP+3MtwtJC/ZNR5CucM0k3ktcxyouwkA6Kxdb20ngh1lcxrvXom8mw9FCEY7gN2ouR/NlMWfwX/oxf97lLMbOhbS0x2dSSc94zyf8AU6nlj5shq6XUWoQ/vzIcXSU0VjfSafw8PttWRpP9B/0u5KeG50OoSuRE9CpsGO+Sr/5+qNbrWH9kh/x/JFZ/UPvV99VP5nuJFk8H9QZvXmeI2kXgs4WSM4zN6q7xeTqVHZgQXFrvLJ/dfuWiV5/dG/x/BNZoEExOVGRaMQ+3DIzy3B4H6FsGEcNX0F0u5UXiWYOkhe1dBukUjPtse3pAj/tc8gP6EVrrlRSWqTQ5adE5hLHaHNJaR97dB/MLrrXI5EcmZcpALPxZ4GU1ZRSyVMd+XKRE8Xte1rAAS1w4C7K0atC1OvK3jUWlNZBdmTKndl+C/Dho5MpHcPsCv9MLHNl3SORzmsBF0jbhecq7Q4feLuRZOqK3/XoqK2SpnuPERnRLYxaSh1mUt3Awt8rXOaR+S02vW9GnxN8/VCRC0SF49ad2XSSXdzkysv4Mq9jgPKL+YrP4KRE6ERnfNF5lqOmVFIfi8p3SWlSgDVIXH7g1pJPUs3XD0ZQYirdL1LcPSOiwuXITVOYa5+VVyHjqXHnlK63Cb0aM1P8Ah/8AJAXOdPFckJ6HPOM3fOq5Wew1dOqTUYe78kKJpKXZgVvfR+LxeyFoNa67F+pSVD0UKwx3/TIPF/3uW2YK6q/6vwhYjaRlYjaNxmqpru5EbIwf6nHKI8gaOcK3hXFakKHD71VVKwEyzLCw7qBHZ1W7/wBDx5XDJH5uC1mqIfTpsJP+ScMpeiL+1SI4jrPyaeonI/mSNYPwxjT+p7uZZrCuPOKyEnck/X4LcBO8nNv2JBXRbjOHFmU11zXFpvbqvI4NK16h0yJRIlpDzykXXNRySUxsHMFqWz8v5OHDLuysp5eO5vuuv1ayrtOrOPTES1lk8ijWI3MYmMmz93s6oF15Y3dRyxnK6gVfqOPY01i35PUpFSbSpcVG+kH4ZvduW5YQag/7cyPC0kL+k1HkK5wzSTeS1zHKbjcCeVdhIB0vglROgoqaJwuc2FgI4jdeR+a5VWcZItLiPTMqqTmJJpWOPKo/8inaNbIXuu/E4XeytswVh/8AjvVe9fwR4y5S3qGcSRRvGpzGu5wCtLpDOhFc25VJLVmhSWOKhMdoZd3cyxMcDxlvcu/bzrfsG4yPofR72qqeuYixUk40eA1EZ7QpWAapWvP3Nj7sk/doHOshWkZIVDiOW6XrkPDEm5DpBcrJxTmAtQJbfqXj63yo8zmgdS3qtmKyp2NXu6HIis/qGxq++qn8z3EinYP6gzevM8RtIvBZwskZxmb1V3i8nUqOzAguLXeWT+6/ctErz+6N/j+CazQKesG0XUs0E7dJjc19w1kD5wHKCR5VutLgJHhPhL3oqEZqyynT1JUslYyRhymPaHNI4QReCuTRYboT1Y7OiyJyLNJkWtvF1Z9XMZniRr3G9+5vyWvPGRcbjo1i5Zei1/S6PCSE2SomaaZi26E1VmSeipI4Y2xxtDGMAa1o1ADgWIjRnxnq96zVS4iSyIUxjltYTVjIWm8QMIdxZb7nEcoAbzrfMGaKsKjLEVNJeCEaM6bpEpxKWm19JJTk91FIXAf0Sab+llrEYU0ZWx2xu5yS+6fB7gLkkTW3LGgrYTDO3KYdOg3OaRqc1w1ELAUSmRaLESJCWSl1zUcklNbgxgXR2c5z4WuL3DJL5HZTg3Xkt1ADQL7tdwUqn1xSaa1GxFRETuTIUbDRuYzsJ7VbR0k07vqMNw43nuWNH3lxAVirqMtIpLIad68O8q9ZIc1U5Jey/Sctl/LlC9dTekmLK5eRCOqSuPk9DnnGbvnVcrPYaunVJqMPd+SFE0lLswK3vo/F4vZC0Gtddi/UpKh6KHzwgwPoq97ZKhjnOa3IGTI9gybybrmkX6SV6oVbUmhsVkJUkqzzTDoaOWamysqy4KWMRQMEbBqaOM6ySdJP3lRKTSotJfaRVmp6a1ESSEEx12y2OmZTA91K4PcOKOM5V55XBvMVseC9EV0ZY6pkbkTevwWY7skiTYv6DcLOpWEXExB7vxSd2faWJrmPbU2Ivciy9Mh7hJJqHzwhw5oaCXcZnPy8kPuYwvADrwLyOQr1QqlpNLh2kOUpyyrIOio1ZKYtl4x7OqZo4Y3SZcjg1uVG5ovOq8nUr0fB+mQYaxHSkmXOUSM1VkSyaIPa5jtTmlp5CLj1rDQ3qx6OTuUuKk0KIxaUrobYjidrjNQw+a1zb/yXQ67iJEq1Xp39FfWRFhJJ8i+SL1zpFksyWRazsXllwPbI2C9zTe3dHvkAI1HJcbr1mI1f02KxWK6SLcki2kJqEpJWHRFVZIXDnLDy2BWV00rTewERx/gZov8AKco+VdRqmi/pqIyGufOu9SE903TLZxS20KmhbGT/ABKc7m4cJbrjdzaOVpWmYRURYNKV6ZnZfv3kiC6aSN/hHg7TWhGI52kgG9rmnJew8Ja7g6ljaDWEahv6cJd6dyntzEdnMTBfA2js4udC1xe4XGSQ5T8nXkjUANA1K9T63pFNRGxFSSdyZijIaNzGThdbLaKkmmOtrSGD7UjtDG85HkvVurKItKpLIaZp5dyZw93RQqHE6SbSF5vO4TXnjN7byt1wkREoConib+SPC0iSVffVT+Z7iRXMH9QZvXmeY2kXgs4WSM4zN6q7xeTqVHZgQbFm0mxngaSflQH6lodeLKs2/wAfwTYegUhD80cgW+rnIqFhYvcYPyFop6gOdBf3D26XRX6xk/WZyaRyatbrmo/1a2sLI/vS/wCS9DidHIpZ0GG9lvF4rIB9z3hh5nXFak6pqc1ZWSl61beaDCnGfSQxkUrhPMRc0tv3Jv8AU531ruIa/uWSq/ByPEejqQnRbxU8ujJLIUpPM57nPeS5znFznHWXE3knylb4xqMajW5kIpscGrdloKhs8Wki8OYTc17DrY78jfwEBRqdQ4dLgrCf63LeemuVqzQuuysY9mTtBdMIXG69k3ckHhGV808q0KkYP02E6TW9JL0JKRmrnM2pw4suMXmshd9zHiR3ka28qwypac5ZWSlbVt5UuMLDY2i5scQLKdhvAdodI77bhwAcA8vJudTVOlCar35XrwS4sRInSIhC65zSdQc0nkBBKzT0m1U8lLRf5xj2VtH6JP8AC51i9TvDxJdq0prDq0IqmunlidlRvLck3EX3MaDoOnWCt3quA+BRGQ4iSVCM9ZumWjgvh5ZsNHTRST3PZDG1wyHm5zWgEXgLU6fUdMjUl8RrciqqplL7YrUSRs849lbR+iT/AAomL1O8PE9WzTWWxjXoYmncGvnfwC4xsv4MpztN3ICpNGwYpL3dqqNT1UosZO4qO0rTfXVO61LvnuaHkX3NjvuLWjXcBfo/yt0g0dtFgWcFMyZPNSOqzWal3MxiWS0ACfQAAP4cmoauBaG6oKe5yuVufzJKRWlO4dWqysr55ozlRksaw3EXtaxo1HSNOUfKt2qqjOo1EZCdnSc96qRnrN0zVWZUmGaKQfUkY/ouBP5BS48O0hOZeioURZKXxnIsr/f/AESf4XPVwep3h4kq1aV7T25RR26atsn/AI7spxfku0OfGWkZN1/zutbLEoVJiVV+nVP3pkz3KWUciPmWFnHsraP0Sf4WtYvU7w8S9bNPy/GTZQF+7k/cI5L+pEwdp3h4i2aQjDXGcamN0FI10bHC58rtDy062saPmg8JOn7hrWfqvB1ID0ix1RVTMnd97y0+LPIhW4W0Fk22DGEE1nziaLTouewm5sjfsu4uMHgPlUOnUGHTISw3/ZblPTXK1ZoXRZOMizJ2gumEDuFk3c3HhAd808q0Sk4P0yE6TW9JL0JKRmrnMmuw+suJpPyqN/8ATEd0ceQNVqFUdOiOlZqnmuQqsVt5T+HOGMtpyDQY4WX7nHfeST9d92jKu4OBbtVVVMoLL3LnX8IRnvVymxxNtJtK+7QIJb/u0sUbCVU/Qr9Sfk9QtIkdX31U/me4kVzB/UGb15nmNpF4LOFkjOMzequ8Xk6lR2YEQxO72s8LN7S57hLrv2TkToWia+3sU0E0rpIJjAHEksLctgJ0nJ0ggX8Ck0TCeJChoyK3pS78ynl0FFXIa3M27bB6H4lKxsZsl9Sl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Bibdtg9D8SY2N2S+osPMmuB2B1PZjXZBL5H3B8jtZA1NaBoaOvhWArOtotOVOkkmpmQuMho0iNX31U/me4kW54P6gzevMjRtIvBZwskZxmb1V3i8nUqOzAiGJ3e1nhZvaXPcJtd+ycidB0SbrXi6eID1AEAQBAEAQBAEAQBAEAQBAEAQBAEAQBAEAQBAEAQBAEAQBAVbV99VP5nuJF0jB/UGb15kKNpF4LOFkjOMzequ8Xk6lR2YEQxO72s8LN7S57hNrv2TkToOiTda8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vhZvaXPcJddXchOhaJN1rxdCAIAgCAIAgCAIAgCAIAgCAIAgCAIAgCAIAgCAIAgCAIAgCAICravvqp/M9xIukYP6gzevMhRtIvBZwskZxmb1V3i8nUqOzAiGJ3e1nhZvaXPMJddXcnInQdEm618uhAEAQBAEAQBAEAQBAEAQBAEAQBAEAQBAEAQBAEAQBAEAQBAEBVtX31U/me4kXSMH9QZvXmQo2kXgs4WSM4zN6q7xeTqVHZgRDE7vazws3tLnmEqf8AnLuTkToOiTda+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nhZvaXPcJtd+ycidB0SbrXi6EAQBAEAQBAEAQBAEAQBAEAQBAEAQBAEAQBAEAQBAEAQBAEAQFW1ffVT+Z7iRdIwf1Bm9eZCjaReCzhZIzjM3qrvF5OpUdmBEMTu9rPCze0ue4Ta79k5E6Dok3WvF0IAgCAIAgCAIAgCAIAgCAIAgCAIAgCAIAgCAIAgCAIAgCAIAgKtq++qn8z3Ei6Rg/qDN68yFG0i8FnCyaDD6kfNZtZGwXudTyADjNxN35Ly7MEK/wAStex9C6MHuo5XFw4bpO6a67i1jyFaHhRBc2kpEXMqcibBXJIsFayXggCAIAgCAIAgCAIAgCAIAgCAIAgCAIAgCAIAgCAIAgCAIAgCAqqgkFXhQx0XdNivyiNIuiicxxv/ABvDeVdMqWE6FQobXJlXL65SFFWblLzWYLIIQFK4V4CV9m1TqyyspzHFxfE24uZeb3NyD/MjJ1AaR+ah0miwo8OzjJNvFP8Af+z21ypmMOPGxVR9zNQHLGu4yR/pc0kc611+C0FVmyKstxft1P3nek2F3Td2F4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MefDK2bTvhoqV0YdoLmhxdcf8A2vyWs5dam0TB6iwHdN6q9U7u70PLoyqWJixwDbZUTnSEPqJAMtzfmsaNUbDwi/STwlbEiLOalhVJuvRQIAgPyWDiCAbm3iHMgG5t4hzIBubeIcyAbm3iHMgG5t4hzIBubeIcyAbm3iHMgG5t4hzIBubeIcyAbm3iHMgG5t4hzIBubeIcyAbm3iHMgG5t4hzIBubeIcyAbm3iHMgG5t4hzIBubeIcyAbm3iHMgG5t4hzIBubeIcyAbm3iHMgG5t4hzIBubeIcyAbm3iHMgG5t4hzIBubeIcyAbm3iHMgPQANSA9QBAf/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800" b="0" i="0" u="none" strike="noStrike" kern="0" cap="none" spc="0" normalizeH="0" baseline="0" noProof="0">
              <a:ln>
                <a:noFill/>
              </a:ln>
              <a:solidFill>
                <a:srgbClr val="2F2B20"/>
              </a:solidFill>
              <a:effectLst/>
              <a:uLnTx/>
              <a:uFillTx/>
              <a:latin typeface="Arial" charset="0"/>
              <a:ea typeface="ＭＳ Ｐゴシック"/>
            </a:endParaRPr>
          </a:p>
        </p:txBody>
      </p:sp>
      <p:sp>
        <p:nvSpPr>
          <p:cNvPr id="206851" name="AutoShape 6" descr="data:image/jpeg;base64,/9j/4AAQSkZJRgABAQAAAQABAAD/2wCEAAkGBxAQEhQUExQWFRUXFRYXFxYUGBcUFBgXGB0bGBUVFRUZKCggGB0mHBUUITEjJTUrLi4uGCAzODMsNygtLisBCgoKDg0OGxAQGi0mICYsLCwvLDQsNywsLCwsLCwsLCwsLCw1LCwsLSwsLCwsLCwsLCwsLCwsLCwsLCwsLCwsLP/AABEIALwBDAMBEQACEQEDEQH/xAAcAAEAAgMBAQEAAAAAAAAAAAAABgcEBQgBAwL/xABMEAABAwECBwkLCgUEAwEAAAABAAIDBAURBgcSFyExVBM1QVFxkZKx0iI2c3SBgpOUsrPiFDI0QlJhcqGiwiMzYoTRFVODwSRj4UP/xAAbAQEAAQUBAAAAAAAAAAAAAAAABAEDBQYHAv/EAD4RAAECAgQKCQMDBAIDAAAAAAABAgMRBAUTUQYWITEyNFNxobESFSNBUmGRouFygcEUIoIzNbLwYvEkQsL/2gAMAwEAAhEDEQA/ALxQGowjwlo7PZl1MoYD81ulz3HiYwaSvKuRMhWRAqnHlQNNzYJ3Dj/htv8AIXXqk39yFZHxz70WzzdKLtK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G1sfHJZc7g2TdILzcHSNvZ5XsvDeU6FXpKmdCkiw4pGuAc0ggi8EG8EcYI1r0izzFD9KoMW1K5lPDLM/Q2Njnu5Ggk9So5ZJMFEYK2NJb9VNW1rnGIPuawEi/hETT9VjRdfdrJ5Vr1dVstCakOHpu77k/wBzEiHD6W4ktp4QWDZzjAIYi5uhzYYWPyTxOeeHy3rBwKDWtMbaq9URb3KnAuK5jckjDzhWHsx9XjV/qOtNr7lKWjLhnCsPZj6vGnUdabX3KLRlwzhWHsx9XjTqOtNr7lFoy4ZwrD2Y+rxp1FWm19yi0ZceZwrD2Y+rxp1FWm19yi0Zce5wrD2Y+rxp1FWm19yi0ZcM4Vh7MfV406irTa+5RaMuGcKw9mPq8adRVptfcotGXDOFYezH1eNOoq02vuUWjLjzOFYezH1eNOoq02vuUWjLj3OFYezH1eNOoq02vuUWjLhnCsPZj6vGnUVabX3KLRlwzhWHsx9XjTqOtNr7lFoy4ZwrD2Y+rxp1HWm19yi0ZcM4Vh7MfV406jrTa+5RaMuPM4Vh7MfV406jrTa+5RaMuPc4Vh7MfV406irTa+5RaMuGcKw9mPq8adR1ptfcotGXDOFYezH1eNOoq02vuUWjLhnCsPZj6vGnUVabX3KLRlx5nCsPZj6vGnUVabX3KLRlx7nCsPZj6vGnUVabX3KLRlwzhWHsx9XjTqKtNr7lFoy4ZwrD2Y+rxp1FWm19yi0ZcM4Vh7MfV406irTa+5RaMuGcKw9mPq8adR1ptfcotGXDOFYezH1eNOo602vuUWjLgMYVh7MfV41TqOtNr7lFoy42P+hWNbMLnwNja7VlxMEUrHcG6MF1/IdajfraxquKjYyqqXKs0Xcp66LHpkNfiitieirZbKqHXi95i0m5rmjKLWX/AFXM7oDgIPGt3o0dkZjYrMzuZFc2Rc6lHgjOMvequ8Xk6lR2YEHxXyFljuc3QQalwP3i8g/ktDr5EdWTWrm/aTYeRhSLHEgEm8nSSdZJ0knyrfJImRCKhM8BMA5LR/iyOMVODdlC7LkI1hgOoDhcfIsHW1dMoX7GpN93cm8uMhq4sunxZ2SwXGBz/wCp8shd+RAHkWqvwipzlmjkT7IX0gtI5hViojEbn0JcHtF+4vdlNdxhjzpDuK+8ciydX4TPV6MpKJJf/ZMkt6Hh8G4qZzSCQRcQSCDrBGggrc0VFSaEctnBPFvQVVHBPIZsuSMOdkvAbfp1C7QtMrGv6VR6S+ExEki3EhkJFSZFsZeC9PZskDIC8iRj3O3R2Ub2loF2gXaysxUdYxabDe6LLIqJkLcRqNWSGhwZoGVNXBC+/IkkDXZJuddcdR4NSyNOjOg0d8RudEmeWpNZFujFLZv2p/SDsrSsaKZc30JFi0pqtpmsqHxi/JbO6MX68kPyReeO5bxCiK6AkRc6tnwmRlTKXKcUtm/an9IOytHxoplzfQk2LSqMMrLjo6yaCLKyGFoblG92lrXG88pK3GraQ+kUZkV+dSO9JLIsbB3FnZ9RSwTPM2VJEx7sl4AvcATcLtAWsU3CGlQKQ+E1EkiyzF9sJqpM2OaWzftT+kHZUXGimXN9Cti0wLVxQU5afk80jH3aBLc9hPESACPzUmj4VREd2zEVPLOUWBcVPaVny00r4Zm5EjDc4a+Qg8II0grcYEdkeGkSGs0UjqipkUxldKFlYvcAKWvpd3nMgJke1uQ4NGS3QSdBv7rK5lq1c13GolIsoUsyTml5ehw0ck1Nvb+KyjjppnwmYysje5gc8Fpc0X3EXab7rlCoeElIiR2MiInRVURch7dBREmhTwN63YjG+wHseKtrYoJcrIeJCcg5Lu5aXC46eEBY6taU+i0V0VmdJcz2xvSdItLNLZv2p/SDsrUcaKZc30L9i08OKSzftVA/5B2UTCil3N9BYtIbhri2koozPA8zQtF7w4ASMH2tGhzePUQs7VdfspTkhRE6LlzXKWnwlblIEtiLRn2HZE1bM2GFt73adOhrWjW5x4AFHpVKh0aEsWIuRP8AZFURVWSFv2PiooI2jdy+d/Ccp0bL+HJawg3cpK0mk4T0p7uyRGpumpJSCneZFoYrbMkHcMfC7gdHI53O15IKtQcJaaxf3qjk80/KFVgt7ipsLsFp7NlDJLnMdeY5G/NeBrBH1XDhHlW51dWUKmw+kzIqZ0u+CM5qtXKb7ExO5toFoPcvgkyhx5JaW81551jsJmItC6S50cnE9wdI39V31U/me4kV7B/UGb15nmNpF4rOFkjOMzequ8Xk6lR2YEFxa7yyf3X7lolef3Rv8fwTWaBTlh2e6plhhboMjmMv4r9Z8gvPkW7UqMkCG+KvciqRmpPIdPUNHHBGyKMZLGNDWgcAGgLk0eM6NEWI9cqrMnIkkkae2cMrPo5NymmDX6L2gFxaDpBfk/N0adKm0WqKXSWWkNmT0nuPLojUWRu4JmyNa9jg5rgC1zTeCDqII1qA9jobla5JKh7RZlGY27GFNW7o0XNqG7pdwZYN0nPe0+UroWDtLWPRei7O3J9u4iRWycWpi73so/AjrK0+u9fi7yRD0SA49P59J4KX2mrZMFP6MTenIsR9Ih+Au+NH4YdRWbrXUov0nhmkdIhcrJqnMdqfTJfGn+9K6zR9Vb9Cf4kFc504VyYnIc84zd86rlZ7DV06pNRh7vyQomkpdmBW99H4vF7IWg1rrsX6lJUPRQ+trYSUVI9rKidkTnDKAeSLxeRffygrxRqvpNJaroTFVEyFXPa3ObClqWSsa+NzXscL2uYQ5pHGCNBUWJDfDcrHpJU7lPSLPMVtjssVroo6to7pjhE88bHX5F/I7R5xW14LUtUe6jquRcqb+8jx295UBNy3UjnSmBtnfJaGmi4WxNLvxO7t56TiuV1pHt6XEf58EyE1iSabhzQQQdRFx5CoTXdFUVD2py/bFGYKiaI6NzlezyAm78rl1ujRbWCyJeiKQFSSyJFip30g/DN7tyxeEGoP+3M9wtJC/iVzZEnkJhprNwrs+peI4amJ7zqaHXOPIDdf5FkI9V0uC3pvhqiHhIjVyIpuHtBBBF4IuIOog6wVAa5WrNM57ObcMLI+RVs8A+a12UzwbxlM5r8nzV1WraV+porIveqZd6EF6SWRbGJ+wxBR7u4fxKg5V/CIxojb5dLvOWm4SU1YtJsUX9refeSILZJMl9rWrBSRmSeRsbL7r3cJ4A0ayfuCwdGosWkv6EJs1LrnI3OfCw8IaStDjTytkyfnAXhzb9V7TpAPGrlLoFIoqpbNlP0KNejsxi4b2GK6jliuGWGl8Z4pG6W8+o/cVfqmmLRaU1/cuRdylIjek0qfE5vkOD+BLo6GhbjhLqC/Un5I8LSJJV99VP5nuJFcwf1Bm9eZ5jaReCzhZIzjM3qrvF5OpUdmBBcWu8sn91+5aJXn90b/AB/BNZoEDxO02XaMRP1IZJPKAGD21sOEcRWUF0u9UTiWIOkhfNVMI2PedTWuceRoJ/6XOoTOm9rb1RCYqyQ5drKx88j5Xm90ji9xPG7T/wDPIuuQoTYTEhtzIkiDOeUmuB+MU2fSGAxGVwe4xkuDWNY4A5JOk/OyjoHCsDWVQpTKQkXpdFJZb1X/AKLjIvRSRocKcK6q0nNM2QGsyshjG3BuVdf3R0u1DXxalkaBVkChIqQp5c6qeHPV2cu3F3vZR+BHWVoNd6/F3kuHokBx6fz6TwUvtNWyYKf0Ym9ORYj6RD8Bd8aPww6is3WupRfpPDNI6RC5WTVOY7U+mS+NP96V1mj6q36E/wASCuc6cK5MTkOecZu+dVys9hq6dUmow935IUTSUuzAre+j8Xi9kLQa112L9SkqHooVjjv+mQeL/vctswV1V/1fhCxG0jYYjbSffU05N7QGSsHESS193L3B51Hwqo7eiyMmfKi/grAXLIm2MOm3Wzatt190ReOVhDwf0rX6liWdOhr5y9cheip+1ShMHqI1FVTxD/8ASaNp/DeC/wDSHLo9Mi2NHfEuavIhok1RDpmeURsc46mNLvI0X/8AS5TDasSIid6qTlyIaXAW0jVUFPK43uczuj/UCQ78wptb0dIFMexEyTybjzDWbZlR43LP3G0XvA0TMZJ5wGQ72QfKt1wdj2lCRvhVU/KEaKknHyxU76Qfhm925esINQf9uYhaSF+yajyFc4ZpJvJa5jlVriDeCQQbwRoII1EHgK7AqIqSUgHTeDteamlgmOuSJjjykafzvXKKdASBSHw07lUnMWaTKmx4U11XC8a3wEdB2j2luWC0SdGc253NPgjxk/cXDZlMIoYoxoDI2N5gAtJpMS0jOfeqklqSQpnHNaLpK1sN/cQxi4cGXJpceW4NC3rBmjoyiWne5eCEWMs3GjxfWk6mtCncDcHvETxxtk0XHzsk+RZCuKO2PQ3tXuSab0PLFk46LXLkyE0pvAKmEVvVEY+r8qHkymkfkQt7reIsSqGOXv6HIisyRDZVffVT+Z7iRTcH9QZvXmeI2kXgs4WSM4zN6q7xeTqVHZgQXFrvLJ/dfuWiV5/dG/x/BNZoEPxIfTneKu9qNZrCnU/5J+S1AzlwYS3/ACOqu1/J5/duWk1fL9VDn4k5kl+ipzG3UORdXIJ6gCA6Kxd72UfgR1lcwrvX4u8mw9EgOPT+fSeCl9pq2XBT+jE3pyLEfSIfgLvjR+GHUVm611KL9J4ZpHSIXKyapzHan0yXxp/vSus0fVW/Qn+JBXOdOFcmJyHPOM3fOq5Wew1dOqTUYe78kKJpKXZgVvfR+LxeyFoNa67F+pSVD0UKwx3/AEyDxf8Ae5bZgrqr/q/CFiNpH5xJfTZfFz7bVXCnVW/V+BB0i1sKhfRVN/8AsS+yVp1XrKlQ/qTmSH6KlQYmqDda/dDqhic7kc/uG/kXLd8JY9nQ+h4ll6ZSNBSbi0cYlbuFnVLtRLMgcshDB1rUalg2tNht85+mUvxVk0j+JKsyqKWL/andd+F4a4fqy1ksKYXRpLYl7eWQ8QFySMLHlQ3x004HzXuicfueMpv5sPOpGCkf98SEtyL6FI6ZlIhip30g/DN7tyzWEGoP+3MtwtJC/ZNR5CucM0k3ktcxyouwkA6Kxdb20ngh1lcxrvXom8mw9FCEY7gN2ouR/NlMWfwX/oxf97lLMbOhbS0x2dSSc94zyf8AU6nlj5shq6XUWoQ/vzIcXSU0VjfSafw8PttWRpP9B/0u5KeG50OoSuRE9CpsGO+Sr/5+qNbrWH9kh/x/JFZ/UPvV99VP5nuJFk8H9QZvXmeI2kXgs4WSM4zN6q7xeTqVHZgQXFrvLJ/dfuWiV5/dG/x/BNZoEExOVGRaMQ+3DIzy3B4H6FsGEcNX0F0u5UXiWYOkhe1dBukUjPtse3pAj/tc8gP6EVrrlRSWqTQ5adE5hLHaHNJaR97dB/MLrrXI5EcmZcpALPxZ4GU1ZRSyVMd+XKRE8Xte1rAAS1w4C7K0atC1OvK3jUWlNZBdmTKndl+C/Dho5MpHcPsCv9MLHNl3SORzmsBF0jbhecq7Q4feLuRZOqK3/XoqK2SpnuPERnRLYxaSh1mUt3Awt8rXOaR+S02vW9GnxN8/VCRC0SF49ad2XSSXdzkysv4Mq9jgPKL+YrP4KRE6ERnfNF5lqOmVFIfi8p3SWlSgDVIXH7g1pJPUs3XD0ZQYirdL1LcPSOiwuXITVOYa5+VVyHjqXHnlK63Cb0aM1P8Ah/8AJAXOdPFckJ6HPOM3fOq5Wew1dOqTUYe78kKJpKXZgVvfR+LxeyFoNa67F+pSVD0UKwx3/TIPF/3uW2YK6q/6vwhYjaRlYjaNxmqpru5EbIwf6nHKI8gaOcK3hXFakKHD71VVKwEyzLCw7qBHZ1W7/wBDx5XDJH5uC1mqIfTpsJP+ScMpeiL+1SI4jrPyaeonI/mSNYPwxjT+p7uZZrCuPOKyEnck/X4LcBO8nNv2JBXRbjOHFmU11zXFpvbqvI4NK16h0yJRIlpDzykXXNRySUxsHMFqWz8v5OHDLuysp5eO5vuuv1ayrtOrOPTES1lk8ijWI3MYmMmz93s6oF15Y3dRyxnK6gVfqOPY01i35PUpFSbSpcVG+kH4ZvduW5YQag/7cyPC0kL+k1HkK5wzSTeS1zHKbjcCeVdhIB0vglROgoqaJwuc2FgI4jdeR+a5VWcZItLiPTMqqTmJJpWOPKo/8inaNbIXuu/E4XeytswVh/8AjvVe9fwR4y5S3qGcSRRvGpzGu5wCtLpDOhFc25VJLVmhSWOKhMdoZd3cyxMcDxlvcu/bzrfsG4yPofR72qqeuYixUk40eA1EZ7QpWAapWvP3Nj7sk/doHOshWkZIVDiOW6XrkPDEm5DpBcrJxTmAtQJbfqXj63yo8zmgdS3qtmKyp2NXu6HIis/qGxq++qn8z3EinYP6gzevM8RtIvBZwskZxmb1V3i8nUqOzAguLXeWT+6/ctErz+6N/j+CazQKesG0XUs0E7dJjc19w1kD5wHKCR5VutLgJHhPhL3oqEZqyynT1JUslYyRhymPaHNI4QReCuTRYboT1Y7OiyJyLNJkWtvF1Z9XMZniRr3G9+5vyWvPGRcbjo1i5Zei1/S6PCSE2SomaaZi26E1VmSeipI4Y2xxtDGMAa1o1ADgWIjRnxnq96zVS4iSyIUxjltYTVjIWm8QMIdxZb7nEcoAbzrfMGaKsKjLEVNJeCEaM6bpEpxKWm19JJTk91FIXAf0Sab+llrEYU0ZWx2xu5yS+6fB7gLkkTW3LGgrYTDO3KYdOg3OaRqc1w1ELAUSmRaLESJCWSl1zUcklNbgxgXR2c5z4WuL3DJL5HZTg3Xkt1ADQL7tdwUqn1xSaa1GxFRETuTIUbDRuYzsJ7VbR0k07vqMNw43nuWNH3lxAVirqMtIpLIad68O8q9ZIc1U5Jey/Sctl/LlC9dTekmLK5eRCOqSuPk9DnnGbvnVcrPYaunVJqMPd+SFE0lLswK3vo/F4vZC0Gtddi/UpKh6KHzwgwPoq97ZKhjnOa3IGTI9gybybrmkX6SV6oVbUmhsVkJUkqzzTDoaOWamysqy4KWMRQMEbBqaOM6ySdJP3lRKTSotJfaRVmp6a1ESSEEx12y2OmZTA91K4PcOKOM5V55XBvMVseC9EV0ZY6pkbkTevwWY7skiTYv6DcLOpWEXExB7vxSd2faWJrmPbU2Ivciy9Mh7hJJqHzwhw5oaCXcZnPy8kPuYwvADrwLyOQr1QqlpNLh2kOUpyyrIOio1ZKYtl4x7OqZo4Y3SZcjg1uVG5ovOq8nUr0fB+mQYaxHSkmXOUSM1VkSyaIPa5jtTmlp5CLj1rDQ3qx6OTuUuKk0KIxaUrobYjidrjNQw+a1zb/yXQ67iJEq1Xp39FfWRFhJJ8i+SL1zpFksyWRazsXllwPbI2C9zTe3dHvkAI1HJcbr1mI1f02KxWK6SLcki2kJqEpJWHRFVZIXDnLDy2BWV00rTewERx/gZov8AKco+VdRqmi/pqIyGufOu9SE903TLZxS20KmhbGT/ABKc7m4cJbrjdzaOVpWmYRURYNKV6ZnZfv3kiC6aSN/hHg7TWhGI52kgG9rmnJew8Ja7g6ljaDWEahv6cJd6dyntzEdnMTBfA2js4udC1xe4XGSQ5T8nXkjUANA1K9T63pFNRGxFSSdyZijIaNzGThdbLaKkmmOtrSGD7UjtDG85HkvVurKItKpLIaZp5dyZw93RQqHE6SbSF5vO4TXnjN7byt1wkREoConib+SPC0iSVffVT+Z7iRXMH9QZvXmeY2kXgs4WSM4zN6q7xeTqVHZgQbFm0mxngaSflQH6lodeLKs2/wAfwTYegUhD80cgW+rnIqFhYvcYPyFop6gOdBf3D26XRX6xk/WZyaRyatbrmo/1a2sLI/vS/wCS9DidHIpZ0GG9lvF4rIB9z3hh5nXFak6pqc1ZWSl61beaDCnGfSQxkUrhPMRc0tv3Jv8AU531ruIa/uWSq/ByPEejqQnRbxU8ujJLIUpPM57nPeS5znFznHWXE3knylb4xqMajW5kIpscGrdloKhs8Wki8OYTc17DrY78jfwEBRqdQ4dLgrCf63LeemuVqzQuuysY9mTtBdMIXG69k3ckHhGV808q0KkYP02E6TW9JL0JKRmrnM2pw4suMXmshd9zHiR3ka28qwypac5ZWSlbVt5UuMLDY2i5scQLKdhvAdodI77bhwAcA8vJudTVOlCar35XrwS4sRInSIhC65zSdQc0nkBBKzT0m1U8lLRf5xj2VtH6JP8AC51i9TvDxJdq0prDq0IqmunlidlRvLck3EX3MaDoOnWCt3quA+BRGQ4iSVCM9ZumWjgvh5ZsNHTRST3PZDG1wyHm5zWgEXgLU6fUdMjUl8RrciqqplL7YrUSRs849lbR+iT/AAomL1O8PE9WzTWWxjXoYmncGvnfwC4xsv4MpztN3ICpNGwYpL3dqqNT1UosZO4qO0rTfXVO61LvnuaHkX3NjvuLWjXcBfo/yt0g0dtFgWcFMyZPNSOqzWal3MxiWS0ACfQAAP4cmoauBaG6oKe5yuVufzJKRWlO4dWqysr55ozlRksaw3EXtaxo1HSNOUfKt2qqjOo1EZCdnSc96qRnrN0zVWZUmGaKQfUkY/ouBP5BS48O0hOZeioURZKXxnIsr/f/AESf4XPVwep3h4kq1aV7T25RR26atsn/AI7spxfku0OfGWkZN1/zutbLEoVJiVV+nVP3pkz3KWUciPmWFnHsraP0Sf4WtYvU7w8S9bNPy/GTZQF+7k/cI5L+pEwdp3h4i2aQjDXGcamN0FI10bHC58rtDy062saPmg8JOn7hrWfqvB1ID0ix1RVTMnd97y0+LPIhW4W0Fk22DGEE1nziaLTouewm5sjfsu4uMHgPlUOnUGHTISw3/ZblPTXK1ZoXRZOMizJ2gumEDuFk3c3HhAd808q0Sk4P0yE6TW9JL0JKRmrnMmuw+suJpPyqN/8ATEd0ceQNVqFUdOiOlZqnmuQqsVt5T+HOGMtpyDQY4WX7nHfeST9d92jKu4OBbtVVVMoLL3LnX8IRnvVymxxNtJtK+7QIJb/u0sUbCVU/Qr9Sfk9QtIkdX31U/me4kVzB/UGb15nmNpF4LOFkjOMzequ8Xk6lR2YEQxO72s8LN7S57hLrv2TkToWia+3sU0E0rpIJjAHEksLctgJ0nJ0ggX8Ck0TCeJChoyK3pS78ynl0FFXIa3M27bB6H4lKxsZsl9Sl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Bibdtg9D8SY2N2S+osPMmuB2B1PZjXZBL5H3B8jtZA1NaBoaOvhWArOtotOVOkkmpmQuMho0iNX31U/me4kW54P6gzevMjRtIvBZwskZxmb1V3i8nUqOzAiGJ3e1nhZvaXPcJtd+ycidB0SbrXi6eID1AEAQBAEAQBAEAQBAEAQBAEAQBAEAQBAEAQBAEAQBAEAQBAVbV99VP5nuJF0jB/UGb15kKNpF4LOFkjOMzequ8Xk6lR2YEQxO72s8LN7S57hNrv2TkToOiTda8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vhZvaXPcJddXchOhaJN1rxdCAIAgCAIAgCAIAgCAIAgCAIAgCAIAgCAIAgCAIAgCAIAgCAICravvqp/M9xIukYP6gzevMhRtIvBZwskZxmb1V3i8nUqOzAiGJ3e1nhZvaXPMJddXcnInQdEm618uhAEAQBAEAQBAEAQBAEAQBAEAQBAEAQBAEAQBAEAQBAEAQBAEBVtX31U/me4kXSMH9QZvXmQo2kXgs4WSM4zN6q7xeTqVHZgRDE7vazws3tLnmEqf8AnLuTkToOiTda+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nhZvaXPcJtd+ycidB0SbrXi6EAQBAEAQBAEAQBAEAQBAEAQBAEAQBAEAQBAEAQBAEAQBAEAQFW1ffVT+Z7iRdIwf1Bm9eZCjaReCzhZIzjM3qrvF5OpUdmBEMTu9rPCze0ue4Ta79k5E6Dok3WvF0IAgCAIAgCAIAgCAIAgCAIAgCAIAgCAIAgCAIAgCAIAgCAIAgKtq++qn8z3Ei6Rg/qDN68yFG0i8FnCyaDD6kfNZtZGwXudTyADjNxN35Ly7MEK/wAStex9C6MHuo5XFw4bpO6a67i1jyFaHhRBc2kpEXMqcibBXJIsFayXggCAIAgCAIAgCAIAgCAIAgCAIAgCAIAgCAIAgCAIAgCAIAgCAqqgkFXhQx0XdNivyiNIuiicxxv/ABvDeVdMqWE6FQobXJlXL65SFFWblLzWYLIIQFK4V4CV9m1TqyyspzHFxfE24uZeb3NyD/MjJ1AaR+ah0miwo8OzjJNvFP8Af+z21ypmMOPGxVR9zNQHLGu4yR/pc0kc611+C0FVmyKstxft1P3nek2F3Td2F4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MefDK2bTvhoqV0YdoLmhxdcf8A2vyWs5dam0TB6iwHdN6q9U7u70PLoyqWJixwDbZUTnSEPqJAMtzfmsaNUbDwi/STwlbEiLOalhVJuvRQIAgPyWDiCAbm3iHMgG5t4hzIBubeIcyAbm3iHMgG5t4hzIBubeIcyAbm3iHMgG5t4hzIBubeIcyAbm3iHMgG5t4hzIBubeIcyAbm3iHMgG5t4hzIBubeIcyAbm3iHMgG5t4hzIBubeIcyAbm3iHMgG5t4hzIBubeIcyAbm3iHMgG5t4hzIBubeIcyAbm3iHMgG5t4hzIBubeIcyAbm3iHMgPQANSA9QBAf/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800" b="0" i="0" u="none" strike="noStrike" kern="0" cap="none" spc="0" normalizeH="0" baseline="0" noProof="0">
              <a:ln>
                <a:noFill/>
              </a:ln>
              <a:solidFill>
                <a:srgbClr val="2F2B20"/>
              </a:solidFill>
              <a:effectLst/>
              <a:uLnTx/>
              <a:uFillTx/>
              <a:latin typeface="Arial" charset="0"/>
              <a:ea typeface="ＭＳ Ｐゴシック"/>
            </a:endParaRPr>
          </a:p>
        </p:txBody>
      </p:sp>
      <p:sp>
        <p:nvSpPr>
          <p:cNvPr id="206852" name="AutoShape 8" descr="data:image/jpeg;base64,/9j/4AAQSkZJRgABAQAAAQABAAD/2wCEAAkGBxAQEhQUExQWFRUXFRYXFxYUGBcUFBgXGB0bGBUVFRUZKCggGB0mHBUUITEjJTUrLi4uGCAzODMsNygtLisBCgoKDg0OGxAQGi0mICYsLCwvLDQsNywsLCwsLCwsLCwsLCw1LCwsLSwsLCwsLCwsLCwsLCwsLCwsLCwsLCwsLP/AABEIALwBDAMBEQACEQEDEQH/xAAcAAEAAgMBAQEAAAAAAAAAAAAABgcEBQgBAwL/xABMEAABAwECBwkLCgUEAwEAAAABAAIDBAURBgcSFyExVBM1QVFxkZKx0iI2c3SBgpOUsrPiFDI0QlJhcqGiwiMzYoTRFVODwSRj4UP/xAAbAQEAAQUBAAAAAAAAAAAAAAAABAEDBQYHAv/EAD4RAAECAgQKCQMDBAIDAAAAAAABAgMRBAUTUQYWITEyNFNxobESFSNBUmGRouFygcEUIoIzNbLwYvEkQsL/2gAMAwEAAhEDEQA/ALxQGowjwlo7PZl1MoYD81ulz3HiYwaSvKuRMhWRAqnHlQNNzYJ3Dj/htv8AIXXqk39yFZHxz70WzzdKLtK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DPvRbPN0ou0na+Hj8CSG1sfHJZc7g2TdILzcHSNvZ5XsvDeU6FXpKmdCkiw4pGuAc0ggi8EG8EcYI1r0izzFD9KoMW1K5lPDLM/Q2Njnu5Ggk9So5ZJMFEYK2NJb9VNW1rnGIPuawEi/hETT9VjRdfdrJ5Vr1dVstCakOHpu77k/wBzEiHD6W4ktp4QWDZzjAIYi5uhzYYWPyTxOeeHy3rBwKDWtMbaq9URb3KnAuK5jckjDzhWHsx9XjV/qOtNr7lKWjLhnCsPZj6vGnUdabX3KLRlwzhWHsx9XjTqOtNr7lFoy4ZwrD2Y+rxp1FWm19yi0ZceZwrD2Y+rxp1FWm19yi0Zce5wrD2Y+rxp1FWm19yi0ZcM4Vh7MfV406irTa+5RaMuGcKw9mPq8adRVptfcotGXDOFYezH1eNOoq02vuUWjLjzOFYezH1eNOoq02vuUWjLj3OFYezH1eNOoq02vuUWjLhnCsPZj6vGnUVabX3KLRlwzhWHsx9XjTqOtNr7lFoy4ZwrD2Y+rxp1HWm19yi0ZcM4Vh7MfV406jrTa+5RaMuPM4Vh7MfV406jrTa+5RaMuPc4Vh7MfV406irTa+5RaMuGcKw9mPq8adR1ptfcotGXDOFYezH1eNOoq02vuUWjLhnCsPZj6vGnUVabX3KLRlx5nCsPZj6vGnUVabX3KLRlx7nCsPZj6vGnUVabX3KLRlwzhWHsx9XjTqKtNr7lFoy4ZwrD2Y+rxp1FWm19yi0ZcM4Vh7MfV406irTa+5RaMuGcKw9mPq8adR1ptfcotGXDOFYezH1eNOo602vuUWjLgMYVh7MfV41TqOtNr7lFoy42P+hWNbMLnwNja7VlxMEUrHcG6MF1/IdajfraxquKjYyqqXKs0Xcp66LHpkNfiitieirZbKqHXi95i0m5rmjKLWX/AFXM7oDgIPGt3o0dkZjYrMzuZFc2Rc6lHgjOMvequ8Xk6lR2YEHxXyFljuc3QQalwP3i8g/ktDr5EdWTWrm/aTYeRhSLHEgEm8nSSdZJ0knyrfJImRCKhM8BMA5LR/iyOMVODdlC7LkI1hgOoDhcfIsHW1dMoX7GpN93cm8uMhq4sunxZ2SwXGBz/wCp8shd+RAHkWqvwipzlmjkT7IX0gtI5hViojEbn0JcHtF+4vdlNdxhjzpDuK+8ciydX4TPV6MpKJJf/ZMkt6Hh8G4qZzSCQRcQSCDrBGggrc0VFSaEctnBPFvQVVHBPIZsuSMOdkvAbfp1C7QtMrGv6VR6S+ExEki3EhkJFSZFsZeC9PZskDIC8iRj3O3R2Ub2loF2gXaysxUdYxabDe6LLIqJkLcRqNWSGhwZoGVNXBC+/IkkDXZJuddcdR4NSyNOjOg0d8RudEmeWpNZFujFLZv2p/SDsrSsaKZc30JFi0pqtpmsqHxi/JbO6MX68kPyReeO5bxCiK6AkRc6tnwmRlTKXKcUtm/an9IOytHxoplzfQk2LSqMMrLjo6yaCLKyGFoblG92lrXG88pK3GraQ+kUZkV+dSO9JLIsbB3FnZ9RSwTPM2VJEx7sl4AvcATcLtAWsU3CGlQKQ+E1EkiyzF9sJqpM2OaWzftT+kHZUXGimXN9Cti0wLVxQU5afk80jH3aBLc9hPESACPzUmj4VREd2zEVPLOUWBcVPaVny00r4Zm5EjDc4a+Qg8II0grcYEdkeGkSGs0UjqipkUxldKFlYvcAKWvpd3nMgJke1uQ4NGS3QSdBv7rK5lq1c13GolIsoUsyTml5ehw0ck1Nvb+KyjjppnwmYysje5gc8Fpc0X3EXab7rlCoeElIiR2MiInRVURch7dBREmhTwN63YjG+wHseKtrYoJcrIeJCcg5Lu5aXC46eEBY6taU+i0V0VmdJcz2xvSdItLNLZv2p/SDsrUcaKZc30L9i08OKSzftVA/5B2UTCil3N9BYtIbhri2koozPA8zQtF7w4ASMH2tGhzePUQs7VdfspTkhRE6LlzXKWnwlblIEtiLRn2HZE1bM2GFt73adOhrWjW5x4AFHpVKh0aEsWIuRP8AZFURVWSFv2PiooI2jdy+d/Ccp0bL+HJawg3cpK0mk4T0p7uyRGpumpJSCneZFoYrbMkHcMfC7gdHI53O15IKtQcJaaxf3qjk80/KFVgt7ipsLsFp7NlDJLnMdeY5G/NeBrBH1XDhHlW51dWUKmw+kzIqZ0u+CM5qtXKb7ExO5toFoPcvgkyhx5JaW81551jsJmItC6S50cnE9wdI39V31U/me4kV7B/UGb15nmNpF4rOFkjOMzequ8Xk6lR2YEFxa7yyf3X7lolef3Rv8fwTWaBTlh2e6plhhboMjmMv4r9Z8gvPkW7UqMkCG+KvciqRmpPIdPUNHHBGyKMZLGNDWgcAGgLk0eM6NEWI9cqrMnIkkkae2cMrPo5NymmDX6L2gFxaDpBfk/N0adKm0WqKXSWWkNmT0nuPLojUWRu4JmyNa9jg5rgC1zTeCDqII1qA9jobla5JKh7RZlGY27GFNW7o0XNqG7pdwZYN0nPe0+UroWDtLWPRei7O3J9u4iRWycWpi73so/AjrK0+u9fi7yRD0SA49P59J4KX2mrZMFP6MTenIsR9Ih+Au+NH4YdRWbrXUov0nhmkdIhcrJqnMdqfTJfGn+9K6zR9Vb9Cf4kFc504VyYnIc84zd86rlZ7DV06pNRh7vyQomkpdmBW99H4vF7IWg1rrsX6lJUPRQ+trYSUVI9rKidkTnDKAeSLxeRffygrxRqvpNJaroTFVEyFXPa3ObClqWSsa+NzXscL2uYQ5pHGCNBUWJDfDcrHpJU7lPSLPMVtjssVroo6to7pjhE88bHX5F/I7R5xW14LUtUe6jquRcqb+8jx295UBNy3UjnSmBtnfJaGmi4WxNLvxO7t56TiuV1pHt6XEf58EyE1iSabhzQQQdRFx5CoTXdFUVD2py/bFGYKiaI6NzlezyAm78rl1ujRbWCyJeiKQFSSyJFip30g/DN7tyxeEGoP+3M9wtJC/iVzZEnkJhprNwrs+peI4amJ7zqaHXOPIDdf5FkI9V0uC3pvhqiHhIjVyIpuHtBBBF4IuIOog6wVAa5WrNM57ObcMLI+RVs8A+a12UzwbxlM5r8nzV1WraV+porIveqZd6EF6SWRbGJ+wxBR7u4fxKg5V/CIxojb5dLvOWm4SU1YtJsUX9refeSILZJMl9rWrBSRmSeRsbL7r3cJ4A0ayfuCwdGosWkv6EJs1LrnI3OfCw8IaStDjTytkyfnAXhzb9V7TpAPGrlLoFIoqpbNlP0KNejsxi4b2GK6jliuGWGl8Z4pG6W8+o/cVfqmmLRaU1/cuRdylIjek0qfE5vkOD+BLo6GhbjhLqC/Un5I8LSJJV99VP5nuJFcwf1Bm9eZ5jaReCzhZIzjM3qrvF5OpUdmBBcWu8sn91+5aJXn90b/AB/BNZoEDxO02XaMRP1IZJPKAGD21sOEcRWUF0u9UTiWIOkhfNVMI2PedTWuceRoJ/6XOoTOm9rb1RCYqyQ5drKx88j5Xm90ji9xPG7T/wDPIuuQoTYTEhtzIkiDOeUmuB+MU2fSGAxGVwe4xkuDWNY4A5JOk/OyjoHCsDWVQpTKQkXpdFJZb1X/AKLjIvRSRocKcK6q0nNM2QGsyshjG3BuVdf3R0u1DXxalkaBVkChIqQp5c6qeHPV2cu3F3vZR+BHWVoNd6/F3kuHokBx6fz6TwUvtNWyYKf0Ym9ORYj6RD8Bd8aPww6is3WupRfpPDNI6RC5WTVOY7U+mS+NP96V1mj6q36E/wASCuc6cK5MTkOecZu+dVys9hq6dUmow935IUTSUuzAre+j8Xi9kLQa112L9SkqHooVjjv+mQeL/vctswV1V/1fhCxG0jYYjbSffU05N7QGSsHESS193L3B51Hwqo7eiyMmfKi/grAXLIm2MOm3Wzatt190ReOVhDwf0rX6liWdOhr5y9cheip+1ShMHqI1FVTxD/8ASaNp/DeC/wDSHLo9Mi2NHfEuavIhok1RDpmeURsc46mNLvI0X/8AS5TDasSIid6qTlyIaXAW0jVUFPK43uczuj/UCQ78wptb0dIFMexEyTybjzDWbZlR43LP3G0XvA0TMZJ5wGQ72QfKt1wdj2lCRvhVU/KEaKknHyxU76Qfhm925esINQf9uYhaSF+yajyFc4ZpJvJa5jlVriDeCQQbwRoII1EHgK7AqIqSUgHTeDteamlgmOuSJjjykafzvXKKdASBSHw07lUnMWaTKmx4U11XC8a3wEdB2j2luWC0SdGc253NPgjxk/cXDZlMIoYoxoDI2N5gAtJpMS0jOfeqklqSQpnHNaLpK1sN/cQxi4cGXJpceW4NC3rBmjoyiWne5eCEWMs3GjxfWk6mtCncDcHvETxxtk0XHzsk+RZCuKO2PQ3tXuSab0PLFk46LXLkyE0pvAKmEVvVEY+r8qHkymkfkQt7reIsSqGOXv6HIisyRDZVffVT+Z7iRTcH9QZvXmeI2kXgs4WSM4zN6q7xeTqVHZgQXFrvLJ/dfuWiV5/dG/x/BNZoEPxIfTneKu9qNZrCnU/5J+S1AzlwYS3/ACOqu1/J5/duWk1fL9VDn4k5kl+ipzG3UORdXIJ6gCA6Kxd72UfgR1lcwrvX4u8mw9EgOPT+fSeCl9pq2XBT+jE3pyLEfSIfgLvjR+GHUVm611KL9J4ZpHSIXKyapzHan0yXxp/vSus0fVW/Qn+JBXOdOFcmJyHPOM3fOq5Wew1dOqTUYe78kKJpKXZgVvfR+LxeyFoNa67F+pSVD0UKwx3/AEyDxf8Ae5bZgrqr/q/CFiNpH5xJfTZfFz7bVXCnVW/V+BB0i1sKhfRVN/8AsS+yVp1XrKlQ/qTmSH6KlQYmqDda/dDqhic7kc/uG/kXLd8JY9nQ+h4ll6ZSNBSbi0cYlbuFnVLtRLMgcshDB1rUalg2tNht85+mUvxVk0j+JKsyqKWL/andd+F4a4fqy1ksKYXRpLYl7eWQ8QFySMLHlQ3x004HzXuicfueMpv5sPOpGCkf98SEtyL6FI6ZlIhip30g/DN7tyzWEGoP+3MtwtJC/ZNR5CucM0k3ktcxyouwkA6Kxdb20ngh1lcxrvXom8mw9FCEY7gN2ouR/NlMWfwX/oxf97lLMbOhbS0x2dSSc94zyf8AU6nlj5shq6XUWoQ/vzIcXSU0VjfSafw8PttWRpP9B/0u5KeG50OoSuRE9CpsGO+Sr/5+qNbrWH9kh/x/JFZ/UPvV99VP5nuJFk8H9QZvXmeI2kXgs4WSM4zN6q7xeTqVHZgQXFrvLJ/dfuWiV5/dG/x/BNZoEExOVGRaMQ+3DIzy3B4H6FsGEcNX0F0u5UXiWYOkhe1dBukUjPtse3pAj/tc8gP6EVrrlRSWqTQ5adE5hLHaHNJaR97dB/MLrrXI5EcmZcpALPxZ4GU1ZRSyVMd+XKRE8Xte1rAAS1w4C7K0atC1OvK3jUWlNZBdmTKndl+C/Dho5MpHcPsCv9MLHNl3SORzmsBF0jbhecq7Q4feLuRZOqK3/XoqK2SpnuPERnRLYxaSh1mUt3Awt8rXOaR+S02vW9GnxN8/VCRC0SF49ad2XSSXdzkysv4Mq9jgPKL+YrP4KRE6ERnfNF5lqOmVFIfi8p3SWlSgDVIXH7g1pJPUs3XD0ZQYirdL1LcPSOiwuXITVOYa5+VVyHjqXHnlK63Cb0aM1P8Ah/8AJAXOdPFckJ6HPOM3fOq5Wew1dOqTUYe78kKJpKXZgVvfR+LxeyFoNa67F+pSVD0UKwx3/TIPF/3uW2YK6q/6vwhYjaRlYjaNxmqpru5EbIwf6nHKI8gaOcK3hXFakKHD71VVKwEyzLCw7qBHZ1W7/wBDx5XDJH5uC1mqIfTpsJP+ScMpeiL+1SI4jrPyaeonI/mSNYPwxjT+p7uZZrCuPOKyEnck/X4LcBO8nNv2JBXRbjOHFmU11zXFpvbqvI4NK16h0yJRIlpDzykXXNRySUxsHMFqWz8v5OHDLuysp5eO5vuuv1ayrtOrOPTES1lk8ijWI3MYmMmz93s6oF15Y3dRyxnK6gVfqOPY01i35PUpFSbSpcVG+kH4ZvduW5YQag/7cyPC0kL+k1HkK5wzSTeS1zHKbjcCeVdhIB0vglROgoqaJwuc2FgI4jdeR+a5VWcZItLiPTMqqTmJJpWOPKo/8inaNbIXuu/E4XeytswVh/8AjvVe9fwR4y5S3qGcSRRvGpzGu5wCtLpDOhFc25VJLVmhSWOKhMdoZd3cyxMcDxlvcu/bzrfsG4yPofR72qqeuYixUk40eA1EZ7QpWAapWvP3Nj7sk/doHOshWkZIVDiOW6XrkPDEm5DpBcrJxTmAtQJbfqXj63yo8zmgdS3qtmKyp2NXu6HIis/qGxq++qn8z3EinYP6gzevM8RtIvBZwskZxmb1V3i8nUqOzAguLXeWT+6/ctErz+6N/j+CazQKesG0XUs0E7dJjc19w1kD5wHKCR5VutLgJHhPhL3oqEZqyynT1JUslYyRhymPaHNI4QReCuTRYboT1Y7OiyJyLNJkWtvF1Z9XMZniRr3G9+5vyWvPGRcbjo1i5Zei1/S6PCSE2SomaaZi26E1VmSeipI4Y2xxtDGMAa1o1ADgWIjRnxnq96zVS4iSyIUxjltYTVjIWm8QMIdxZb7nEcoAbzrfMGaKsKjLEVNJeCEaM6bpEpxKWm19JJTk91FIXAf0Sab+llrEYU0ZWx2xu5yS+6fB7gLkkTW3LGgrYTDO3KYdOg3OaRqc1w1ELAUSmRaLESJCWSl1zUcklNbgxgXR2c5z4WuL3DJL5HZTg3Xkt1ADQL7tdwUqn1xSaa1GxFRETuTIUbDRuYzsJ7VbR0k07vqMNw43nuWNH3lxAVirqMtIpLIad68O8q9ZIc1U5Jey/Sctl/LlC9dTekmLK5eRCOqSuPk9DnnGbvnVcrPYaunVJqMPd+SFE0lLswK3vo/F4vZC0Gtddi/UpKh6KHzwgwPoq97ZKhjnOa3IGTI9gybybrmkX6SV6oVbUmhsVkJUkqzzTDoaOWamysqy4KWMRQMEbBqaOM6ySdJP3lRKTSotJfaRVmp6a1ESSEEx12y2OmZTA91K4PcOKOM5V55XBvMVseC9EV0ZY6pkbkTevwWY7skiTYv6DcLOpWEXExB7vxSd2faWJrmPbU2Ivciy9Mh7hJJqHzwhw5oaCXcZnPy8kPuYwvADrwLyOQr1QqlpNLh2kOUpyyrIOio1ZKYtl4x7OqZo4Y3SZcjg1uVG5ovOq8nUr0fB+mQYaxHSkmXOUSM1VkSyaIPa5jtTmlp5CLj1rDQ3qx6OTuUuKk0KIxaUrobYjidrjNQw+a1zb/yXQ67iJEq1Xp39FfWRFhJJ8i+SL1zpFksyWRazsXllwPbI2C9zTe3dHvkAI1HJcbr1mI1f02KxWK6SLcki2kJqEpJWHRFVZIXDnLDy2BWV00rTewERx/gZov8AKco+VdRqmi/pqIyGufOu9SE903TLZxS20KmhbGT/ABKc7m4cJbrjdzaOVpWmYRURYNKV6ZnZfv3kiC6aSN/hHg7TWhGI52kgG9rmnJew8Ja7g6ljaDWEahv6cJd6dyntzEdnMTBfA2js4udC1xe4XGSQ5T8nXkjUANA1K9T63pFNRGxFSSdyZijIaNzGThdbLaKkmmOtrSGD7UjtDG85HkvVurKItKpLIaZp5dyZw93RQqHE6SbSF5vO4TXnjN7byt1wkREoConib+SPC0iSVffVT+Z7iRXMH9QZvXmeY2kXgs4WSM4zN6q7xeTqVHZgQbFm0mxngaSflQH6lodeLKs2/wAfwTYegUhD80cgW+rnIqFhYvcYPyFop6gOdBf3D26XRX6xk/WZyaRyatbrmo/1a2sLI/vS/wCS9DidHIpZ0GG9lvF4rIB9z3hh5nXFak6pqc1ZWSl61beaDCnGfSQxkUrhPMRc0tv3Jv8AU531ruIa/uWSq/ByPEejqQnRbxU8ujJLIUpPM57nPeS5znFznHWXE3knylb4xqMajW5kIpscGrdloKhs8Wki8OYTc17DrY78jfwEBRqdQ4dLgrCf63LeemuVqzQuuysY9mTtBdMIXG69k3ckHhGV808q0KkYP02E6TW9JL0JKRmrnM2pw4suMXmshd9zHiR3ka28qwypac5ZWSlbVt5UuMLDY2i5scQLKdhvAdodI77bhwAcA8vJudTVOlCar35XrwS4sRInSIhC65zSdQc0nkBBKzT0m1U8lLRf5xj2VtH6JP8AC51i9TvDxJdq0prDq0IqmunlidlRvLck3EX3MaDoOnWCt3quA+BRGQ4iSVCM9ZumWjgvh5ZsNHTRST3PZDG1wyHm5zWgEXgLU6fUdMjUl8RrciqqplL7YrUSRs849lbR+iT/AAomL1O8PE9WzTWWxjXoYmncGvnfwC4xsv4MpztN3ICpNGwYpL3dqqNT1UosZO4qO0rTfXVO61LvnuaHkX3NjvuLWjXcBfo/yt0g0dtFgWcFMyZPNSOqzWal3MxiWS0ACfQAAP4cmoauBaG6oKe5yuVufzJKRWlO4dWqysr55ozlRksaw3EXtaxo1HSNOUfKt2qqjOo1EZCdnSc96qRnrN0zVWZUmGaKQfUkY/ouBP5BS48O0hOZeioURZKXxnIsr/f/AESf4XPVwep3h4kq1aV7T25RR26atsn/AI7spxfku0OfGWkZN1/zutbLEoVJiVV+nVP3pkz3KWUciPmWFnHsraP0Sf4WtYvU7w8S9bNPy/GTZQF+7k/cI5L+pEwdp3h4i2aQjDXGcamN0FI10bHC58rtDy062saPmg8JOn7hrWfqvB1ID0ix1RVTMnd97y0+LPIhW4W0Fk22DGEE1nziaLTouewm5sjfsu4uMHgPlUOnUGHTISw3/ZblPTXK1ZoXRZOMizJ2gumEDuFk3c3HhAd808q0Sk4P0yE6TW9JL0JKRmrnMmuw+suJpPyqN/8ATEd0ceQNVqFUdOiOlZqnmuQqsVt5T+HOGMtpyDQY4WX7nHfeST9d92jKu4OBbtVVVMoLL3LnX8IRnvVymxxNtJtK+7QIJb/u0sUbCVU/Qr9Sfk9QtIkdX31U/me4kVzB/UGb15nmNpF4LOFkjOMzequ8Xk6lR2YEQxO72s8LN7S57hLrv2TkToWia+3sU0E0rpIJjAHEksLctgJ0nJ0ggX8Ck0TCeJChoyK3pS78ynl0FFXIa3M27bB6H4lKxsZsl9Sl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MzbtsHofiTGxmyX1Fh5jM27bB6H4kxsZsl9RYeYzNu2weh+JMbGbJfUWHmBibdtg9D8SY2N2S+osPMmuB2B1PZjXZBL5H3B8jtZA1NaBoaOvhWArOtotOVOkkmpmQuMho0iNX31U/me4kW54P6gzevMjRtIvBZwskZxmb1V3i8nUqOzAiGJ3e1nhZvaXPcJtd+ycidB0SbrXi6eID1AEAQBAEAQBAEAQBAEAQBAEAQBAEAQBAEAQBAEAQBAEAQBAVbV99VP5nuJF0jB/UGb15kKNpF4LOFkjOMzequ8Xk6lR2YEQxO72s8LN7S57hNrv2TkToOiTda8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vhZvaXPcJddXchOhaJN1rxdCAIAgCAIAgCAIAgCAIAgCAIAgCAIAgCAIAgCAIAgCAIAgCAICravvqp/M9xIukYP6gzevMhRtIvBZwskZxmb1V3i8nUqOzAiGJ3e1nhZvaXPMJddXcnInQdEm618uhAEAQBAEAQBAEAQBAEAQBAEAQBAEAQBAEAQBAEAQBAEAQBAEBVtX31U/me4kXSMH9QZvXmQo2kXgs4WSM4zN6q7xeTqVHZgRDE7vazws3tLnmEqf8AnLuTkToOiTda+XQgCAIAgCAIAgCAIAgCAIAgCAIAgCAIAgCAIAgCAIAgCAIAgCAq2r76qfzPcSLpGD+oM3rzIUbSLwWcLJGcZm9Vd4vJ1KjswIhid3tZ4Wb2lz3CbXfsnInQdEm614uhAEAQBAEAQBAEAQBAEAQBAEAQBAEAQBAEAQBAEAQBAEAQBAEBVtX31U/me4kXSMH9QZvXmQo2kXgs4WSM4zN6q7xeTqVHZgRDE7vazws3tLnuE2u/ZOROg6JN1rxdCAIAgCAIAgCAIAgCAIAgCAIAgCAIAgCAIAgCAIAgCAIAgCAICravvqp/M9xIukYP6gzevMhRtIvBZwskZxmb1V3i8nUqOzAiGJ3e1nhZvaXPcJtd+ycidB0SbrXi6EAQBAEAQBAEAQBAEAQBAEAQBAEAQBAEAQBAEAQBAEAQBAEAQFW1ffVT+Z7iRdIwf1Bm9eZCjaReCzhZIzjM3qrvF5OpUdmBEMTu9rPCze0ue4Ta79k5E6Dok3WvF0IAgCAIAgCAIAgCAIAgCAIAgCAIAgCAIAgCAIAgCAIAgCAIAgKtq++qn8z3Ei6Rg/qDN68yFG0i8FnCyaDD6kfNZtZGwXudTyADjNxN35Ly7MEK/wAStex9C6MHuo5XFw4bpO6a67i1jyFaHhRBc2kpEXMqcibBXJIsFayXggCAIAgCAIAgCAIAgCAIAgCAIAgCAIAgCAIAgCAIAgCAIAgCAqqgkFXhQx0XdNivyiNIuiicxxv/ABvDeVdMqWE6FQobXJlXL65SFFWblLzWYLIIQFK4V4CV9m1TqyyspzHFxfE24uZeb3NyD/MjJ1AaR+ah0miwo8OzjJNvFP8Af+z21ypmMOPGxVR9zNQHLGu4yR/pc0kc611+C0FVmyKstxft1P3nek2F3Td2F4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Gd6TYXdN3YTFVm14C3W4Z3pNhd03dhMVWbXgLdbhnek2F3Td2ExVZteAt1uMefDK2bTvhoqV0YdoLmhxdcf8A2vyWs5dam0TB6iwHdN6q9U7u70PLoyqWJixwDbZUTnSEPqJAMtzfmsaNUbDwi/STwlbEiLOalhVJuvRQIAgPyWDiCAbm3iHMgG5t4hzIBubeIcyAbm3iHMgG5t4hzIBubeIcyAbm3iHMgG5t4hzIBubeIcyAbm3iHMgG5t4hzIBubeIcyAbm3iHMgG5t4hzIBubeIcyAbm3iHMgG5t4hzIBubeIcyAbm3iHMgG5t4hzIBubeIcyAbm3iHMgG5t4hzIBubeIcyAbm3iHMgG5t4hzIBubeIcyAbm3iHMgPQANSA9QBAf/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s-ES" sz="1800" b="0" i="0" u="none" strike="noStrike" kern="0" cap="none" spc="0" normalizeH="0" baseline="0" noProof="0">
              <a:ln>
                <a:noFill/>
              </a:ln>
              <a:solidFill>
                <a:srgbClr val="2F2B20"/>
              </a:solidFill>
              <a:effectLst/>
              <a:uLnTx/>
              <a:uFillTx/>
              <a:latin typeface="Arial" charset="0"/>
              <a:ea typeface="ＭＳ Ｐゴシック"/>
            </a:endParaRPr>
          </a:p>
        </p:txBody>
      </p:sp>
      <p:sp>
        <p:nvSpPr>
          <p:cNvPr id="9" name="8 Rectángulo"/>
          <p:cNvSpPr/>
          <p:nvPr/>
        </p:nvSpPr>
        <p:spPr>
          <a:xfrm>
            <a:off x="4067944" y="44624"/>
            <a:ext cx="4464496" cy="6093976"/>
          </a:xfrm>
          <a:prstGeom prst="rect">
            <a:avLst/>
          </a:prstGeom>
          <a:no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6500" b="1" i="0" u="none" strike="noStrike" kern="0" cap="all" spc="0" normalizeH="0" baseline="0" noProof="0" dirty="0">
                <a:ln w="9000" cmpd="sng">
                  <a:solidFill>
                    <a:srgbClr val="95A39D">
                      <a:shade val="50000"/>
                      <a:satMod val="120000"/>
                    </a:srgbClr>
                  </a:solidFill>
                  <a:prstDash val="solid"/>
                </a:ln>
                <a:solidFill>
                  <a:srgbClr val="B1A089"/>
                </a:solidFill>
                <a:effectLst>
                  <a:reflection blurRad="12700" stA="28000" endPos="45000" dist="1000" dir="5400000" sy="-100000" algn="bl" rotWithShape="0"/>
                </a:effectLst>
                <a:uLnTx/>
                <a:uFillTx/>
                <a:latin typeface="Arial" charset="0"/>
                <a:ea typeface="ＭＳ Ｐゴシック"/>
              </a:rPr>
              <a:t>No es lo mismo </a:t>
            </a:r>
            <a:r>
              <a:rPr kumimoji="0" lang="es-ES" sz="6500" b="1" i="0" u="none" strike="noStrike" kern="0" cap="all" spc="0" normalizeH="0" baseline="0" noProof="0" dirty="0">
                <a:ln w="9000" cmpd="sng">
                  <a:solidFill>
                    <a:srgbClr val="95A39D">
                      <a:shade val="50000"/>
                      <a:satMod val="120000"/>
                    </a:srgbClr>
                  </a:solidFill>
                  <a:prstDash val="solid"/>
                </a:ln>
                <a:solidFill>
                  <a:srgbClr val="00B0F0"/>
                </a:solidFill>
                <a:effectLst>
                  <a:reflection blurRad="12700" stA="28000" endPos="45000" dist="1000" dir="5400000" sy="-100000" algn="bl" rotWithShape="0"/>
                </a:effectLst>
                <a:uLnTx/>
                <a:uFillTx/>
                <a:latin typeface="Arial" charset="0"/>
                <a:ea typeface="ＭＳ Ｐゴシック"/>
              </a:rPr>
              <a:t>elegir</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s-ES" sz="6500" b="1" i="0" u="none" strike="noStrike" kern="0" cap="all" spc="0" normalizeH="0" baseline="0" noProof="0" dirty="0">
                <a:ln w="9000" cmpd="sng">
                  <a:solidFill>
                    <a:srgbClr val="95A39D">
                      <a:shade val="50000"/>
                      <a:satMod val="120000"/>
                    </a:srgbClr>
                  </a:solidFill>
                  <a:prstDash val="solid"/>
                </a:ln>
                <a:solidFill>
                  <a:srgbClr val="B1A089"/>
                </a:solidFill>
                <a:effectLst>
                  <a:reflection blurRad="12700" stA="28000" endPos="45000" dist="1000" dir="5400000" sy="-100000" algn="bl" rotWithShape="0"/>
                </a:effectLst>
                <a:uLnTx/>
                <a:uFillTx/>
                <a:latin typeface="Arial" charset="0"/>
                <a:ea typeface="ＭＳ Ｐゴシック"/>
              </a:rPr>
              <a:t>Casarse que no casarse</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4563" y="1196752"/>
            <a:ext cx="3603625" cy="3603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940068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750" y="3068638"/>
            <a:ext cx="8229600" cy="990600"/>
          </a:xfrm>
          <a:solidFill>
            <a:schemeClr val="bg2">
              <a:lumMod val="20000"/>
              <a:lumOff val="80000"/>
            </a:schemeClr>
          </a:solidFill>
        </p:spPr>
        <p:txBody>
          <a:bodyPr/>
          <a:lstStyle/>
          <a:p>
            <a:pPr>
              <a:defRPr/>
            </a:pPr>
            <a:r>
              <a:rPr lang="es-AR" dirty="0"/>
              <a:t>OPTÓ POR CASARSE</a:t>
            </a:r>
            <a:endParaRPr lang="it-IT" dirty="0"/>
          </a:p>
        </p:txBody>
      </p:sp>
    </p:spTree>
    <p:extLst>
      <p:ext uri="{BB962C8B-B14F-4D97-AF65-F5344CB8AC3E}">
        <p14:creationId xmlns:p14="http://schemas.microsoft.com/office/powerpoint/2010/main" xmlns="" val="24866911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3 Imagen" descr="votos.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2844800" y="0"/>
            <a:ext cx="41656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1 Título"/>
          <p:cNvSpPr>
            <a:spLocks noGrp="1"/>
          </p:cNvSpPr>
          <p:nvPr>
            <p:ph type="ctrTitle" idx="4294967295"/>
          </p:nvPr>
        </p:nvSpPr>
        <p:spPr>
          <a:xfrm>
            <a:off x="1371600" y="4395788"/>
            <a:ext cx="7407275" cy="1471612"/>
          </a:xfrm>
        </p:spPr>
        <p:txBody>
          <a:bodyPr vert="horz" wrap="square" lIns="91440" tIns="45720" rIns="91440" bIns="45720" numCol="1" anchor="b" anchorCtr="0" compatLnSpc="1">
            <a:prstTxWarp prst="textNoShape">
              <a:avLst/>
            </a:prstTxWarp>
            <a:normAutofit fontScale="90000"/>
          </a:bodyPr>
          <a:lstStyle/>
          <a:p>
            <a:pPr algn="ctr">
              <a:defRPr/>
            </a:pPr>
            <a:r>
              <a:rPr lang="es-ES" sz="8000" b="1" dirty="0">
                <a:solidFill>
                  <a:schemeClr val="tx2">
                    <a:satMod val="130000"/>
                  </a:schemeClr>
                </a:solidFill>
                <a:latin typeface="Calibri" pitchFamily="34" charset="0"/>
              </a:rPr>
              <a:t/>
            </a:r>
            <a:br>
              <a:rPr lang="es-ES" sz="8000" b="1" dirty="0">
                <a:solidFill>
                  <a:schemeClr val="tx2">
                    <a:satMod val="130000"/>
                  </a:schemeClr>
                </a:solidFill>
                <a:latin typeface="Calibri" pitchFamily="34" charset="0"/>
              </a:rPr>
            </a:br>
            <a:r>
              <a:rPr lang="es-ES" sz="8000" b="1" dirty="0">
                <a:solidFill>
                  <a:schemeClr val="tx2">
                    <a:satMod val="130000"/>
                  </a:schemeClr>
                </a:solidFill>
                <a:latin typeface="Calibri" pitchFamily="34" charset="0"/>
              </a:rPr>
              <a:t/>
            </a:r>
            <a:br>
              <a:rPr lang="es-ES" sz="8000" b="1" dirty="0">
                <a:solidFill>
                  <a:schemeClr val="tx2">
                    <a:satMod val="130000"/>
                  </a:schemeClr>
                </a:solidFill>
                <a:latin typeface="Calibri" pitchFamily="34" charset="0"/>
              </a:rPr>
            </a:br>
            <a:r>
              <a:rPr lang="es-ES" sz="8000" b="1" dirty="0">
                <a:solidFill>
                  <a:schemeClr val="tx2">
                    <a:satMod val="130000"/>
                  </a:schemeClr>
                </a:solidFill>
                <a:latin typeface="Calibri" pitchFamily="34" charset="0"/>
              </a:rPr>
              <a:t>FORMA LEGAL DEL MATRIMONIO</a:t>
            </a:r>
            <a:br>
              <a:rPr lang="es-ES" sz="8000" b="1" dirty="0">
                <a:solidFill>
                  <a:schemeClr val="tx2">
                    <a:satMod val="130000"/>
                  </a:schemeClr>
                </a:solidFill>
                <a:latin typeface="Calibri" pitchFamily="34" charset="0"/>
              </a:rPr>
            </a:br>
            <a:endParaRPr lang="es-AR" sz="5600" b="1" dirty="0">
              <a:effectLst>
                <a:outerShdw blurRad="38100" dist="38100" dir="2700000" algn="tl">
                  <a:srgbClr val="C0C0C0"/>
                </a:outerShdw>
              </a:effectLst>
              <a:latin typeface="Calibri" pitchFamily="34" charset="0"/>
            </a:endParaRPr>
          </a:p>
        </p:txBody>
      </p:sp>
      <p:sp>
        <p:nvSpPr>
          <p:cNvPr id="224260" name="2 Subtítulo"/>
          <p:cNvSpPr>
            <a:spLocks noGrp="1"/>
          </p:cNvSpPr>
          <p:nvPr>
            <p:ph type="subTitle" idx="4294967295"/>
          </p:nvPr>
        </p:nvSpPr>
        <p:spPr>
          <a:xfrm>
            <a:off x="1447800" y="3657600"/>
            <a:ext cx="7407275" cy="1752600"/>
          </a:xfrm>
        </p:spPr>
        <p:txBody>
          <a:bodyPr tIns="0"/>
          <a:lstStyle/>
          <a:p>
            <a:pPr marL="26988" indent="0" algn="ctr">
              <a:buFont typeface="Wingdings 2" panose="05020102010507070707" pitchFamily="18" charset="2"/>
              <a:buNone/>
            </a:pPr>
            <a:endParaRPr lang="es-ES" altLang="es-AR" sz="5000" b="1">
              <a:solidFill>
                <a:srgbClr val="320E04"/>
              </a:solidFill>
              <a:latin typeface="Calibri" panose="020F0502020204030204" pitchFamily="34" charset="0"/>
            </a:endParaRPr>
          </a:p>
          <a:p>
            <a:pPr marL="26988" indent="0" algn="ctr">
              <a:buFont typeface="Wingdings 2" panose="05020102010507070707" pitchFamily="18" charset="2"/>
              <a:buNone/>
            </a:pPr>
            <a:endParaRPr lang="es-AR" altLang="es-AR" sz="5000">
              <a:solidFill>
                <a:srgbClr val="320E04"/>
              </a:solidFill>
            </a:endParaRPr>
          </a:p>
        </p:txBody>
      </p:sp>
    </p:spTree>
    <p:extLst>
      <p:ext uri="{BB962C8B-B14F-4D97-AF65-F5344CB8AC3E}">
        <p14:creationId xmlns:p14="http://schemas.microsoft.com/office/powerpoint/2010/main" xmlns="" val="35907100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3 Imagen" descr="images (9).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8002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1 Título"/>
          <p:cNvSpPr>
            <a:spLocks noGrp="1"/>
          </p:cNvSpPr>
          <p:nvPr>
            <p:ph type="title"/>
          </p:nvPr>
        </p:nvSpPr>
        <p:spPr>
          <a:solidFill>
            <a:schemeClr val="accent3"/>
          </a:solidFill>
        </p:spPr>
        <p:txBody>
          <a:bodyPr vert="horz" wrap="square" lIns="91440" tIns="45720" rIns="91440" bIns="45720" numCol="1" anchorCtr="0" compatLnSpc="1">
            <a:prstTxWarp prst="textNoShape">
              <a:avLst/>
            </a:prstTxWarp>
            <a:noAutofit/>
          </a:bodyPr>
          <a:lstStyle/>
          <a:p>
            <a:pPr algn="ctr" eaLnBrk="1" hangingPunct="1">
              <a:defRPr/>
            </a:pPr>
            <a:r>
              <a:rPr lang="es-ES" sz="4000" b="1" dirty="0">
                <a:solidFill>
                  <a:schemeClr val="tx2">
                    <a:satMod val="130000"/>
                  </a:schemeClr>
                </a:solidFill>
                <a:latin typeface="Calibri" pitchFamily="34" charset="0"/>
              </a:rPr>
              <a:t>DILIGENCIAS PREVIAS: Solicitud</a:t>
            </a:r>
            <a:r>
              <a:rPr lang="es-ES" sz="4000" b="1" dirty="0">
                <a:solidFill>
                  <a:srgbClr val="00B050"/>
                </a:solidFill>
                <a:latin typeface="Calibri" pitchFamily="34" charset="0"/>
              </a:rPr>
              <a:t> *</a:t>
            </a:r>
            <a:endParaRPr lang="es-AR" sz="4000" dirty="0">
              <a:effectLst>
                <a:outerShdw blurRad="38100" dist="38100" dir="2700000" algn="tl">
                  <a:srgbClr val="C0C0C0"/>
                </a:outerShdw>
              </a:effectLst>
              <a:latin typeface="Calibri" pitchFamily="34" charset="0"/>
            </a:endParaRPr>
          </a:p>
        </p:txBody>
      </p:sp>
      <p:sp>
        <p:nvSpPr>
          <p:cNvPr id="225284" name="2 Marcador de contenido"/>
          <p:cNvSpPr>
            <a:spLocks noGrp="1"/>
          </p:cNvSpPr>
          <p:nvPr>
            <p:ph idx="1"/>
          </p:nvPr>
        </p:nvSpPr>
        <p:spPr/>
        <p:txBody>
          <a:bodyPr/>
          <a:lstStyle/>
          <a:p>
            <a:pPr algn="just" eaLnBrk="1" hangingPunct="1"/>
            <a:r>
              <a:rPr lang="es-ES" altLang="es-AR" sz="2500" i="1">
                <a:latin typeface="Calibri" panose="020F0502020204030204" pitchFamily="34" charset="0"/>
              </a:rPr>
              <a:t>Art. 416. Solicitud inicial. Quienes pretendan contraer matrimonio, deben presentar ante el oficial público encargado del Registro del Estado Civil y Capacidad de las Personas correspondiente al domicilio de cualquiera de ellos, una solicitud que deberá contener:</a:t>
            </a:r>
            <a:endParaRPr lang="en-US" altLang="es-AR" sz="2500">
              <a:latin typeface="Calibri" panose="020F0502020204030204" pitchFamily="34" charset="0"/>
            </a:endParaRPr>
          </a:p>
          <a:p>
            <a:pPr lvl="1" algn="just" eaLnBrk="1" hangingPunct="1"/>
            <a:r>
              <a:rPr lang="es-ES" altLang="es-AR" sz="2500" i="1">
                <a:latin typeface="Calibri" panose="020F0502020204030204" pitchFamily="34" charset="0"/>
              </a:rPr>
              <a:t>Sus nombres y apellidos y los números de sus documentos de identidad si los tuvieren;</a:t>
            </a:r>
            <a:endParaRPr lang="en-US" altLang="es-AR" sz="2500">
              <a:latin typeface="Calibri" panose="020F0502020204030204" pitchFamily="34" charset="0"/>
            </a:endParaRPr>
          </a:p>
          <a:p>
            <a:pPr lvl="1" algn="just" eaLnBrk="1" hangingPunct="1"/>
            <a:endParaRPr lang="es-ES" altLang="es-AR" sz="1000" i="1">
              <a:latin typeface="Calibri" panose="020F0502020204030204" pitchFamily="34" charset="0"/>
            </a:endParaRPr>
          </a:p>
          <a:p>
            <a:pPr lvl="1" algn="just" eaLnBrk="1" hangingPunct="1"/>
            <a:r>
              <a:rPr lang="es-ES" altLang="es-AR" sz="2500" i="1">
                <a:latin typeface="Calibri" panose="020F0502020204030204" pitchFamily="34" charset="0"/>
              </a:rPr>
              <a:t>Su edad;</a:t>
            </a:r>
            <a:endParaRPr lang="en-US" altLang="es-AR" sz="2500">
              <a:latin typeface="Calibri" panose="020F0502020204030204" pitchFamily="34" charset="0"/>
            </a:endParaRPr>
          </a:p>
          <a:p>
            <a:pPr lvl="1" algn="just" eaLnBrk="1" hangingPunct="1"/>
            <a:endParaRPr lang="es-ES" altLang="es-AR" sz="1000" i="1">
              <a:latin typeface="Calibri" panose="020F0502020204030204" pitchFamily="34" charset="0"/>
            </a:endParaRPr>
          </a:p>
          <a:p>
            <a:pPr lvl="1" algn="just" eaLnBrk="1" hangingPunct="1"/>
            <a:r>
              <a:rPr lang="es-ES" altLang="es-AR" sz="2500" i="1">
                <a:latin typeface="Calibri" panose="020F0502020204030204" pitchFamily="34" charset="0"/>
              </a:rPr>
              <a:t>Su nacionalidad, su domicilio y el lugar de su nacimiento;</a:t>
            </a:r>
            <a:endParaRPr lang="en-US" altLang="es-AR" sz="2500">
              <a:latin typeface="Calibri" panose="020F0502020204030204" pitchFamily="34" charset="0"/>
            </a:endParaRPr>
          </a:p>
        </p:txBody>
      </p:sp>
    </p:spTree>
    <p:extLst>
      <p:ext uri="{BB962C8B-B14F-4D97-AF65-F5344CB8AC3E}">
        <p14:creationId xmlns:p14="http://schemas.microsoft.com/office/powerpoint/2010/main" xmlns="" val="27714027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2 Marcador de contenido"/>
          <p:cNvSpPr>
            <a:spLocks noGrp="1"/>
          </p:cNvSpPr>
          <p:nvPr>
            <p:ph idx="1"/>
          </p:nvPr>
        </p:nvSpPr>
        <p:spPr>
          <a:xfrm>
            <a:off x="1295400" y="304800"/>
            <a:ext cx="7639050" cy="5943600"/>
          </a:xfrm>
        </p:spPr>
        <p:txBody>
          <a:bodyPr/>
          <a:lstStyle/>
          <a:p>
            <a:pPr lvl="1" algn="just" eaLnBrk="1" hangingPunct="1"/>
            <a:endParaRPr lang="es-ES" altLang="es-AR" sz="2600" i="1">
              <a:latin typeface="Calibri" panose="020F0502020204030204" pitchFamily="34" charset="0"/>
            </a:endParaRPr>
          </a:p>
          <a:p>
            <a:pPr lvl="1" algn="just" eaLnBrk="1" hangingPunct="1"/>
            <a:endParaRPr lang="es-ES" altLang="es-AR" sz="2600" i="1">
              <a:latin typeface="Calibri" panose="020F0502020204030204" pitchFamily="34" charset="0"/>
            </a:endParaRPr>
          </a:p>
          <a:p>
            <a:pPr lvl="1" algn="just" eaLnBrk="1" hangingPunct="1"/>
            <a:r>
              <a:rPr lang="es-ES" altLang="es-AR" sz="2600" i="1">
                <a:latin typeface="Calibri" panose="020F0502020204030204" pitchFamily="34" charset="0"/>
              </a:rPr>
              <a:t>Su profesión;</a:t>
            </a:r>
            <a:endParaRPr lang="en-US" altLang="es-AR" sz="2600">
              <a:latin typeface="Calibri" panose="020F0502020204030204" pitchFamily="34" charset="0"/>
            </a:endParaRPr>
          </a:p>
          <a:p>
            <a:pPr lvl="1" algn="just" eaLnBrk="1" hangingPunct="1"/>
            <a:endParaRPr lang="es-ES" altLang="es-AR" sz="2600" i="1">
              <a:latin typeface="Calibri" panose="020F0502020204030204" pitchFamily="34" charset="0"/>
            </a:endParaRPr>
          </a:p>
          <a:p>
            <a:pPr lvl="1" algn="just" eaLnBrk="1" hangingPunct="1"/>
            <a:r>
              <a:rPr lang="es-ES" altLang="es-AR" sz="2600" i="1">
                <a:latin typeface="Calibri" panose="020F0502020204030204" pitchFamily="34" charset="0"/>
              </a:rPr>
              <a:t>Los nombres y apellidos de sus padres, su nacionalidad, los números de sus documentos de identidad si los conocieren, su profesión y su domicilio;</a:t>
            </a:r>
            <a:endParaRPr lang="en-US" altLang="es-AR" sz="2600">
              <a:latin typeface="Calibri" panose="020F0502020204030204" pitchFamily="34" charset="0"/>
            </a:endParaRPr>
          </a:p>
          <a:p>
            <a:pPr lvl="1" algn="just" eaLnBrk="1" hangingPunct="1"/>
            <a:endParaRPr lang="es-ES" altLang="es-AR" sz="2600" i="1">
              <a:latin typeface="Calibri" panose="020F0502020204030204" pitchFamily="34" charset="0"/>
            </a:endParaRPr>
          </a:p>
          <a:p>
            <a:pPr lvl="1" algn="just" eaLnBrk="1" hangingPunct="1"/>
            <a:r>
              <a:rPr lang="es-ES" altLang="es-AR" sz="2600" i="1">
                <a:latin typeface="Calibri" panose="020F0502020204030204" pitchFamily="34" charset="0"/>
              </a:rPr>
              <a:t>Si antes han sido casados o no, y en caso afirmativo, el nombre y apellido de su anterior cónyuge, el lugar del casamiento y la causa de su disolución. </a:t>
            </a:r>
            <a:endParaRPr lang="en-US" altLang="es-AR" sz="2600">
              <a:solidFill>
                <a:srgbClr val="FF0000"/>
              </a:solidFill>
              <a:latin typeface="Calibri" panose="020F0502020204030204" pitchFamily="34" charset="0"/>
            </a:endParaRPr>
          </a:p>
        </p:txBody>
      </p:sp>
    </p:spTree>
    <p:extLst>
      <p:ext uri="{BB962C8B-B14F-4D97-AF65-F5344CB8AC3E}">
        <p14:creationId xmlns:p14="http://schemas.microsoft.com/office/powerpoint/2010/main" xmlns="" val="2347229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3"/>
          </a:solidFill>
        </p:spPr>
        <p:txBody>
          <a:bodyPr vert="horz" wrap="square" lIns="91440" tIns="45720" rIns="91440" bIns="45720" numCol="1" anchorCtr="0" compatLnSpc="1">
            <a:prstTxWarp prst="textNoShape">
              <a:avLst/>
            </a:prstTxWarp>
          </a:bodyPr>
          <a:lstStyle/>
          <a:p>
            <a:pPr algn="ctr" eaLnBrk="1" hangingPunct="1">
              <a:defRPr/>
            </a:pPr>
            <a:r>
              <a:rPr lang="es-ES" sz="4800" b="1" dirty="0">
                <a:solidFill>
                  <a:schemeClr val="tx2">
                    <a:satMod val="130000"/>
                  </a:schemeClr>
                </a:solidFill>
                <a:latin typeface="Calibri" pitchFamily="34" charset="0"/>
              </a:rPr>
              <a:t>PRUEBA DEL MATRIMONIO</a:t>
            </a:r>
            <a:r>
              <a:rPr lang="es-ES" sz="4800" b="1" dirty="0">
                <a:solidFill>
                  <a:srgbClr val="00B050"/>
                </a:solidFill>
                <a:latin typeface="Calibri" pitchFamily="34" charset="0"/>
              </a:rPr>
              <a:t> *</a:t>
            </a:r>
            <a:endParaRPr lang="es-AR" sz="4600" dirty="0">
              <a:effectLst>
                <a:outerShdw blurRad="38100" dist="38100" dir="2700000" algn="tl">
                  <a:srgbClr val="C0C0C0"/>
                </a:outerShdw>
              </a:effectLst>
              <a:latin typeface="Calibri" pitchFamily="34" charset="0"/>
            </a:endParaRPr>
          </a:p>
        </p:txBody>
      </p:sp>
      <p:sp>
        <p:nvSpPr>
          <p:cNvPr id="235523" name="2 Marcador de contenido"/>
          <p:cNvSpPr>
            <a:spLocks noGrp="1"/>
          </p:cNvSpPr>
          <p:nvPr>
            <p:ph idx="1"/>
          </p:nvPr>
        </p:nvSpPr>
        <p:spPr>
          <a:xfrm>
            <a:off x="1435100" y="1447800"/>
            <a:ext cx="5118100" cy="4800600"/>
          </a:xfrm>
        </p:spPr>
        <p:txBody>
          <a:bodyPr/>
          <a:lstStyle/>
          <a:p>
            <a:pPr algn="just" eaLnBrk="1" hangingPunct="1">
              <a:buFont typeface="Wingdings 2" panose="05020102010507070707" pitchFamily="18" charset="2"/>
              <a:buNone/>
            </a:pPr>
            <a:endParaRPr lang="en-US" altLang="es-AR" sz="2500" b="1">
              <a:latin typeface="Calibri" panose="020F0502020204030204" pitchFamily="34" charset="0"/>
            </a:endParaRPr>
          </a:p>
          <a:p>
            <a:pPr algn="just" eaLnBrk="1" hangingPunct="1">
              <a:buFont typeface="Wingdings 2" panose="05020102010507070707" pitchFamily="18" charset="2"/>
              <a:buNone/>
            </a:pPr>
            <a:r>
              <a:rPr lang="es-ES" altLang="es-AR" sz="2800" b="1">
                <a:latin typeface="Calibri" panose="020F0502020204030204" pitchFamily="34" charset="0"/>
              </a:rPr>
              <a:t>Prueba ordinaria</a:t>
            </a:r>
            <a:endParaRPr lang="en-US" altLang="es-AR" sz="2800" b="1">
              <a:latin typeface="Calibri" panose="020F0502020204030204" pitchFamily="34" charset="0"/>
            </a:endParaRPr>
          </a:p>
          <a:p>
            <a:pPr algn="just" eaLnBrk="1" hangingPunct="1"/>
            <a:r>
              <a:rPr lang="es-ES" altLang="es-AR" sz="2800" i="1">
                <a:latin typeface="Calibri" panose="020F0502020204030204" pitchFamily="34" charset="0"/>
              </a:rPr>
              <a:t>Art. 423. El matrimonio se prueba con el acta de su celebración, su testimonio, copia o certificado o con la libreta de familia expedidos por el Registro del Estado Civil y Capacidad de las Personas. </a:t>
            </a:r>
            <a:endParaRPr lang="en-US" altLang="es-AR" sz="2800">
              <a:latin typeface="Calibri" panose="020F0502020204030204" pitchFamily="34" charset="0"/>
            </a:endParaRPr>
          </a:p>
        </p:txBody>
      </p:sp>
      <p:pic>
        <p:nvPicPr>
          <p:cNvPr id="235524" name="3 Imagen" descr="images (10).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6757988" y="2133600"/>
            <a:ext cx="1928812"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388390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4 Imagen" descr="images (11).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5029200"/>
            <a:ext cx="21336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6547" name="3 Imagen" descr="images (12).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6781800" y="4953000"/>
            <a:ext cx="192405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1 Título"/>
          <p:cNvSpPr>
            <a:spLocks noGrp="1"/>
          </p:cNvSpPr>
          <p:nvPr>
            <p:ph type="title"/>
          </p:nvPr>
        </p:nvSpPr>
        <p:spPr>
          <a:solidFill>
            <a:schemeClr val="accent3"/>
          </a:solidFill>
        </p:spPr>
        <p:txBody>
          <a:bodyPr vert="horz" wrap="square" lIns="91440" tIns="45720" rIns="91440" bIns="45720" numCol="1" anchorCtr="0" compatLnSpc="1">
            <a:prstTxWarp prst="textNoShape">
              <a:avLst/>
            </a:prstTxWarp>
            <a:normAutofit fontScale="90000"/>
          </a:bodyPr>
          <a:lstStyle/>
          <a:p>
            <a:pPr algn="ctr" eaLnBrk="1" hangingPunct="1">
              <a:defRPr/>
            </a:pPr>
            <a:r>
              <a:rPr lang="es-ES" sz="4800" b="1" dirty="0">
                <a:solidFill>
                  <a:schemeClr val="tx2">
                    <a:satMod val="130000"/>
                  </a:schemeClr>
                </a:solidFill>
                <a:latin typeface="Calibri" pitchFamily="34" charset="0"/>
              </a:rPr>
              <a:t>Prueba extraordinaria / supletoria</a:t>
            </a:r>
            <a:r>
              <a:rPr lang="es-ES" sz="4800" b="1" dirty="0">
                <a:solidFill>
                  <a:srgbClr val="00B050"/>
                </a:solidFill>
                <a:latin typeface="Calibri" pitchFamily="34" charset="0"/>
              </a:rPr>
              <a:t> *</a:t>
            </a:r>
            <a:endParaRPr lang="es-AR" sz="4600" b="1" dirty="0">
              <a:effectLst>
                <a:outerShdw blurRad="38100" dist="38100" dir="2700000" algn="tl">
                  <a:srgbClr val="C0C0C0"/>
                </a:outerShdw>
              </a:effectLst>
              <a:latin typeface="Calibri" pitchFamily="34" charset="0"/>
            </a:endParaRPr>
          </a:p>
        </p:txBody>
      </p:sp>
      <p:sp>
        <p:nvSpPr>
          <p:cNvPr id="236549" name="2 Marcador de contenido"/>
          <p:cNvSpPr>
            <a:spLocks noGrp="1"/>
          </p:cNvSpPr>
          <p:nvPr>
            <p:ph idx="1"/>
          </p:nvPr>
        </p:nvSpPr>
        <p:spPr/>
        <p:txBody>
          <a:bodyPr/>
          <a:lstStyle/>
          <a:p>
            <a:pPr algn="just" eaLnBrk="1" hangingPunct="1"/>
            <a:r>
              <a:rPr lang="es-ES" altLang="es-AR" sz="2500" i="1">
                <a:latin typeface="Calibri" panose="020F0502020204030204" pitchFamily="34" charset="0"/>
              </a:rPr>
              <a:t>Art. 423 2º párrafo. Cuando existiese </a:t>
            </a:r>
            <a:r>
              <a:rPr lang="es-ES" altLang="es-AR" sz="2500" i="1" u="sng">
                <a:latin typeface="Calibri" panose="020F0502020204030204" pitchFamily="34" charset="0"/>
              </a:rPr>
              <a:t>imposibilidad</a:t>
            </a:r>
            <a:r>
              <a:rPr lang="es-ES" altLang="es-AR" sz="2500" i="1">
                <a:latin typeface="Calibri" panose="020F0502020204030204" pitchFamily="34" charset="0"/>
              </a:rPr>
              <a:t> de presentarlos, la celebración del matrimonio puede probarse por otros medios, justificando esta imposibilidad.</a:t>
            </a:r>
          </a:p>
          <a:p>
            <a:pPr algn="just" eaLnBrk="1" hangingPunct="1"/>
            <a:r>
              <a:rPr lang="es-ES" altLang="es-AR" sz="2500" i="1">
                <a:latin typeface="Calibri" panose="020F0502020204030204" pitchFamily="34" charset="0"/>
              </a:rPr>
              <a:t>La posesión de estado por sí sola, no es prueba suficiente para establecer el estado de casados o para reclamar los efectos civiles del matrimonio.</a:t>
            </a:r>
            <a:endParaRPr lang="en-US" altLang="es-AR" sz="2500">
              <a:latin typeface="Calibri" panose="020F0502020204030204" pitchFamily="34" charset="0"/>
            </a:endParaRPr>
          </a:p>
          <a:p>
            <a:pPr algn="just" eaLnBrk="1" hangingPunct="1">
              <a:buFont typeface="Wingdings 2" panose="05020102010507070707" pitchFamily="18" charset="2"/>
              <a:buNone/>
            </a:pPr>
            <a:r>
              <a:rPr lang="es-ES" altLang="es-AR" sz="2500">
                <a:latin typeface="Calibri" panose="020F0502020204030204" pitchFamily="34" charset="0"/>
              </a:rPr>
              <a:t>	</a:t>
            </a:r>
          </a:p>
        </p:txBody>
      </p:sp>
    </p:spTree>
    <p:extLst>
      <p:ext uri="{BB962C8B-B14F-4D97-AF65-F5344CB8AC3E}">
        <p14:creationId xmlns:p14="http://schemas.microsoft.com/office/powerpoint/2010/main" xmlns="" val="1344853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539750" y="1268413"/>
            <a:ext cx="8135938" cy="2232025"/>
          </a:xfrm>
          <a:solidFill>
            <a:srgbClr val="CCFFCC"/>
          </a:solidFill>
        </p:spPr>
        <p:txBody>
          <a:bodyPr/>
          <a:lstStyle/>
          <a:p>
            <a:pPr eaLnBrk="1" hangingPunct="1">
              <a:defRPr/>
            </a:pPr>
            <a:r>
              <a:rPr lang="es-AR" b="1">
                <a:solidFill>
                  <a:srgbClr val="000000"/>
                </a:solidFill>
                <a:effectLst>
                  <a:outerShdw blurRad="38100" dist="38100" dir="2700000" algn="tl">
                    <a:srgbClr val="FFFFFF"/>
                  </a:outerShdw>
                </a:effectLst>
                <a:ea typeface="ＭＳ Ｐゴシック" pitchFamily="34" charset="-128"/>
              </a:rPr>
              <a:t>¿Cuál es la familia que protege la Constitución Argentina?</a:t>
            </a:r>
          </a:p>
        </p:txBody>
      </p:sp>
      <p:sp>
        <p:nvSpPr>
          <p:cNvPr id="314371" name="Text Box 3"/>
          <p:cNvSpPr txBox="1">
            <a:spLocks noChangeArrowheads="1"/>
          </p:cNvSpPr>
          <p:nvPr/>
        </p:nvSpPr>
        <p:spPr bwMode="auto">
          <a:xfrm>
            <a:off x="900113" y="4221163"/>
            <a:ext cx="7704137" cy="1228725"/>
          </a:xfrm>
          <a:prstGeom prst="rect">
            <a:avLst/>
          </a:prstGeom>
          <a:solidFill>
            <a:srgbClr val="800000"/>
          </a:solidFill>
          <a:ln w="38100">
            <a:solidFill>
              <a:schemeClr val="tx1"/>
            </a:solidFill>
            <a:miter lim="800000"/>
            <a:headEnd/>
            <a:tailEnd/>
          </a:ln>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50000"/>
              </a:spcBef>
              <a:spcAft>
                <a:spcPct val="0"/>
              </a:spcAft>
            </a:pPr>
            <a:r>
              <a:rPr lang="es-AR" sz="3600" b="1">
                <a:solidFill>
                  <a:srgbClr val="FFFFFF"/>
                </a:solidFill>
                <a:latin typeface="Rockwell Extra Bold" pitchFamily="18" charset="0"/>
              </a:rPr>
              <a:t>Protección Integral de la Familia (art. 14 bis)</a:t>
            </a:r>
            <a:endParaRPr lang="es-ES" sz="3600" b="1">
              <a:solidFill>
                <a:srgbClr val="FFFFFF"/>
              </a:solidFill>
              <a:latin typeface="Rockwell Extra Bold" pitchFamily="18" charset="0"/>
            </a:endParaRPr>
          </a:p>
        </p:txBody>
      </p:sp>
    </p:spTree>
    <p:extLst>
      <p:ext uri="{BB962C8B-B14F-4D97-AF65-F5344CB8AC3E}">
        <p14:creationId xmlns:p14="http://schemas.microsoft.com/office/powerpoint/2010/main" xmlns="" val="4274468814"/>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14370"/>
                                        </p:tgtEl>
                                        <p:attrNameLst>
                                          <p:attrName>style.visibility</p:attrName>
                                        </p:attrNameLst>
                                      </p:cBhvr>
                                      <p:to>
                                        <p:strVal val="visible"/>
                                      </p:to>
                                    </p:set>
                                    <p:animEffect transition="in" filter="strips(downLeft)">
                                      <p:cBhvr>
                                        <p:cTn id="7" dur="500"/>
                                        <p:tgtEl>
                                          <p:spTgt spid="314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14371"/>
                                        </p:tgtEl>
                                        <p:attrNameLst>
                                          <p:attrName>style.visibility</p:attrName>
                                        </p:attrNameLst>
                                      </p:cBhvr>
                                      <p:to>
                                        <p:strVal val="visible"/>
                                      </p:to>
                                    </p:set>
                                    <p:animEffect transition="in" filter="wheel(4)">
                                      <p:cBhvr>
                                        <p:cTn id="12" dur="1000"/>
                                        <p:tgtEl>
                                          <p:spTgt spid="314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0" grpId="0" animBg="1"/>
      <p:bldP spid="31437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3 Título"/>
          <p:cNvSpPr>
            <a:spLocks noGrp="1"/>
          </p:cNvSpPr>
          <p:nvPr>
            <p:ph type="ctrTitle"/>
          </p:nvPr>
        </p:nvSpPr>
        <p:spPr>
          <a:xfrm>
            <a:off x="1431925" y="360363"/>
            <a:ext cx="7407275" cy="1239837"/>
          </a:xfrm>
          <a:solidFill>
            <a:schemeClr val="accent3"/>
          </a:solidFill>
        </p:spPr>
        <p:txBody>
          <a:bodyPr/>
          <a:lstStyle/>
          <a:p>
            <a:pPr algn="ctr">
              <a:defRPr/>
            </a:pPr>
            <a:r>
              <a:rPr lang="es-ES" sz="3200" dirty="0">
                <a:solidFill>
                  <a:srgbClr val="009900"/>
                </a:solidFill>
              </a:rPr>
              <a:t>OTRAS FORMAS DE CELEBRACION</a:t>
            </a:r>
          </a:p>
        </p:txBody>
      </p:sp>
      <p:sp>
        <p:nvSpPr>
          <p:cNvPr id="5" name="4 Subtítulo"/>
          <p:cNvSpPr>
            <a:spLocks noGrp="1"/>
          </p:cNvSpPr>
          <p:nvPr>
            <p:ph type="subTitle" idx="1"/>
          </p:nvPr>
        </p:nvSpPr>
        <p:spPr>
          <a:xfrm>
            <a:off x="1431925" y="1849438"/>
            <a:ext cx="7407275" cy="4703762"/>
          </a:xfrm>
        </p:spPr>
        <p:txBody>
          <a:bodyPr/>
          <a:lstStyle/>
          <a:p>
            <a:pPr>
              <a:defRPr/>
            </a:pPr>
            <a:endParaRPr lang="es-ES" dirty="0"/>
          </a:p>
          <a:p>
            <a:pPr>
              <a:defRPr/>
            </a:pPr>
            <a:r>
              <a:rPr lang="es-ES" dirty="0"/>
              <a:t>1- MATRIMONIO POR PODER (Derogado)</a:t>
            </a:r>
          </a:p>
          <a:p>
            <a:pPr>
              <a:defRPr/>
            </a:pPr>
            <a:endParaRPr lang="es-ES" dirty="0"/>
          </a:p>
          <a:p>
            <a:pPr>
              <a:defRPr/>
            </a:pPr>
            <a:r>
              <a:rPr lang="es-ES" dirty="0"/>
              <a:t>2- MATRIMONIO A DISTANCIA (ART. 422 + 2623) </a:t>
            </a:r>
          </a:p>
          <a:p>
            <a:pPr>
              <a:defRPr/>
            </a:pPr>
            <a:endParaRPr lang="es-ES" dirty="0"/>
          </a:p>
          <a:p>
            <a:pPr>
              <a:defRPr/>
            </a:pPr>
            <a:r>
              <a:rPr lang="es-ES" dirty="0"/>
              <a:t>3- MATRIMONIO EN ARTÍCULO DE MUERTE (Art. 421)</a:t>
            </a:r>
          </a:p>
          <a:p>
            <a:pPr>
              <a:defRPr/>
            </a:pPr>
            <a:endParaRPr lang="es-ES" dirty="0"/>
          </a:p>
        </p:txBody>
      </p:sp>
    </p:spTree>
    <p:extLst>
      <p:ext uri="{BB962C8B-B14F-4D97-AF65-F5344CB8AC3E}">
        <p14:creationId xmlns:p14="http://schemas.microsoft.com/office/powerpoint/2010/main" xmlns="" val="3569993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1431925" y="360363"/>
            <a:ext cx="7407275" cy="5588917"/>
          </a:xfrm>
        </p:spPr>
        <p:txBody>
          <a:bodyPr>
            <a:noAutofit/>
          </a:bodyPr>
          <a:lstStyle/>
          <a:p>
            <a:pPr>
              <a:defRPr/>
            </a:pPr>
            <a:r>
              <a:rPr lang="es-ES" sz="2800" dirty="0"/>
              <a:t/>
            </a:r>
            <a:br>
              <a:rPr lang="es-ES" sz="2800" dirty="0"/>
            </a:br>
            <a:r>
              <a:rPr lang="es-ES" sz="2800" dirty="0"/>
              <a:t/>
            </a:r>
            <a:br>
              <a:rPr lang="es-ES" sz="2800" dirty="0"/>
            </a:br>
            <a:r>
              <a:rPr lang="es-ES" sz="2800" dirty="0"/>
              <a:t/>
            </a:r>
            <a:br>
              <a:rPr lang="es-ES" sz="2800" dirty="0"/>
            </a:br>
            <a:r>
              <a:rPr lang="es-ES" sz="2800" dirty="0"/>
              <a:t/>
            </a:r>
            <a:br>
              <a:rPr lang="es-ES" sz="2800" dirty="0"/>
            </a:br>
            <a:r>
              <a:rPr lang="es-ES" sz="2800" u="sng" dirty="0">
                <a:solidFill>
                  <a:srgbClr val="009900"/>
                </a:solidFill>
              </a:rPr>
              <a:t>NULIDADES ABSOLUTAS</a:t>
            </a:r>
            <a:r>
              <a:rPr lang="es-ES" sz="2800" dirty="0"/>
              <a:t/>
            </a:r>
            <a:br>
              <a:rPr lang="es-ES" sz="2800" dirty="0"/>
            </a:br>
            <a:r>
              <a:rPr lang="es-ES" sz="2800" dirty="0"/>
              <a:t/>
            </a:r>
            <a:br>
              <a:rPr lang="es-ES" sz="2800" dirty="0"/>
            </a:br>
            <a:r>
              <a:rPr lang="es-ES" sz="2800" dirty="0"/>
              <a:t>Art. 424. Es de nulidad absoluta el matrimonio celebrado con alguno de los impedimentos establecidos en los incisos a), b), c), d) y e) del artículo 403. </a:t>
            </a:r>
            <a:br>
              <a:rPr lang="es-ES" sz="2800" dirty="0"/>
            </a:br>
            <a:r>
              <a:rPr lang="es-ES" sz="2800" dirty="0">
                <a:solidFill>
                  <a:srgbClr val="FF0000"/>
                </a:solidFill>
              </a:rPr>
              <a:t> Parentesco, Ligamen, Crimen </a:t>
            </a:r>
            <a:r>
              <a:rPr lang="es-ES" sz="2800" dirty="0"/>
              <a:t/>
            </a:r>
            <a:br>
              <a:rPr lang="es-ES" sz="2800" dirty="0"/>
            </a:br>
            <a:r>
              <a:rPr lang="es-ES" sz="2800" dirty="0"/>
              <a:t/>
            </a:r>
            <a:br>
              <a:rPr lang="es-ES" sz="2800" dirty="0"/>
            </a:br>
            <a:r>
              <a:rPr lang="es-ES" sz="2800" dirty="0"/>
              <a:t>LEGITIMACION: Cualquiera de los cónyuges y los que podían oponerse a la celebración del matrimonio.</a:t>
            </a:r>
            <a:br>
              <a:rPr lang="es-ES" sz="2800" dirty="0"/>
            </a:br>
            <a:r>
              <a:rPr lang="es-ES" sz="2800" dirty="0"/>
              <a:t/>
            </a:r>
            <a:br>
              <a:rPr lang="es-ES" sz="2800" dirty="0"/>
            </a:br>
            <a:endParaRPr lang="es-ES" sz="2800" dirty="0"/>
          </a:p>
        </p:txBody>
      </p:sp>
      <p:sp>
        <p:nvSpPr>
          <p:cNvPr id="5" name="4 Subtítulo"/>
          <p:cNvSpPr>
            <a:spLocks noGrp="1"/>
          </p:cNvSpPr>
          <p:nvPr>
            <p:ph type="subTitle" idx="1"/>
          </p:nvPr>
        </p:nvSpPr>
        <p:spPr>
          <a:xfrm>
            <a:off x="1431925" y="6096000"/>
            <a:ext cx="7407275" cy="228600"/>
          </a:xfrm>
        </p:spPr>
        <p:txBody>
          <a:bodyPr/>
          <a:lstStyle/>
          <a:p>
            <a:pPr>
              <a:defRPr/>
            </a:pPr>
            <a:endParaRPr lang="es-ES" sz="14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100" y="274638"/>
            <a:ext cx="7499350" cy="715962"/>
          </a:xfrm>
        </p:spPr>
        <p:txBody>
          <a:bodyPr/>
          <a:lstStyle/>
          <a:p>
            <a:pPr>
              <a:defRPr/>
            </a:pPr>
            <a:r>
              <a:rPr lang="es-ES" sz="3600" dirty="0">
                <a:solidFill>
                  <a:srgbClr val="00B050"/>
                </a:solidFill>
              </a:rPr>
              <a:t>NULIDADES RELATIVAS (Art. 425)</a:t>
            </a:r>
          </a:p>
        </p:txBody>
      </p:sp>
      <p:sp>
        <p:nvSpPr>
          <p:cNvPr id="150531" name="2 Marcador de contenido"/>
          <p:cNvSpPr>
            <a:spLocks noGrp="1"/>
          </p:cNvSpPr>
          <p:nvPr>
            <p:ph idx="1"/>
          </p:nvPr>
        </p:nvSpPr>
        <p:spPr>
          <a:xfrm>
            <a:off x="1435100" y="1066800"/>
            <a:ext cx="7499350" cy="5181600"/>
          </a:xfrm>
        </p:spPr>
        <p:txBody>
          <a:bodyPr/>
          <a:lstStyle/>
          <a:p>
            <a:r>
              <a:rPr lang="es-ES" sz="2400">
                <a:solidFill>
                  <a:srgbClr val="FF0000"/>
                </a:solidFill>
              </a:rPr>
              <a:t>a</a:t>
            </a:r>
            <a:r>
              <a:rPr lang="es-ES" sz="2400"/>
              <a:t>. el matrimonio celebrado con el impedimento establecido en el inciso f) del artículo 403; la nulidad puede ser demandada por el cónyuge que padece el impedimento y por los que en su representación podrían haberse opuesto a la celebración del matrimonio. En este último caso, el juez debe oír al adolescente, y teniendo en cuenta su edad y grado de madurez hace lugar o no al pedido de nulidad.</a:t>
            </a:r>
          </a:p>
          <a:p>
            <a:r>
              <a:rPr lang="es-ES" sz="2400"/>
              <a:t>Si se rechaza, el matrimonio tiene los mismos efectos que si se hubiera celebrado con la correspondiente dispensa. La petición de nulidad es inadmisible después de que el cónyuge o los cónyuges hubiese alcanzado la edad legal. </a:t>
            </a:r>
          </a:p>
          <a:p>
            <a:endParaRPr lang="es-ES" sz="2000"/>
          </a:p>
          <a:p>
            <a:endParaRPr lang="es-E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1435100" y="274638"/>
            <a:ext cx="7499350" cy="6126162"/>
          </a:xfrm>
        </p:spPr>
        <p:txBody>
          <a:bodyPr>
            <a:normAutofit fontScale="90000"/>
          </a:bodyPr>
          <a:lstStyle/>
          <a:p>
            <a:pPr>
              <a:defRPr/>
            </a:pPr>
            <a:r>
              <a:rPr lang="es-ES" sz="2400" dirty="0">
                <a:solidFill>
                  <a:srgbClr val="FF0000"/>
                </a:solidFill>
              </a:rPr>
              <a:t>b. </a:t>
            </a:r>
            <a:r>
              <a:rPr lang="es-ES" sz="2400" dirty="0">
                <a:solidFill>
                  <a:schemeClr val="tx1"/>
                </a:solidFill>
              </a:rPr>
              <a:t>El matrimonio celebrado con el impedimento establecido en el inciso g) del artículo 403. La nulidad puede ser demandada por cualquiera de los cónyuges si desconocían el impedimento.</a:t>
            </a:r>
            <a:br>
              <a:rPr lang="es-ES" sz="2400" dirty="0">
                <a:solidFill>
                  <a:schemeClr val="tx1"/>
                </a:solidFill>
              </a:rPr>
            </a:br>
            <a:r>
              <a:rPr lang="es-ES" sz="2400" dirty="0">
                <a:solidFill>
                  <a:schemeClr val="tx1"/>
                </a:solidFill>
              </a:rPr>
              <a:t>La nulidad </a:t>
            </a:r>
            <a:r>
              <a:rPr lang="es-ES" sz="2400" dirty="0">
                <a:solidFill>
                  <a:srgbClr val="FF0000"/>
                </a:solidFill>
              </a:rPr>
              <a:t>no puede ser solicitada </a:t>
            </a:r>
            <a:r>
              <a:rPr lang="es-ES" sz="2400" dirty="0">
                <a:solidFill>
                  <a:schemeClr val="tx1"/>
                </a:solidFill>
              </a:rPr>
              <a:t>si el cónyuge que padece el impedimento ha continuado la cohabitación después de haber recuperado la salud; y en caso del cónyuge sano, luego de haber conocido el impedimento.</a:t>
            </a:r>
            <a:br>
              <a:rPr lang="es-ES" sz="2400" dirty="0">
                <a:solidFill>
                  <a:schemeClr val="tx1"/>
                </a:solidFill>
              </a:rPr>
            </a:br>
            <a:r>
              <a:rPr lang="es-ES" sz="2400" b="1" dirty="0">
                <a:solidFill>
                  <a:srgbClr val="FF0000"/>
                </a:solidFill>
                <a:effectLst>
                  <a:outerShdw blurRad="38100" dist="38100" dir="2700000" algn="tl">
                    <a:srgbClr val="000000">
                      <a:alpha val="43137"/>
                    </a:srgbClr>
                  </a:outerShdw>
                </a:effectLst>
              </a:rPr>
              <a:t>El plazo para interponer demanda es de un año</a:t>
            </a:r>
            <a:r>
              <a:rPr lang="es-ES" sz="2400" dirty="0">
                <a:solidFill>
                  <a:schemeClr val="tx1"/>
                </a:solidFill>
              </a:rPr>
              <a:t>, que se computa, para el que sufre el impedimento, desde que recuperó la salud mental, y para el cónyuge sano desde que conoció el impedimento.</a:t>
            </a:r>
            <a:br>
              <a:rPr lang="es-ES" sz="2400" dirty="0">
                <a:solidFill>
                  <a:schemeClr val="tx1"/>
                </a:solidFill>
              </a:rPr>
            </a:br>
            <a:r>
              <a:rPr lang="es-ES" sz="2400" dirty="0">
                <a:solidFill>
                  <a:schemeClr val="tx1"/>
                </a:solidFill>
              </a:rPr>
              <a:t>La nulidad también puede ser demandada por los parientes de la persona que padece el impedimento y que podrían haberse opuesto a la celebración del matrimonio. </a:t>
            </a:r>
            <a:r>
              <a:rPr lang="es-ES" sz="2400" b="1" dirty="0">
                <a:solidFill>
                  <a:srgbClr val="FF0000"/>
                </a:solidFill>
              </a:rPr>
              <a:t>El plazo para interponer la demanda es de tres meses </a:t>
            </a:r>
            <a:r>
              <a:rPr lang="es-ES" sz="2400" dirty="0">
                <a:solidFill>
                  <a:schemeClr val="tx1"/>
                </a:solidFill>
              </a:rPr>
              <a:t>desde la celebración del matrimonio. El este caso, el juez debe oír a los cónyuges, y evaluar la situación del afectado a los fines de verificar si comprende el acto que ha celebrado y cuál es su deseo al respecto.</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1 Rectángulo"/>
          <p:cNvSpPr>
            <a:spLocks noChangeArrowheads="1"/>
          </p:cNvSpPr>
          <p:nvPr/>
        </p:nvSpPr>
        <p:spPr bwMode="auto">
          <a:xfrm>
            <a:off x="1524000" y="0"/>
            <a:ext cx="6858000" cy="6370638"/>
          </a:xfrm>
          <a:prstGeom prst="rect">
            <a:avLst/>
          </a:prstGeom>
          <a:noFill/>
          <a:ln w="9525">
            <a:noFill/>
            <a:miter lim="800000"/>
            <a:headEnd/>
            <a:tailEnd/>
          </a:ln>
        </p:spPr>
        <p:txBody>
          <a:bodyPr>
            <a:spAutoFit/>
          </a:bodyPr>
          <a:lstStyle/>
          <a:p>
            <a:pPr fontAlgn="base">
              <a:spcBef>
                <a:spcPct val="0"/>
              </a:spcBef>
              <a:spcAft>
                <a:spcPct val="0"/>
              </a:spcAft>
            </a:pPr>
            <a:r>
              <a:rPr lang="es-ES" sz="2400" dirty="0">
                <a:solidFill>
                  <a:srgbClr val="FF0000"/>
                </a:solidFill>
                <a:latin typeface="Arial" pitchFamily="34" charset="0"/>
                <a:cs typeface="Arial" pitchFamily="34" charset="0"/>
              </a:rPr>
              <a:t>c. </a:t>
            </a:r>
            <a:r>
              <a:rPr lang="es-ES" sz="2400" dirty="0">
                <a:solidFill>
                  <a:prstClr val="black"/>
                </a:solidFill>
                <a:latin typeface="Arial" pitchFamily="34" charset="0"/>
                <a:cs typeface="Arial" pitchFamily="34" charset="0"/>
              </a:rPr>
              <a:t>El matrimonio celebrado con alguno de los vicios del consentimiento a que se refiere el artículo 409. La nulidad sólo puede ser demandada por el cónyuge que ha sufrido el vicio de error, dolo o violencia. </a:t>
            </a:r>
            <a:r>
              <a:rPr lang="es-ES"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La nulidad no puede ser solicitada si se ha continuado la cohabitación por más de treinta días </a:t>
            </a:r>
            <a:r>
              <a:rPr lang="es-ES" sz="2400" dirty="0">
                <a:solidFill>
                  <a:prstClr val="black"/>
                </a:solidFill>
                <a:latin typeface="Arial" pitchFamily="34" charset="0"/>
                <a:cs typeface="Arial" pitchFamily="34" charset="0"/>
              </a:rPr>
              <a:t>después de haber conocido el error o de haber cesado la violencia. </a:t>
            </a:r>
            <a:r>
              <a:rPr lang="es-ES" sz="2400" b="1" dirty="0">
                <a:solidFill>
                  <a:srgbClr val="FF0000"/>
                </a:solidFill>
                <a:effectLst>
                  <a:outerShdw blurRad="38100" dist="38100" dir="2700000" algn="tl">
                    <a:srgbClr val="000000">
                      <a:alpha val="43137"/>
                    </a:srgbClr>
                  </a:outerShdw>
                </a:effectLst>
                <a:latin typeface="Arial" pitchFamily="34" charset="0"/>
                <a:cs typeface="Arial" pitchFamily="34" charset="0"/>
              </a:rPr>
              <a:t>El plazo para interponer la demanda es de un año</a:t>
            </a:r>
            <a:r>
              <a:rPr lang="es-ES" sz="2400" dirty="0">
                <a:solidFill>
                  <a:prstClr val="black"/>
                </a:solidFill>
                <a:latin typeface="Arial" pitchFamily="34" charset="0"/>
                <a:cs typeface="Arial" pitchFamily="34" charset="0"/>
              </a:rPr>
              <a:t> desde que cesa la cohabitación.</a:t>
            </a: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endParaRPr lang="es-ES" sz="2400" dirty="0">
              <a:solidFill>
                <a:prstClr val="black"/>
              </a:solidFill>
              <a:latin typeface="Arial" pitchFamily="34" charset="0"/>
              <a:cs typeface="Arial" pitchFamily="34" charset="0"/>
            </a:endParaRPr>
          </a:p>
          <a:p>
            <a:pPr fontAlgn="base">
              <a:spcBef>
                <a:spcPct val="0"/>
              </a:spcBef>
              <a:spcAft>
                <a:spcPct val="0"/>
              </a:spcAft>
            </a:pPr>
            <a:r>
              <a:rPr lang="es-ES" sz="2400" dirty="0">
                <a:solidFill>
                  <a:prstClr val="black"/>
                </a:solidFill>
                <a:latin typeface="Arial" pitchFamily="34" charset="0"/>
                <a:cs typeface="Arial" pitchFamily="34" charset="0"/>
              </a:rPr>
              <a:t>¿Qué pasó con la causal de impotencia?</a:t>
            </a:r>
          </a:p>
        </p:txBody>
      </p:sp>
      <p:pic>
        <p:nvPicPr>
          <p:cNvPr id="152579" name="2 Imagen" descr="Emoticon_t750x550.jpg"/>
          <p:cNvPicPr>
            <a:picLocks noChangeAspect="1"/>
          </p:cNvPicPr>
          <p:nvPr/>
        </p:nvPicPr>
        <p:blipFill>
          <a:blip r:embed="rId2" cstate="print"/>
          <a:srcRect/>
          <a:stretch>
            <a:fillRect/>
          </a:stretch>
        </p:blipFill>
        <p:spPr bwMode="auto">
          <a:xfrm>
            <a:off x="4114800" y="4572000"/>
            <a:ext cx="1447800" cy="1203325"/>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490" y="1027664"/>
            <a:ext cx="7024744" cy="817160"/>
          </a:xfrm>
        </p:spPr>
        <p:txBody>
          <a:bodyPr>
            <a:normAutofit fontScale="90000"/>
          </a:bodyPr>
          <a:lstStyle/>
          <a:p>
            <a:r>
              <a:rPr lang="es-AR" dirty="0">
                <a:solidFill>
                  <a:srgbClr val="DC06B3"/>
                </a:solidFill>
                <a:latin typeface="Algerian" panose="04020705040A02060702" pitchFamily="82" charset="0"/>
              </a:rPr>
              <a:t>¿ y la causal de impotencia?</a:t>
            </a:r>
          </a:p>
        </p:txBody>
      </p:sp>
      <p:sp>
        <p:nvSpPr>
          <p:cNvPr id="3" name="2 Marcador de contenido"/>
          <p:cNvSpPr>
            <a:spLocks noGrp="1"/>
          </p:cNvSpPr>
          <p:nvPr>
            <p:ph idx="1"/>
          </p:nvPr>
        </p:nvSpPr>
        <p:spPr>
          <a:xfrm>
            <a:off x="1043492" y="2060848"/>
            <a:ext cx="7200916" cy="4032448"/>
          </a:xfrm>
          <a:ln w="38100">
            <a:solidFill>
              <a:srgbClr val="7030A0"/>
            </a:solidFill>
          </a:ln>
        </p:spPr>
        <p:txBody>
          <a:bodyPr>
            <a:noAutofit/>
          </a:bodyPr>
          <a:lstStyle/>
          <a:p>
            <a:pPr marL="68580" indent="0" algn="just">
              <a:buNone/>
            </a:pPr>
            <a:r>
              <a:rPr lang="es-AR" sz="2800" dirty="0">
                <a:latin typeface="Arial Narrow" panose="020B0606020202030204" pitchFamily="34" charset="0"/>
              </a:rPr>
              <a:t>Fundamentos: </a:t>
            </a:r>
            <a:r>
              <a:rPr lang="es-AR" sz="2800" dirty="0">
                <a:solidFill>
                  <a:schemeClr val="tx1"/>
                </a:solidFill>
                <a:latin typeface="Arial Narrow" panose="020B0606020202030204" pitchFamily="34" charset="0"/>
              </a:rPr>
              <a:t>“</a:t>
            </a:r>
            <a:r>
              <a:rPr lang="es-AR" sz="2800" i="1" dirty="0">
                <a:solidFill>
                  <a:schemeClr val="tx1"/>
                </a:solidFill>
                <a:latin typeface="Arial Narrow" panose="020B0606020202030204" pitchFamily="34" charset="0"/>
              </a:rPr>
              <a:t>se suprime la posibilidad de solicitar la </a:t>
            </a:r>
            <a:r>
              <a:rPr lang="es-AR" sz="2800" b="1" i="1" u="sng" dirty="0">
                <a:solidFill>
                  <a:schemeClr val="tx1"/>
                </a:solidFill>
                <a:effectLst>
                  <a:outerShdw blurRad="38100" dist="38100" dir="2700000" algn="tl">
                    <a:srgbClr val="000000">
                      <a:alpha val="43137"/>
                    </a:srgbClr>
                  </a:outerShdw>
                </a:effectLst>
                <a:latin typeface="Arial Narrow" panose="020B0606020202030204" pitchFamily="34" charset="0"/>
              </a:rPr>
              <a:t>nulidad</a:t>
            </a:r>
            <a:r>
              <a:rPr lang="es-AR" sz="2800" b="1" i="1" dirty="0">
                <a:solidFill>
                  <a:schemeClr val="tx1"/>
                </a:solidFill>
                <a:effectLst>
                  <a:outerShdw blurRad="38100" dist="38100" dir="2700000" algn="tl">
                    <a:srgbClr val="000000">
                      <a:alpha val="43137"/>
                    </a:srgbClr>
                  </a:outerShdw>
                </a:effectLst>
                <a:latin typeface="Arial Narrow" panose="020B0606020202030204" pitchFamily="34" charset="0"/>
              </a:rPr>
              <a:t> por impotencia</a:t>
            </a:r>
            <a:r>
              <a:rPr lang="es-AR" sz="2800" i="1" dirty="0">
                <a:solidFill>
                  <a:schemeClr val="tx1"/>
                </a:solidFill>
                <a:latin typeface="Arial Narrow" panose="020B0606020202030204" pitchFamily="34" charset="0"/>
              </a:rPr>
              <a:t> por diversas razones: atenta a la </a:t>
            </a:r>
            <a:r>
              <a:rPr lang="es-AR" sz="2800" b="1" i="1" u="sng" dirty="0">
                <a:solidFill>
                  <a:srgbClr val="00B0F0"/>
                </a:solidFill>
                <a:effectLst>
                  <a:outerShdw blurRad="38100" dist="38100" dir="2700000" algn="tl">
                    <a:srgbClr val="000000">
                      <a:alpha val="43137"/>
                    </a:srgbClr>
                  </a:outerShdw>
                </a:effectLst>
                <a:latin typeface="Arial Narrow" panose="020B0606020202030204" pitchFamily="34" charset="0"/>
              </a:rPr>
              <a:t>dignidad</a:t>
            </a:r>
            <a:r>
              <a:rPr lang="es-AR" sz="2800" i="1" dirty="0">
                <a:solidFill>
                  <a:schemeClr val="tx1"/>
                </a:solidFill>
                <a:latin typeface="Arial Narrow" panose="020B0606020202030204" pitchFamily="34" charset="0"/>
              </a:rPr>
              <a:t> de las personas ventilar este tipo de intimidades en un proceso judicial cuya prueba es</a:t>
            </a:r>
            <a:r>
              <a:rPr lang="es-AR" sz="2800" i="1" dirty="0">
                <a:solidFill>
                  <a:srgbClr val="00B0F0"/>
                </a:solidFill>
                <a:latin typeface="Arial Narrow" panose="020B0606020202030204" pitchFamily="34" charset="0"/>
              </a:rPr>
              <a:t> </a:t>
            </a:r>
            <a:r>
              <a:rPr lang="es-AR" sz="2800" b="1" i="1" u="sng" dirty="0">
                <a:solidFill>
                  <a:srgbClr val="00B0F0"/>
                </a:solidFill>
                <a:effectLst>
                  <a:outerShdw blurRad="38100" dist="38100" dir="2700000" algn="tl">
                    <a:srgbClr val="000000">
                      <a:alpha val="43137"/>
                    </a:srgbClr>
                  </a:outerShdw>
                </a:effectLst>
                <a:latin typeface="Arial Narrow" panose="020B0606020202030204" pitchFamily="34" charset="0"/>
              </a:rPr>
              <a:t>invasiva a la intimidad</a:t>
            </a:r>
            <a:r>
              <a:rPr lang="es-AR" sz="2800" i="1" dirty="0">
                <a:solidFill>
                  <a:schemeClr val="tx1"/>
                </a:solidFill>
                <a:latin typeface="Arial Narrow" panose="020B0606020202030204" pitchFamily="34" charset="0"/>
              </a:rPr>
              <a:t>; las causas de la impotencia pueden ser diversas, de carácter </a:t>
            </a:r>
            <a:r>
              <a:rPr lang="es-AR" sz="2800" b="1" i="1" dirty="0">
                <a:solidFill>
                  <a:srgbClr val="FF0000"/>
                </a:solidFill>
                <a:effectLst>
                  <a:outerShdw blurRad="38100" dist="38100" dir="2700000" algn="tl">
                    <a:srgbClr val="000000">
                      <a:alpha val="43137"/>
                    </a:srgbClr>
                  </a:outerShdw>
                </a:effectLst>
                <a:latin typeface="Arial Narrow" panose="020B0606020202030204" pitchFamily="34" charset="0"/>
              </a:rPr>
              <a:t>objetivas y subjetivas</a:t>
            </a:r>
            <a:r>
              <a:rPr lang="es-AR" sz="2800" i="1" dirty="0">
                <a:solidFill>
                  <a:schemeClr val="tx1"/>
                </a:solidFill>
                <a:latin typeface="Arial Narrow" panose="020B0606020202030204" pitchFamily="34" charset="0"/>
              </a:rPr>
              <a:t>, es decir, con determinada persona y no con otras, todo lo cual </a:t>
            </a:r>
            <a:r>
              <a:rPr lang="es-AR" sz="2800" b="1" i="1" u="sng" dirty="0">
                <a:solidFill>
                  <a:srgbClr val="00B050"/>
                </a:solidFill>
                <a:effectLst>
                  <a:outerShdw blurRad="38100" dist="38100" dir="2700000" algn="tl">
                    <a:srgbClr val="000000">
                      <a:alpha val="43137"/>
                    </a:srgbClr>
                  </a:outerShdw>
                </a:effectLst>
                <a:latin typeface="Arial Narrow" panose="020B0606020202030204" pitchFamily="34" charset="0"/>
              </a:rPr>
              <a:t>dificulta la prueba</a:t>
            </a:r>
            <a:r>
              <a:rPr lang="es-AR" sz="2800" dirty="0">
                <a:solidFill>
                  <a:schemeClr val="tx1"/>
                </a:solidFill>
                <a:latin typeface="Arial Narrow" panose="020B0606020202030204" pitchFamily="34" charset="0"/>
              </a:rPr>
              <a:t>”.                           </a:t>
            </a:r>
            <a:endParaRPr lang="es-AR" sz="2800" dirty="0">
              <a:solidFill>
                <a:schemeClr val="tx1"/>
              </a:solidFill>
              <a:latin typeface="Algerian" panose="04020705040A02060702" pitchFamily="82" charset="0"/>
            </a:endParaRPr>
          </a:p>
        </p:txBody>
      </p:sp>
      <p:sp>
        <p:nvSpPr>
          <p:cNvPr id="4" name="3 Multiplicar"/>
          <p:cNvSpPr/>
          <p:nvPr/>
        </p:nvSpPr>
        <p:spPr>
          <a:xfrm>
            <a:off x="5148064" y="1196752"/>
            <a:ext cx="2880320" cy="720080"/>
          </a:xfrm>
          <a:prstGeom prst="mathMultiply">
            <a:avLst/>
          </a:prstGeom>
          <a:solidFill>
            <a:srgbClr val="F0E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8" name="7 Flecha derecha"/>
          <p:cNvSpPr/>
          <p:nvPr/>
        </p:nvSpPr>
        <p:spPr>
          <a:xfrm>
            <a:off x="5220072" y="5589240"/>
            <a:ext cx="2088232" cy="936104"/>
          </a:xfrm>
          <a:prstGeom prst="rightArrow">
            <a:avLst/>
          </a:prstGeom>
          <a:solidFill>
            <a:srgbClr val="DC06B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dirty="0">
                <a:solidFill>
                  <a:prstClr val="white"/>
                </a:solidFill>
                <a:latin typeface="Algerian" panose="04020705040A02060702" pitchFamily="82" charset="0"/>
              </a:rPr>
              <a:t>DIVORCIO</a:t>
            </a:r>
          </a:p>
        </p:txBody>
      </p:sp>
    </p:spTree>
    <p:extLst>
      <p:ext uri="{BB962C8B-B14F-4D97-AF65-F5344CB8AC3E}">
        <p14:creationId xmlns:p14="http://schemas.microsoft.com/office/powerpoint/2010/main" xmlns="" val="1957350904"/>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500" fill="hold"/>
                                        <p:tgtEl>
                                          <p:spTgt spid="8"/>
                                        </p:tgtEl>
                                        <p:attrNameLst>
                                          <p:attrName>ppt_x</p:attrName>
                                        </p:attrNameLst>
                                      </p:cBhvr>
                                      <p:tavLst>
                                        <p:tav tm="0">
                                          <p:val>
                                            <p:strVal val="0-#ppt_w/2"/>
                                          </p:val>
                                        </p:tav>
                                        <p:tav tm="100000">
                                          <p:val>
                                            <p:strVal val="#ppt_x"/>
                                          </p:val>
                                        </p:tav>
                                      </p:tavLst>
                                    </p:anim>
                                    <p:anim calcmode="lin" valueType="num">
                                      <p:cBhvr additive="base">
                                        <p:cTn id="13"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836712"/>
            <a:ext cx="8208912" cy="817160"/>
          </a:xfrm>
        </p:spPr>
        <p:txBody>
          <a:bodyPr>
            <a:normAutofit/>
          </a:bodyPr>
          <a:lstStyle/>
          <a:p>
            <a:pPr algn="ctr"/>
            <a:r>
              <a:rPr lang="es-AR" sz="3200" b="1" dirty="0">
                <a:solidFill>
                  <a:srgbClr val="C00000"/>
                </a:solidFill>
                <a:effectLst>
                  <a:outerShdw blurRad="38100" dist="38100" dir="2700000" algn="tl">
                    <a:srgbClr val="000000">
                      <a:alpha val="43137"/>
                    </a:srgbClr>
                  </a:outerShdw>
                </a:effectLst>
                <a:latin typeface="Algerian" panose="04020705040A02060702" pitchFamily="82" charset="0"/>
              </a:rPr>
              <a:t>EFECTOS DE LA NULIDAD MATRIMONIAL</a:t>
            </a:r>
          </a:p>
        </p:txBody>
      </p:sp>
      <p:sp>
        <p:nvSpPr>
          <p:cNvPr id="3" name="2 Marcador de contenido"/>
          <p:cNvSpPr>
            <a:spLocks noGrp="1"/>
          </p:cNvSpPr>
          <p:nvPr>
            <p:ph idx="1"/>
          </p:nvPr>
        </p:nvSpPr>
        <p:spPr>
          <a:xfrm>
            <a:off x="1115616" y="1700808"/>
            <a:ext cx="6777317" cy="3843789"/>
          </a:xfrm>
        </p:spPr>
        <p:txBody>
          <a:bodyPr/>
          <a:lstStyle/>
          <a:p>
            <a:pPr>
              <a:buBlip>
                <a:blip r:embed="rId2"/>
              </a:buBlip>
            </a:pPr>
            <a:r>
              <a:rPr lang="es-AR" sz="3200" dirty="0">
                <a:latin typeface="Arial Narrow" panose="020B0606020202030204" pitchFamily="34" charset="0"/>
              </a:rPr>
              <a:t>Buena fe de ambos cónyuges</a:t>
            </a:r>
          </a:p>
          <a:p>
            <a:pPr>
              <a:buBlip>
                <a:blip r:embed="rId2"/>
              </a:buBlip>
            </a:pPr>
            <a:endParaRPr lang="es-AR" sz="3200" dirty="0">
              <a:latin typeface="Arial Narrow" panose="020B0606020202030204" pitchFamily="34" charset="0"/>
            </a:endParaRPr>
          </a:p>
          <a:p>
            <a:pPr>
              <a:buBlip>
                <a:blip r:embed="rId2"/>
              </a:buBlip>
            </a:pPr>
            <a:r>
              <a:rPr lang="es-AR" sz="3200" dirty="0">
                <a:latin typeface="Arial Narrow" panose="020B0606020202030204" pitchFamily="34" charset="0"/>
              </a:rPr>
              <a:t>Buena fe de uno de los cónyuges</a:t>
            </a:r>
          </a:p>
          <a:p>
            <a:pPr>
              <a:buBlip>
                <a:blip r:embed="rId2"/>
              </a:buBlip>
            </a:pPr>
            <a:endParaRPr lang="es-AR" sz="3200" dirty="0">
              <a:latin typeface="Arial Narrow" panose="020B0606020202030204" pitchFamily="34" charset="0"/>
            </a:endParaRPr>
          </a:p>
          <a:p>
            <a:pPr>
              <a:buBlip>
                <a:blip r:embed="rId2"/>
              </a:buBlip>
            </a:pPr>
            <a:r>
              <a:rPr lang="es-AR" sz="3200" dirty="0">
                <a:latin typeface="Arial Narrow" panose="020B0606020202030204" pitchFamily="34" charset="0"/>
              </a:rPr>
              <a:t>Mala fe de ambos cónyuges</a:t>
            </a:r>
          </a:p>
          <a:p>
            <a:pPr>
              <a:buBlip>
                <a:blip r:embed="rId2"/>
              </a:buBlip>
            </a:pPr>
            <a:endParaRPr lang="es-AR" dirty="0"/>
          </a:p>
          <a:p>
            <a:pPr marL="68580" indent="0">
              <a:buNone/>
            </a:pPr>
            <a:endParaRPr lang="es-AR" dirty="0"/>
          </a:p>
        </p:txBody>
      </p:sp>
      <p:sp>
        <p:nvSpPr>
          <p:cNvPr id="5" name="4 Rectángulo"/>
          <p:cNvSpPr/>
          <p:nvPr/>
        </p:nvSpPr>
        <p:spPr>
          <a:xfrm>
            <a:off x="611560" y="4869160"/>
            <a:ext cx="7920880" cy="1512168"/>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AR" sz="2400" b="1" dirty="0">
                <a:solidFill>
                  <a:srgbClr val="C00000"/>
                </a:solidFill>
                <a:latin typeface="Arial Narrow" panose="020B0606020202030204" pitchFamily="34" charset="0"/>
              </a:rPr>
              <a:t>ART. 426.- Nulidad matrimonial y terceros</a:t>
            </a:r>
            <a:r>
              <a:rPr lang="es-AR" sz="2400" dirty="0">
                <a:solidFill>
                  <a:srgbClr val="C00000"/>
                </a:solidFill>
                <a:latin typeface="Arial Narrow" panose="020B0606020202030204" pitchFamily="34" charset="0"/>
              </a:rPr>
              <a:t>. La </a:t>
            </a:r>
            <a:r>
              <a:rPr lang="es-AR" sz="2400" b="1" u="sng" dirty="0">
                <a:solidFill>
                  <a:srgbClr val="00B050"/>
                </a:solidFill>
                <a:effectLst>
                  <a:outerShdw blurRad="38100" dist="38100" dir="2700000" algn="tl">
                    <a:srgbClr val="000000">
                      <a:alpha val="43137"/>
                    </a:srgbClr>
                  </a:outerShdw>
                </a:effectLst>
                <a:latin typeface="Arial Narrow" panose="020B0606020202030204" pitchFamily="34" charset="0"/>
              </a:rPr>
              <a:t>nulidad del matrimonio</a:t>
            </a:r>
            <a:r>
              <a:rPr lang="es-AR" sz="2400" dirty="0">
                <a:solidFill>
                  <a:srgbClr val="C00000"/>
                </a:solidFill>
                <a:latin typeface="Arial Narrow" panose="020B0606020202030204" pitchFamily="34" charset="0"/>
              </a:rPr>
              <a:t> y la </a:t>
            </a:r>
            <a:r>
              <a:rPr lang="es-AR" sz="2400" b="1" u="sng" dirty="0">
                <a:solidFill>
                  <a:srgbClr val="00B050"/>
                </a:solidFill>
                <a:effectLst>
                  <a:outerShdw blurRad="38100" dist="38100" dir="2700000" algn="tl">
                    <a:srgbClr val="000000">
                      <a:alpha val="43137"/>
                    </a:srgbClr>
                  </a:outerShdw>
                </a:effectLst>
                <a:latin typeface="Arial Narrow" panose="020B0606020202030204" pitchFamily="34" charset="0"/>
              </a:rPr>
              <a:t>buena o mala fe de los cónyuges</a:t>
            </a:r>
            <a:r>
              <a:rPr lang="es-AR" sz="2400" dirty="0">
                <a:solidFill>
                  <a:srgbClr val="C00000"/>
                </a:solidFill>
                <a:latin typeface="Arial Narrow" panose="020B0606020202030204" pitchFamily="34" charset="0"/>
              </a:rPr>
              <a:t> </a:t>
            </a:r>
            <a:r>
              <a:rPr lang="es-AR" sz="2400" b="1" u="sng" dirty="0">
                <a:solidFill>
                  <a:srgbClr val="002060"/>
                </a:solidFill>
                <a:effectLst>
                  <a:outerShdw blurRad="38100" dist="38100" dir="2700000" algn="tl">
                    <a:srgbClr val="000000">
                      <a:alpha val="43137"/>
                    </a:srgbClr>
                  </a:outerShdw>
                </a:effectLst>
                <a:latin typeface="Arial Narrow" panose="020B0606020202030204" pitchFamily="34" charset="0"/>
              </a:rPr>
              <a:t>no perjudica</a:t>
            </a:r>
            <a:r>
              <a:rPr lang="es-AR" sz="2400" dirty="0">
                <a:solidFill>
                  <a:srgbClr val="C00000"/>
                </a:solidFill>
                <a:latin typeface="Arial Narrow" panose="020B0606020202030204" pitchFamily="34" charset="0"/>
              </a:rPr>
              <a:t> los derechos adquiridos por </a:t>
            </a:r>
            <a:r>
              <a:rPr lang="es-AR" sz="2400" b="1" u="sng" dirty="0">
                <a:solidFill>
                  <a:srgbClr val="C00000"/>
                </a:solidFill>
                <a:effectLst>
                  <a:outerShdw blurRad="38100" dist="38100" dir="2700000" algn="tl">
                    <a:srgbClr val="000000">
                      <a:alpha val="43137"/>
                    </a:srgbClr>
                  </a:outerShdw>
                </a:effectLst>
                <a:latin typeface="Arial Narrow" panose="020B0606020202030204" pitchFamily="34" charset="0"/>
              </a:rPr>
              <a:t>terceros que de buena fe</a:t>
            </a:r>
            <a:r>
              <a:rPr lang="es-AR" sz="2400" dirty="0">
                <a:solidFill>
                  <a:srgbClr val="C00000"/>
                </a:solidFill>
                <a:latin typeface="Arial Narrow" panose="020B0606020202030204" pitchFamily="34" charset="0"/>
              </a:rPr>
              <a:t> hayan contratado con los cónyuges.</a:t>
            </a:r>
          </a:p>
        </p:txBody>
      </p:sp>
    </p:spTree>
    <p:extLst>
      <p:ext uri="{BB962C8B-B14F-4D97-AF65-F5344CB8AC3E}">
        <p14:creationId xmlns:p14="http://schemas.microsoft.com/office/powerpoint/2010/main" xmlns="" val="2711635168"/>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76672"/>
            <a:ext cx="7339474" cy="1008112"/>
          </a:xfrm>
        </p:spPr>
        <p:txBody>
          <a:bodyPr>
            <a:normAutofit/>
          </a:bodyPr>
          <a:lstStyle/>
          <a:p>
            <a:r>
              <a:rPr lang="es-AR" dirty="0">
                <a:latin typeface="Algerian" panose="04020705040A02060702" pitchFamily="82" charset="0"/>
              </a:rPr>
              <a:t> </a:t>
            </a:r>
            <a:r>
              <a:rPr lang="es-AR" dirty="0">
                <a:solidFill>
                  <a:schemeClr val="tx1"/>
                </a:solidFill>
                <a:latin typeface="Algerian" panose="04020705040A02060702" pitchFamily="82" charset="0"/>
              </a:rPr>
              <a:t>ART. 327 [DEFINICIÓN]</a:t>
            </a:r>
          </a:p>
        </p:txBody>
      </p:sp>
      <p:sp>
        <p:nvSpPr>
          <p:cNvPr id="3" name="2 Marcador de texto"/>
          <p:cNvSpPr>
            <a:spLocks noGrp="1"/>
          </p:cNvSpPr>
          <p:nvPr>
            <p:ph type="body" idx="1"/>
          </p:nvPr>
        </p:nvSpPr>
        <p:spPr>
          <a:xfrm>
            <a:off x="755576" y="1772816"/>
            <a:ext cx="5184576" cy="3586445"/>
          </a:xfrm>
        </p:spPr>
        <p:txBody>
          <a:bodyPr>
            <a:noAutofit/>
          </a:bodyPr>
          <a:lstStyle/>
          <a:p>
            <a:pPr algn="just"/>
            <a:r>
              <a:rPr lang="es-AR" sz="3200" dirty="0">
                <a:solidFill>
                  <a:schemeClr val="tx1"/>
                </a:solidFill>
                <a:latin typeface="Arial Narrow" panose="020B0606020202030204" pitchFamily="34" charset="0"/>
              </a:rPr>
              <a:t>La buena fe consiste en la </a:t>
            </a:r>
            <a:r>
              <a:rPr lang="es-AR" sz="3200" b="1" u="sng" dirty="0">
                <a:solidFill>
                  <a:schemeClr val="tx1"/>
                </a:solidFill>
                <a:effectLst>
                  <a:outerShdw blurRad="38100" dist="38100" dir="2700000" algn="tl">
                    <a:srgbClr val="000000">
                      <a:alpha val="43137"/>
                    </a:srgbClr>
                  </a:outerShdw>
                </a:effectLst>
                <a:latin typeface="Arial Narrow" panose="020B0606020202030204" pitchFamily="34" charset="0"/>
              </a:rPr>
              <a:t>ignorancia o error de hecho </a:t>
            </a:r>
            <a:r>
              <a:rPr lang="es-AR" sz="3200" b="1" u="sng" dirty="0">
                <a:solidFill>
                  <a:srgbClr val="FF0000"/>
                </a:solidFill>
                <a:effectLst>
                  <a:outerShdw blurRad="38100" dist="38100" dir="2700000" algn="tl">
                    <a:srgbClr val="000000">
                      <a:alpha val="43137"/>
                    </a:srgbClr>
                  </a:outerShdw>
                </a:effectLst>
                <a:latin typeface="Arial Narrow" panose="020B0606020202030204" pitchFamily="34" charset="0"/>
              </a:rPr>
              <a:t>excusables</a:t>
            </a:r>
            <a:r>
              <a:rPr lang="es-AR" sz="3200" dirty="0">
                <a:solidFill>
                  <a:schemeClr val="tx1"/>
                </a:solidFill>
                <a:latin typeface="Arial Narrow" panose="020B0606020202030204" pitchFamily="34" charset="0"/>
              </a:rPr>
              <a:t> y </a:t>
            </a:r>
            <a:r>
              <a:rPr lang="es-AR" sz="3200" b="1" u="sng" dirty="0">
                <a:solidFill>
                  <a:srgbClr val="F0EA00"/>
                </a:solidFill>
                <a:effectLst>
                  <a:outerShdw blurRad="38100" dist="38100" dir="2700000" algn="tl">
                    <a:srgbClr val="000000">
                      <a:alpha val="43137"/>
                    </a:srgbClr>
                  </a:outerShdw>
                </a:effectLst>
                <a:latin typeface="Arial Narrow" panose="020B0606020202030204" pitchFamily="34" charset="0"/>
              </a:rPr>
              <a:t>contemporáneos</a:t>
            </a:r>
            <a:r>
              <a:rPr lang="es-AR" sz="3200" dirty="0">
                <a:solidFill>
                  <a:schemeClr val="tx1"/>
                </a:solidFill>
                <a:latin typeface="Arial Narrow" panose="020B0606020202030204" pitchFamily="34" charset="0"/>
              </a:rPr>
              <a:t> a la celebración del  matrimonio </a:t>
            </a:r>
            <a:r>
              <a:rPr lang="es-AR" sz="3200" dirty="0">
                <a:solidFill>
                  <a:schemeClr val="tx1"/>
                </a:solidFill>
                <a:effectLst>
                  <a:outerShdw blurRad="38100" dist="38100" dir="2700000" algn="tl">
                    <a:srgbClr val="000000">
                      <a:alpha val="43137"/>
                    </a:srgbClr>
                  </a:outerShdw>
                </a:effectLst>
                <a:latin typeface="Arial Narrow" panose="020B0606020202030204" pitchFamily="34" charset="0"/>
              </a:rPr>
              <a:t>sobre el impedimento o la circunstancia que causa la nulidad</a:t>
            </a:r>
            <a:r>
              <a:rPr lang="es-AR" sz="3200" dirty="0">
                <a:solidFill>
                  <a:schemeClr val="tx1"/>
                </a:solidFill>
                <a:latin typeface="Arial Narrow" panose="020B0606020202030204" pitchFamily="34" charset="0"/>
              </a:rPr>
              <a:t>, o en haberlo contraído bajo la </a:t>
            </a:r>
            <a:r>
              <a:rPr lang="es-AR" sz="3200" b="1" u="sng" dirty="0">
                <a:solidFill>
                  <a:srgbClr val="00B050"/>
                </a:solidFill>
                <a:effectLst>
                  <a:outerShdw blurRad="38100" dist="38100" dir="2700000" algn="tl">
                    <a:srgbClr val="000000">
                      <a:alpha val="43137"/>
                    </a:srgbClr>
                  </a:outerShdw>
                </a:effectLst>
                <a:latin typeface="Arial Narrow" panose="020B0606020202030204" pitchFamily="34" charset="0"/>
              </a:rPr>
              <a:t>violencia del otro contrayente o de un tercero</a:t>
            </a:r>
            <a:r>
              <a:rPr lang="es-AR" sz="3200" dirty="0">
                <a:solidFill>
                  <a:schemeClr val="tx1"/>
                </a:solidFill>
                <a:latin typeface="Arial Narrow" panose="020B0606020202030204" pitchFamily="34" charset="0"/>
              </a:rPr>
              <a:t>.</a:t>
            </a:r>
          </a:p>
        </p:txBody>
      </p:sp>
      <p:pic>
        <p:nvPicPr>
          <p:cNvPr id="5122" name="Picture 2" descr="C:\Users\mvicel\AppData\Local\Microsoft\Windows\Temporary Internet Files\Content.IE5\XZJGK0GP\mafalda-full1[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940152" y="2420888"/>
            <a:ext cx="2713484" cy="390716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Rectángulo"/>
          <p:cNvSpPr/>
          <p:nvPr/>
        </p:nvSpPr>
        <p:spPr>
          <a:xfrm>
            <a:off x="4632300" y="-99392"/>
            <a:ext cx="3528392" cy="707886"/>
          </a:xfrm>
          <a:prstGeom prst="rect">
            <a:avLst/>
          </a:prstGeom>
        </p:spPr>
        <p:txBody>
          <a:bodyPr wrap="square">
            <a:spAutoFit/>
          </a:bodyPr>
          <a:lstStyle/>
          <a:p>
            <a:pPr algn="ctr"/>
            <a:r>
              <a:rPr lang="es-AR" sz="4000" b="1" dirty="0">
                <a:solidFill>
                  <a:prstClr val="white"/>
                </a:solidFill>
                <a:effectLst>
                  <a:outerShdw blurRad="38100" dist="38100" dir="2700000" algn="tl">
                    <a:srgbClr val="000000">
                      <a:alpha val="43137"/>
                    </a:srgbClr>
                  </a:outerShdw>
                </a:effectLst>
                <a:latin typeface="Algerian" panose="04020705040A02060702" pitchFamily="82" charset="0"/>
              </a:rPr>
              <a:t>BUENA FE</a:t>
            </a:r>
            <a:endParaRPr lang="es-AR" b="1" dirty="0">
              <a:solidFill>
                <a:prstClr val="white"/>
              </a:solidFill>
              <a:effectLst>
                <a:outerShdw blurRad="38100" dist="38100" dir="2700000" algn="tl">
                  <a:srgbClr val="000000">
                    <a:alpha val="43137"/>
                  </a:srgbClr>
                </a:outerShdw>
              </a:effectLst>
            </a:endParaRPr>
          </a:p>
        </p:txBody>
      </p:sp>
      <p:sp>
        <p:nvSpPr>
          <p:cNvPr id="5" name="4 Llamada ovalada"/>
          <p:cNvSpPr/>
          <p:nvPr/>
        </p:nvSpPr>
        <p:spPr>
          <a:xfrm>
            <a:off x="6396496" y="836712"/>
            <a:ext cx="2257140" cy="144016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400" dirty="0">
                <a:solidFill>
                  <a:prstClr val="white"/>
                </a:solidFill>
                <a:effectLst>
                  <a:outerShdw blurRad="38100" dist="38100" dir="2700000" algn="tl">
                    <a:srgbClr val="000000">
                      <a:alpha val="43137"/>
                    </a:srgbClr>
                  </a:outerShdw>
                </a:effectLst>
                <a:latin typeface="Arial Narrow" panose="020B0606020202030204" pitchFamily="34" charset="0"/>
              </a:rPr>
              <a:t>OBRAR DILIGENTE</a:t>
            </a:r>
          </a:p>
        </p:txBody>
      </p:sp>
    </p:spTree>
    <p:extLst>
      <p:ext uri="{BB962C8B-B14F-4D97-AF65-F5344CB8AC3E}">
        <p14:creationId xmlns:p14="http://schemas.microsoft.com/office/powerpoint/2010/main" xmlns="" val="636549412"/>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620688"/>
            <a:ext cx="7024744" cy="1080120"/>
          </a:xfrm>
        </p:spPr>
        <p:txBody>
          <a:bodyPr/>
          <a:lstStyle/>
          <a:p>
            <a:r>
              <a:rPr lang="es-AR" dirty="0">
                <a:solidFill>
                  <a:schemeClr val="tx1"/>
                </a:solidFill>
              </a:rPr>
              <a:t>a) Buena fe de ambos</a:t>
            </a:r>
          </a:p>
        </p:txBody>
      </p:sp>
      <p:sp>
        <p:nvSpPr>
          <p:cNvPr id="3" name="2 Marcador de contenido"/>
          <p:cNvSpPr>
            <a:spLocks noGrp="1"/>
          </p:cNvSpPr>
          <p:nvPr>
            <p:ph idx="1"/>
          </p:nvPr>
        </p:nvSpPr>
        <p:spPr>
          <a:xfrm>
            <a:off x="899592" y="1528552"/>
            <a:ext cx="7416824" cy="3941025"/>
          </a:xfrm>
        </p:spPr>
        <p:txBody>
          <a:bodyPr>
            <a:normAutofit/>
          </a:bodyPr>
          <a:lstStyle/>
          <a:p>
            <a:pPr>
              <a:buBlip>
                <a:blip r:embed="rId2"/>
              </a:buBlip>
            </a:pPr>
            <a:endParaRPr lang="es-AR" sz="2800" dirty="0"/>
          </a:p>
          <a:p>
            <a:pPr>
              <a:buBlip>
                <a:blip r:embed="rId2"/>
              </a:buBlip>
            </a:pPr>
            <a:r>
              <a:rPr lang="es-AR" sz="2800" dirty="0">
                <a:solidFill>
                  <a:schemeClr val="tx1"/>
                </a:solidFill>
                <a:effectLst>
                  <a:outerShdw blurRad="38100" dist="38100" dir="2700000" algn="tl">
                    <a:srgbClr val="000000">
                      <a:alpha val="43137"/>
                    </a:srgbClr>
                  </a:outerShdw>
                </a:effectLst>
                <a:latin typeface="Arial Narrow" panose="020B0606020202030204" pitchFamily="34" charset="0"/>
              </a:rPr>
              <a:t>TODOS los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efectos válidos</a:t>
            </a:r>
            <a:r>
              <a:rPr lang="es-AR" sz="2800" dirty="0">
                <a:solidFill>
                  <a:schemeClr val="tx1"/>
                </a:solidFill>
                <a:effectLst>
                  <a:outerShdw blurRad="38100" dist="38100" dir="2700000" algn="tl">
                    <a:srgbClr val="000000">
                      <a:alpha val="43137"/>
                    </a:srgbClr>
                  </a:outerShdw>
                </a:effectLst>
                <a:latin typeface="Arial Narrow" panose="020B0606020202030204" pitchFamily="34" charset="0"/>
              </a:rPr>
              <a:t> hasta sentencia</a:t>
            </a:r>
          </a:p>
          <a:p>
            <a:pPr>
              <a:buBlip>
                <a:blip r:embed="rId2"/>
              </a:buBlip>
            </a:pPr>
            <a:r>
              <a:rPr lang="es-AR" sz="2800" dirty="0">
                <a:solidFill>
                  <a:schemeClr val="tx1"/>
                </a:solidFill>
                <a:effectLst>
                  <a:outerShdw blurRad="38100" dist="38100" dir="2700000" algn="tl">
                    <a:srgbClr val="000000">
                      <a:alpha val="43137"/>
                    </a:srgbClr>
                  </a:outerShdw>
                </a:effectLst>
                <a:latin typeface="Arial Narrow" panose="020B0606020202030204" pitchFamily="34" charset="0"/>
              </a:rPr>
              <a:t>La sentencia firme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disuelve el régimen</a:t>
            </a:r>
            <a:r>
              <a:rPr lang="es-AR" sz="2800" dirty="0">
                <a:solidFill>
                  <a:schemeClr val="tx1"/>
                </a:solidFill>
                <a:effectLst>
                  <a:outerShdw blurRad="38100" dist="38100" dir="2700000" algn="tl">
                    <a:srgbClr val="000000">
                      <a:alpha val="43137"/>
                    </a:srgbClr>
                  </a:outerShdw>
                </a:effectLst>
                <a:latin typeface="Arial Narrow" panose="020B0606020202030204" pitchFamily="34" charset="0"/>
              </a:rPr>
              <a:t>  matrimonial convencional o legal supletorio</a:t>
            </a:r>
          </a:p>
          <a:p>
            <a:pPr>
              <a:buBlip>
                <a:blip r:embed="rId2"/>
              </a:buBlip>
            </a:pPr>
            <a:r>
              <a:rPr lang="es-AR" sz="2800" dirty="0">
                <a:solidFill>
                  <a:schemeClr val="tx1"/>
                </a:solidFill>
                <a:effectLst>
                  <a:outerShdw blurRad="38100" dist="38100" dir="2700000" algn="tl">
                    <a:srgbClr val="000000">
                      <a:alpha val="43137"/>
                    </a:srgbClr>
                  </a:outerShdw>
                </a:effectLst>
                <a:latin typeface="Arial Narrow" panose="020B0606020202030204" pitchFamily="34" charset="0"/>
              </a:rPr>
              <a:t>Si produce un desequilibrio para uno de los cónyuges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procede compensación económica</a:t>
            </a:r>
          </a:p>
        </p:txBody>
      </p:sp>
      <p:pic>
        <p:nvPicPr>
          <p:cNvPr id="4099" name="Picture 3" descr="C:\Users\mvicel\AppData\Local\Microsoft\Windows\Temporary Internet Files\Content.IE5\CFO3T7IU\visto%20bueno[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20272" y="692696"/>
            <a:ext cx="1512168" cy="14401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4 Bisel"/>
          <p:cNvSpPr/>
          <p:nvPr/>
        </p:nvSpPr>
        <p:spPr>
          <a:xfrm>
            <a:off x="1187624" y="4869160"/>
            <a:ext cx="6912768" cy="1584176"/>
          </a:xfrm>
          <a:prstGeom prst="bevel">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AR" sz="2400" dirty="0">
                <a:solidFill>
                  <a:prstClr val="white"/>
                </a:solidFill>
                <a:latin typeface="Arial Narrow" panose="020B0606020202030204" pitchFamily="34" charset="0"/>
              </a:rPr>
              <a:t>El CC establecía que el </a:t>
            </a:r>
            <a:r>
              <a:rPr lang="es-AR" sz="2400" b="1" dirty="0">
                <a:solidFill>
                  <a:prstClr val="white"/>
                </a:solidFill>
                <a:effectLst>
                  <a:outerShdw blurRad="38100" dist="38100" dir="2700000" algn="tl">
                    <a:srgbClr val="000000">
                      <a:alpha val="43137"/>
                    </a:srgbClr>
                  </a:outerShdw>
                </a:effectLst>
                <a:latin typeface="Arial Narrow" panose="020B0606020202030204" pitchFamily="34" charset="0"/>
              </a:rPr>
              <a:t>cónyuge de buena fe podía solicitar los alimentos de extrema necesidad</a:t>
            </a:r>
            <a:r>
              <a:rPr lang="es-AR" sz="2400" dirty="0">
                <a:solidFill>
                  <a:prstClr val="white"/>
                </a:solidFill>
                <a:latin typeface="Arial Narrow" panose="020B0606020202030204" pitchFamily="34" charset="0"/>
              </a:rPr>
              <a:t>  art. 209. El </a:t>
            </a:r>
            <a:r>
              <a:rPr lang="es-AR" sz="2400" dirty="0" err="1">
                <a:solidFill>
                  <a:prstClr val="white"/>
                </a:solidFill>
                <a:latin typeface="Arial Narrow" panose="020B0606020202030204" pitchFamily="34" charset="0"/>
              </a:rPr>
              <a:t>CCyC</a:t>
            </a:r>
            <a:r>
              <a:rPr lang="es-AR" sz="2400" dirty="0">
                <a:solidFill>
                  <a:prstClr val="white"/>
                </a:solidFill>
                <a:latin typeface="Arial Narrow" panose="020B0606020202030204" pitchFamily="34" charset="0"/>
              </a:rPr>
              <a:t> </a:t>
            </a:r>
            <a:r>
              <a:rPr lang="es-AR" sz="2400" b="1" u="sng" dirty="0">
                <a:solidFill>
                  <a:prstClr val="white"/>
                </a:solidFill>
                <a:effectLst>
                  <a:outerShdw blurRad="38100" dist="38100" dir="2700000" algn="tl">
                    <a:srgbClr val="000000">
                      <a:alpha val="43137"/>
                    </a:srgbClr>
                  </a:outerShdw>
                </a:effectLst>
                <a:latin typeface="Arial Narrow" panose="020B0606020202030204" pitchFamily="34" charset="0"/>
              </a:rPr>
              <a:t>no autoriza.</a:t>
            </a:r>
            <a:r>
              <a:rPr lang="es-AR" sz="2400" dirty="0">
                <a:solidFill>
                  <a:prstClr val="white"/>
                </a:solidFill>
                <a:latin typeface="Arial Narrow" panose="020B0606020202030204" pitchFamily="34" charset="0"/>
              </a:rPr>
              <a:t> </a:t>
            </a:r>
          </a:p>
        </p:txBody>
      </p:sp>
    </p:spTree>
    <p:extLst>
      <p:ext uri="{BB962C8B-B14F-4D97-AF65-F5344CB8AC3E}">
        <p14:creationId xmlns:p14="http://schemas.microsoft.com/office/powerpoint/2010/main" xmlns="" val="1889103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15616" y="476672"/>
            <a:ext cx="7024744" cy="1143000"/>
          </a:xfrm>
        </p:spPr>
        <p:txBody>
          <a:bodyPr/>
          <a:lstStyle/>
          <a:p>
            <a:r>
              <a:rPr lang="es-AR" dirty="0">
                <a:solidFill>
                  <a:schemeClr val="tx1"/>
                </a:solidFill>
              </a:rPr>
              <a:t>b) Buena fe de un cónyuge</a:t>
            </a:r>
          </a:p>
        </p:txBody>
      </p:sp>
      <p:sp>
        <p:nvSpPr>
          <p:cNvPr id="3" name="2 Marcador de contenido"/>
          <p:cNvSpPr>
            <a:spLocks noGrp="1"/>
          </p:cNvSpPr>
          <p:nvPr>
            <p:ph idx="1"/>
          </p:nvPr>
        </p:nvSpPr>
        <p:spPr>
          <a:xfrm>
            <a:off x="827584" y="1628800"/>
            <a:ext cx="7488832" cy="4752528"/>
          </a:xfrm>
          <a:ln w="38100">
            <a:solidFill>
              <a:srgbClr val="7030A0"/>
            </a:solidFill>
          </a:ln>
        </p:spPr>
        <p:txBody>
          <a:bodyPr>
            <a:noAutofit/>
          </a:bodyPr>
          <a:lstStyle/>
          <a:p>
            <a:pPr marL="68580" indent="0" algn="ctr">
              <a:buNone/>
            </a:pPr>
            <a:r>
              <a:rPr lang="es-AR" sz="2800" b="1" dirty="0" err="1">
                <a:effectLst>
                  <a:outerShdw blurRad="38100" dist="38100" dir="2700000" algn="tl">
                    <a:srgbClr val="000000">
                      <a:alpha val="43137"/>
                    </a:srgbClr>
                  </a:outerShdw>
                </a:effectLst>
                <a:latin typeface="Arial Narrow" panose="020B0606020202030204" pitchFamily="34" charset="0"/>
              </a:rPr>
              <a:t>CNac</a:t>
            </a:r>
            <a:r>
              <a:rPr lang="es-AR" sz="2800" b="1" dirty="0">
                <a:effectLst>
                  <a:outerShdw blurRad="38100" dist="38100" dir="2700000" algn="tl">
                    <a:srgbClr val="000000">
                      <a:alpha val="43137"/>
                    </a:srgbClr>
                  </a:outerShdw>
                </a:effectLst>
                <a:latin typeface="Arial Narrow" panose="020B0606020202030204" pitchFamily="34" charset="0"/>
              </a:rPr>
              <a:t>. </a:t>
            </a:r>
            <a:r>
              <a:rPr lang="es-AR" sz="2800" b="1" dirty="0" err="1">
                <a:effectLst>
                  <a:outerShdw blurRad="38100" dist="38100" dir="2700000" algn="tl">
                    <a:srgbClr val="000000">
                      <a:alpha val="43137"/>
                    </a:srgbClr>
                  </a:outerShdw>
                </a:effectLst>
                <a:latin typeface="Arial Narrow" panose="020B0606020202030204" pitchFamily="34" charset="0"/>
              </a:rPr>
              <a:t>Apel</a:t>
            </a:r>
            <a:r>
              <a:rPr lang="es-AR" sz="2800" b="1" dirty="0">
                <a:effectLst>
                  <a:outerShdw blurRad="38100" dist="38100" dir="2700000" algn="tl">
                    <a:srgbClr val="000000">
                      <a:alpha val="43137"/>
                    </a:srgbClr>
                  </a:outerShdw>
                </a:effectLst>
                <a:latin typeface="Arial Narrow" panose="020B0606020202030204" pitchFamily="34" charset="0"/>
              </a:rPr>
              <a:t>. </a:t>
            </a:r>
            <a:r>
              <a:rPr lang="es-AR" sz="2800" b="1" dirty="0" err="1">
                <a:effectLst>
                  <a:outerShdw blurRad="38100" dist="38100" dir="2700000" algn="tl">
                    <a:srgbClr val="000000">
                      <a:alpha val="43137"/>
                    </a:srgbClr>
                  </a:outerShdw>
                </a:effectLst>
                <a:latin typeface="Arial Narrow" panose="020B0606020202030204" pitchFamily="34" charset="0"/>
              </a:rPr>
              <a:t>Civ</a:t>
            </a:r>
            <a:r>
              <a:rPr lang="es-AR" sz="2800" b="1" dirty="0">
                <a:effectLst>
                  <a:outerShdw blurRad="38100" dist="38100" dir="2700000" algn="tl">
                    <a:srgbClr val="000000">
                      <a:alpha val="43137"/>
                    </a:srgbClr>
                  </a:outerShdw>
                </a:effectLst>
                <a:latin typeface="Arial Narrow" panose="020B0606020202030204" pitchFamily="34" charset="0"/>
              </a:rPr>
              <a:t>., Sala G, ”M. A. C. c/ I. A. R. s/   nulidad de matrimonio”, </a:t>
            </a:r>
            <a:r>
              <a:rPr lang="es-AR" sz="2800" b="1" u="sng" dirty="0">
                <a:effectLst>
                  <a:outerShdw blurRad="38100" dist="38100" dir="2700000" algn="tl">
                    <a:srgbClr val="000000">
                      <a:alpha val="43137"/>
                    </a:srgbClr>
                  </a:outerShdw>
                </a:effectLst>
                <a:latin typeface="Arial Narrow" panose="020B0606020202030204" pitchFamily="34" charset="0"/>
              </a:rPr>
              <a:t>01/09/2014</a:t>
            </a:r>
            <a:r>
              <a:rPr lang="es-AR" sz="2800" b="1" dirty="0">
                <a:effectLst>
                  <a:outerShdw blurRad="38100" dist="38100" dir="2700000" algn="tl">
                    <a:srgbClr val="000000">
                      <a:alpha val="43137"/>
                    </a:srgbClr>
                  </a:outerShdw>
                </a:effectLst>
                <a:latin typeface="Arial Narrow" panose="020B0606020202030204" pitchFamily="34" charset="0"/>
              </a:rPr>
              <a:t>.</a:t>
            </a:r>
          </a:p>
          <a:p>
            <a:r>
              <a:rPr lang="es-AR" dirty="0">
                <a:latin typeface="Arial Narrow" panose="020B0606020202030204" pitchFamily="34" charset="0"/>
              </a:rPr>
              <a:t>Matrimonio celebrado en la ciudad de Las Vegas, EEUU. Se reconoció la </a:t>
            </a:r>
            <a:r>
              <a:rPr lang="es-AR" dirty="0">
                <a:solidFill>
                  <a:schemeClr val="tx1"/>
                </a:solidFill>
                <a:latin typeface="Arial Narrow" panose="020B0606020202030204" pitchFamily="34" charset="0"/>
              </a:rPr>
              <a:t>buena fe de la actora</a:t>
            </a:r>
            <a:r>
              <a:rPr lang="es-AR" dirty="0">
                <a:latin typeface="Arial Narrow" panose="020B0606020202030204" pitchFamily="34" charset="0"/>
              </a:rPr>
              <a:t> y la </a:t>
            </a:r>
            <a:r>
              <a:rPr lang="es-AR" b="1" u="sng" dirty="0">
                <a:solidFill>
                  <a:srgbClr val="FF0000"/>
                </a:solidFill>
                <a:effectLst>
                  <a:outerShdw blurRad="38100" dist="38100" dir="2700000" algn="tl">
                    <a:srgbClr val="000000">
                      <a:alpha val="43137"/>
                    </a:srgbClr>
                  </a:outerShdw>
                </a:effectLst>
                <a:latin typeface="Arial Narrow" panose="020B0606020202030204" pitchFamily="34" charset="0"/>
              </a:rPr>
              <a:t>mala fe del demandado, quien no logró probar que su cónyuge conocía el impedimento de ligamen</a:t>
            </a:r>
            <a:r>
              <a:rPr lang="es-AR" dirty="0">
                <a:latin typeface="Arial Narrow" panose="020B0606020202030204" pitchFamily="34" charset="0"/>
              </a:rPr>
              <a:t> que afectaba el matrimonio.</a:t>
            </a:r>
          </a:p>
          <a:p>
            <a:r>
              <a:rPr lang="es-AR" dirty="0">
                <a:latin typeface="Arial Narrow" panose="020B0606020202030204" pitchFamily="34" charset="0"/>
              </a:rPr>
              <a:t>Del art. 224 CC los jueces infirieron que </a:t>
            </a:r>
            <a:r>
              <a:rPr lang="es-AR" b="1" u="sng" dirty="0">
                <a:solidFill>
                  <a:srgbClr val="00B0F0"/>
                </a:solidFill>
                <a:effectLst>
                  <a:outerShdw blurRad="38100" dist="38100" dir="2700000" algn="tl">
                    <a:srgbClr val="000000">
                      <a:alpha val="43137"/>
                    </a:srgbClr>
                  </a:outerShdw>
                </a:effectLst>
                <a:latin typeface="Arial Narrow" panose="020B0606020202030204" pitchFamily="34" charset="0"/>
              </a:rPr>
              <a:t>la buena fe radica en el desconocimiento del impedimento o circunstancia que provoca la invalidez</a:t>
            </a:r>
            <a:r>
              <a:rPr lang="es-AR" dirty="0">
                <a:latin typeface="Arial Narrow" panose="020B0606020202030204" pitchFamily="34" charset="0"/>
              </a:rPr>
              <a:t>. Esa ignorancia y, por ende, la buena fe, ha de ser presumida, conforme lo establecido por los arts. 2364 y 4008 CC</a:t>
            </a:r>
          </a:p>
        </p:txBody>
      </p:sp>
    </p:spTree>
    <p:extLst>
      <p:ext uri="{BB962C8B-B14F-4D97-AF65-F5344CB8AC3E}">
        <p14:creationId xmlns:p14="http://schemas.microsoft.com/office/powerpoint/2010/main" xmlns="" val="3219603640"/>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AR" b="1" dirty="0">
                <a:solidFill>
                  <a:schemeClr val="tx1"/>
                </a:solidFill>
              </a:rPr>
              <a:t>Ha corrido mucha agua debajo del puente…</a:t>
            </a:r>
          </a:p>
        </p:txBody>
      </p:sp>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41EE7DC-4A64-4E08-A529-1740231CB4B3}" type="slidenum">
              <a:rPr kumimoji="0" lang="es-AR" sz="1800" b="0" i="0" u="none" strike="noStrike" kern="0" cap="none" spc="0" normalizeH="0" baseline="0" noProof="0" smtClean="0">
                <a:ln>
                  <a:noFill/>
                </a:ln>
                <a:solidFill>
                  <a:srgbClr val="90C226"/>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s-AR" sz="1800" b="0" i="0" u="none" strike="noStrike" kern="0" cap="none" spc="0" normalizeH="0" baseline="0" noProof="0">
              <a:ln>
                <a:noFill/>
              </a:ln>
              <a:solidFill>
                <a:srgbClr val="90C226"/>
              </a:solidFill>
              <a:effectLst/>
              <a:uLnTx/>
              <a:uFillTx/>
            </a:endParaRPr>
          </a:p>
        </p:txBody>
      </p:sp>
      <p:pic>
        <p:nvPicPr>
          <p:cNvPr id="5" name="Marcador de contenido 4"/>
          <p:cNvPicPr>
            <a:picLocks noGrp="1" noChangeAspect="1"/>
          </p:cNvPicPr>
          <p:nvPr>
            <p:ph idx="1"/>
          </p:nvPr>
        </p:nvPicPr>
        <p:blipFill>
          <a:blip r:embed="rId2"/>
          <a:stretch>
            <a:fillRect/>
          </a:stretch>
        </p:blipFill>
        <p:spPr>
          <a:xfrm>
            <a:off x="899592" y="1904652"/>
            <a:ext cx="7087630" cy="4718632"/>
          </a:xfrm>
          <a:prstGeom prst="rect">
            <a:avLst/>
          </a:prstGeom>
        </p:spPr>
      </p:pic>
      <p:sp>
        <p:nvSpPr>
          <p:cNvPr id="6" name="Marcador de fecha 5"/>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5A37E0D-6802-42C7-B788-AB83B26199E2}" type="datetime12">
              <a:rPr kumimoji="0" lang="es-AR" sz="1800" b="0" i="0" u="none" strike="noStrike" kern="0" cap="none" spc="0" normalizeH="0" baseline="0" noProof="0" smtClean="0">
                <a:ln>
                  <a:noFill/>
                </a:ln>
                <a:solidFill>
                  <a:prstClr val="white">
                    <a:alpha val="60000"/>
                  </a:prst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2:21 p. m.</a:t>
            </a:fld>
            <a:endParaRPr kumimoji="0" lang="es-AR" sz="1800" b="0" i="0" u="none" strike="noStrike" kern="0" cap="none" spc="0" normalizeH="0" baseline="0" noProof="0">
              <a:ln>
                <a:noFill/>
              </a:ln>
              <a:solidFill>
                <a:prstClr val="white">
                  <a:alpha val="60000"/>
                </a:prstClr>
              </a:solidFill>
              <a:effectLst/>
              <a:uLnTx/>
              <a:uFillTx/>
            </a:endParaRPr>
          </a:p>
        </p:txBody>
      </p:sp>
    </p:spTree>
    <p:extLst>
      <p:ext uri="{BB962C8B-B14F-4D97-AF65-F5344CB8AC3E}">
        <p14:creationId xmlns:p14="http://schemas.microsoft.com/office/powerpoint/2010/main" xmlns="" val="413064087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9076" y="1268760"/>
            <a:ext cx="7848872" cy="5570756"/>
          </a:xfrm>
          <a:prstGeom prst="rect">
            <a:avLst/>
          </a:prstGeom>
        </p:spPr>
        <p:txBody>
          <a:bodyPr wrap="square">
            <a:spAutoFit/>
          </a:bodyPr>
          <a:lstStyle/>
          <a:p>
            <a:r>
              <a:rPr lang="es-AR" sz="2800" dirty="0">
                <a:solidFill>
                  <a:prstClr val="black"/>
                </a:solidFill>
                <a:latin typeface="Arial Narrow" panose="020B0606020202030204" pitchFamily="34" charset="0"/>
              </a:rPr>
              <a:t>El matrimonio producirá </a:t>
            </a:r>
            <a: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t>hasta el día de la sentencia</a:t>
            </a:r>
            <a:r>
              <a:rPr lang="es-AR" sz="2800" dirty="0">
                <a:solidFill>
                  <a:prstClr val="black"/>
                </a:solidFill>
                <a:latin typeface="Arial Narrow" panose="020B0606020202030204" pitchFamily="34" charset="0"/>
              </a:rPr>
              <a:t> que declare la nulidad, </a:t>
            </a:r>
            <a:r>
              <a:rPr lang="es-AR" sz="2800" b="1" u="sng" dirty="0">
                <a:solidFill>
                  <a:prstClr val="black"/>
                </a:solidFill>
                <a:effectLst>
                  <a:outerShdw blurRad="38100" dist="38100" dir="2700000" algn="tl">
                    <a:srgbClr val="000000">
                      <a:alpha val="43137"/>
                    </a:srgbClr>
                  </a:outerShdw>
                </a:effectLst>
                <a:latin typeface="Arial Narrow" panose="020B0606020202030204" pitchFamily="34" charset="0"/>
              </a:rPr>
              <a:t>todos los efectos del matrimonio válido</a:t>
            </a:r>
            <a:r>
              <a:rPr lang="es-AR" sz="2800" dirty="0">
                <a:solidFill>
                  <a:prstClr val="black"/>
                </a:solidFill>
                <a:latin typeface="Arial Narrow" panose="020B0606020202030204" pitchFamily="34" charset="0"/>
              </a:rPr>
              <a:t>, sólo respecto al </a:t>
            </a:r>
            <a:r>
              <a:rPr lang="es-AR" sz="2800" b="1" u="sng" dirty="0">
                <a:solidFill>
                  <a:srgbClr val="FF33CC"/>
                </a:solidFill>
                <a:effectLst>
                  <a:outerShdw blurRad="38100" dist="38100" dir="2700000" algn="tl">
                    <a:srgbClr val="000000">
                      <a:alpha val="43137"/>
                    </a:srgbClr>
                  </a:outerShdw>
                </a:effectLst>
                <a:latin typeface="Arial Narrow" panose="020B0606020202030204" pitchFamily="34" charset="0"/>
              </a:rPr>
              <a:t>cónyuge de buena fe</a:t>
            </a:r>
            <a:r>
              <a:rPr lang="es-AR" sz="2800" dirty="0">
                <a:solidFill>
                  <a:prstClr val="black"/>
                </a:solidFill>
                <a:latin typeface="Arial Narrow" panose="020B0606020202030204" pitchFamily="34" charset="0"/>
              </a:rPr>
              <a:t>.</a:t>
            </a:r>
          </a:p>
          <a:p>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La nulidad otorga al cónyuge de buena fe:</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a) solicitar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compensaciones económicas</a:t>
            </a:r>
            <a:r>
              <a:rPr lang="es-AR" sz="2800" dirty="0">
                <a:solidFill>
                  <a:prstClr val="black"/>
                </a:solidFill>
                <a:latin typeface="Arial Narrow" panose="020B0606020202030204" pitchFamily="34" charset="0"/>
              </a:rPr>
              <a:t> (art. 441 y 442)</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b)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revocar las donaciones</a:t>
            </a:r>
            <a:r>
              <a:rPr lang="es-AR" sz="2800" dirty="0">
                <a:solidFill>
                  <a:prstClr val="black"/>
                </a:solidFill>
                <a:latin typeface="Arial Narrow" panose="020B0606020202030204" pitchFamily="34" charset="0"/>
              </a:rPr>
              <a:t> realizadas al cónyuge de mala fe.</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c) demandar por i</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ndemnización de daños y perjuicios</a:t>
            </a:r>
            <a:r>
              <a:rPr lang="es-AR" sz="2800" dirty="0">
                <a:solidFill>
                  <a:prstClr val="black"/>
                </a:solidFill>
                <a:latin typeface="Arial Narrow" panose="020B0606020202030204" pitchFamily="34" charset="0"/>
              </a:rPr>
              <a:t> al cónyuge de mala fe y a los terceros que hayan provocado el error, incurrido en dolo, o ejercido violencia.</a:t>
            </a:r>
            <a:br>
              <a:rPr lang="es-AR" sz="2800" dirty="0">
                <a:solidFill>
                  <a:prstClr val="black"/>
                </a:solidFill>
                <a:latin typeface="Arial Narrow" panose="020B0606020202030204" pitchFamily="34" charset="0"/>
              </a:rPr>
            </a:br>
            <a:r>
              <a:rPr lang="es-AR" sz="2400" dirty="0">
                <a:solidFill>
                  <a:prstClr val="black"/>
                </a:solidFill>
                <a:latin typeface="Arial Narrow" panose="020B0606020202030204" pitchFamily="34" charset="0"/>
              </a:rPr>
              <a:t/>
            </a:r>
            <a:br>
              <a:rPr lang="es-AR" sz="2400" dirty="0">
                <a:solidFill>
                  <a:prstClr val="black"/>
                </a:solidFill>
                <a:latin typeface="Arial Narrow" panose="020B0606020202030204" pitchFamily="34" charset="0"/>
              </a:rPr>
            </a:br>
            <a:endParaRPr lang="es-AR" sz="2400" dirty="0">
              <a:solidFill>
                <a:prstClr val="black"/>
              </a:solidFill>
              <a:latin typeface="Arial Narrow" panose="020B0606020202030204" pitchFamily="34" charset="0"/>
            </a:endParaRPr>
          </a:p>
        </p:txBody>
      </p:sp>
      <p:sp>
        <p:nvSpPr>
          <p:cNvPr id="5" name="4 Rectángulo"/>
          <p:cNvSpPr/>
          <p:nvPr/>
        </p:nvSpPr>
        <p:spPr>
          <a:xfrm>
            <a:off x="4644008" y="44778"/>
            <a:ext cx="3528391" cy="523220"/>
          </a:xfrm>
          <a:prstGeom prst="rect">
            <a:avLst/>
          </a:prstGeom>
          <a:solidFill>
            <a:srgbClr val="00B0F0"/>
          </a:solidFill>
          <a:ln w="76200">
            <a:solidFill>
              <a:srgbClr val="00B0F0"/>
            </a:solidFill>
          </a:ln>
        </p:spPr>
        <p:txBody>
          <a:bodyPr wrap="square">
            <a:spAutoFit/>
          </a:bodyPr>
          <a:lstStyle/>
          <a:p>
            <a:pPr algn="ctr"/>
            <a:r>
              <a:rPr lang="es-AR" sz="2800" dirty="0">
                <a:solidFill>
                  <a:prstClr val="black"/>
                </a:solidFill>
                <a:latin typeface="Algerian" panose="04020705040A02060702" pitchFamily="82" charset="0"/>
              </a:rPr>
              <a:t>Art. 429</a:t>
            </a:r>
            <a:endParaRPr lang="es-AR" dirty="0">
              <a:solidFill>
                <a:prstClr val="black"/>
              </a:solidFill>
              <a:latin typeface="Algerian" panose="04020705040A02060702" pitchFamily="82" charset="0"/>
            </a:endParaRPr>
          </a:p>
        </p:txBody>
      </p:sp>
    </p:spTree>
    <p:extLst>
      <p:ext uri="{BB962C8B-B14F-4D97-AF65-F5344CB8AC3E}">
        <p14:creationId xmlns:p14="http://schemas.microsoft.com/office/powerpoint/2010/main" xmlns="" val="308968945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692696"/>
            <a:ext cx="7704856" cy="6124754"/>
          </a:xfrm>
          <a:prstGeom prst="rect">
            <a:avLst/>
          </a:prstGeom>
        </p:spPr>
        <p:txBody>
          <a:bodyPr wrap="square">
            <a:spAutoFit/>
          </a:bodyPr>
          <a:lstStyle/>
          <a:p>
            <a:r>
              <a:rPr lang="es-AR" sz="2800" dirty="0">
                <a:solidFill>
                  <a:prstClr val="black"/>
                </a:solidFill>
                <a:latin typeface="Arial Narrow" panose="020B0606020202030204" pitchFamily="34" charset="0"/>
              </a:rPr>
              <a:t>Si los cónyuges hubieran estado sometidos al </a:t>
            </a:r>
            <a: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t>régimen de comunidad</a:t>
            </a:r>
            <a:r>
              <a:rPr lang="es-AR" sz="2800" dirty="0">
                <a:solidFill>
                  <a:prstClr val="black"/>
                </a:solidFill>
                <a:latin typeface="Arial Narrow" panose="020B0606020202030204" pitchFamily="34" charset="0"/>
              </a:rPr>
              <a:t> el de buena fe puede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optar</a:t>
            </a:r>
            <a:r>
              <a:rPr lang="es-AR" sz="2800" dirty="0">
                <a:solidFill>
                  <a:prstClr val="black"/>
                </a:solidFill>
                <a:latin typeface="Arial Narrow" panose="020B0606020202030204" pitchFamily="34" charset="0"/>
              </a:rPr>
              <a:t>: </a:t>
            </a:r>
          </a:p>
          <a:p>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1) por considerar que el matrimonio ha estado </a:t>
            </a:r>
            <a:r>
              <a:rPr lang="es-AR" sz="2800" b="1" u="sng" dirty="0">
                <a:solidFill>
                  <a:srgbClr val="00B050"/>
                </a:solidFill>
                <a:effectLst>
                  <a:outerShdw blurRad="38100" dist="38100" dir="2700000" algn="tl">
                    <a:srgbClr val="000000">
                      <a:alpha val="43137"/>
                    </a:srgbClr>
                  </a:outerShdw>
                </a:effectLst>
                <a:latin typeface="Arial Narrow" panose="020B0606020202030204" pitchFamily="34" charset="0"/>
              </a:rPr>
              <a:t>regido por el régimen de separación de bienes</a:t>
            </a:r>
            <a:r>
              <a:rPr lang="es-AR" sz="2800" dirty="0">
                <a:solidFill>
                  <a:prstClr val="black"/>
                </a:solidFill>
                <a:latin typeface="Arial Narrow" panose="020B0606020202030204" pitchFamily="34" charset="0"/>
              </a:rPr>
              <a:t>;</a:t>
            </a:r>
          </a:p>
          <a:p>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2) por </a:t>
            </a:r>
            <a:r>
              <a:rPr lang="es-AR" sz="2800" b="1" u="sng" dirty="0">
                <a:solidFill>
                  <a:srgbClr val="FF33CC"/>
                </a:solidFill>
                <a:effectLst>
                  <a:outerShdw blurRad="38100" dist="38100" dir="2700000" algn="tl">
                    <a:srgbClr val="000000">
                      <a:alpha val="43137"/>
                    </a:srgbClr>
                  </a:outerShdw>
                </a:effectLst>
                <a:latin typeface="Arial Narrow" panose="020B0606020202030204" pitchFamily="34" charset="0"/>
              </a:rPr>
              <a:t>liquidar los bienes</a:t>
            </a:r>
            <a:r>
              <a:rPr lang="es-AR" sz="2800" dirty="0">
                <a:solidFill>
                  <a:prstClr val="black"/>
                </a:solidFill>
                <a:latin typeface="Arial Narrow" panose="020B0606020202030204" pitchFamily="34" charset="0"/>
              </a:rPr>
              <a:t> mediante la aplicación de las normas del régimen de comunidad;</a:t>
            </a:r>
          </a:p>
          <a:p>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3) por exigir la demostración de los aportes de cada cónyuge de </a:t>
            </a:r>
            <a:r>
              <a:rPr lang="es-AR" sz="2800" b="1" u="sng" dirty="0">
                <a:solidFill>
                  <a:srgbClr val="CBC717"/>
                </a:solidFill>
                <a:effectLst>
                  <a:outerShdw blurRad="38100" dist="38100" dir="2700000" algn="tl">
                    <a:srgbClr val="000000">
                      <a:alpha val="43137"/>
                    </a:srgbClr>
                  </a:outerShdw>
                </a:effectLst>
                <a:latin typeface="Arial Narrow" panose="020B0606020202030204" pitchFamily="34" charset="0"/>
              </a:rPr>
              <a:t>dividir los bienes</a:t>
            </a:r>
            <a:r>
              <a:rPr lang="es-AR" sz="2800" dirty="0">
                <a:solidFill>
                  <a:prstClr val="black"/>
                </a:solidFill>
                <a:latin typeface="Arial Narrow" panose="020B0606020202030204" pitchFamily="34" charset="0"/>
              </a:rPr>
              <a:t> en proporción a ellos </a:t>
            </a:r>
            <a:r>
              <a:rPr lang="es-AR" sz="2800" b="1" u="sng" dirty="0">
                <a:solidFill>
                  <a:srgbClr val="CBC717"/>
                </a:solidFill>
                <a:effectLst>
                  <a:outerShdw blurRad="38100" dist="38100" dir="2700000" algn="tl">
                    <a:srgbClr val="000000">
                      <a:alpha val="43137"/>
                    </a:srgbClr>
                  </a:outerShdw>
                </a:effectLst>
                <a:latin typeface="Arial Narrow" panose="020B0606020202030204" pitchFamily="34" charset="0"/>
              </a:rPr>
              <a:t>como si se tratase de una sociedad no constituida regularmente</a:t>
            </a:r>
            <a:r>
              <a:rPr lang="es-AR" sz="2800" dirty="0">
                <a:solidFill>
                  <a:prstClr val="black"/>
                </a:solidFill>
                <a:latin typeface="Arial Narrow" panose="020B0606020202030204" pitchFamily="34" charset="0"/>
              </a:rPr>
              <a:t>.</a:t>
            </a:r>
            <a:br>
              <a:rPr lang="es-AR" sz="2800" dirty="0">
                <a:solidFill>
                  <a:prstClr val="black"/>
                </a:solidFill>
                <a:latin typeface="Arial Narrow" panose="020B0606020202030204" pitchFamily="34" charset="0"/>
              </a:rPr>
            </a:br>
            <a:endParaRPr lang="es-AR" sz="2800" dirty="0">
              <a:solidFill>
                <a:prstClr val="black"/>
              </a:solidFill>
              <a:latin typeface="Arial Narrow" panose="020B0606020202030204" pitchFamily="34" charset="0"/>
            </a:endParaRPr>
          </a:p>
        </p:txBody>
      </p:sp>
      <p:pic>
        <p:nvPicPr>
          <p:cNvPr id="6147" name="Picture 3" descr="C:\Users\mvicel\AppData\Local\Microsoft\Windows\Temporary Internet Files\Content.IE5\UV488R05\franquicias-en-M%C3%A9xico-Bienes-Ra%C2%B0ces[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64288" y="3678080"/>
            <a:ext cx="1195388" cy="957262"/>
          </a:xfrm>
          <a:prstGeom prst="rect">
            <a:avLst/>
          </a:prstGeom>
          <a:noFill/>
          <a:extLst>
            <a:ext uri="{909E8E84-426E-40DD-AFC4-6F175D3DCCD1}">
              <a14:hiddenFill xmlns:a14="http://schemas.microsoft.com/office/drawing/2010/main" xmlns="">
                <a:solidFill>
                  <a:srgbClr val="FFFFFF"/>
                </a:solidFill>
              </a14:hiddenFill>
            </a:ext>
          </a:extLst>
        </p:spPr>
      </p:pic>
      <p:pic>
        <p:nvPicPr>
          <p:cNvPr id="6149" name="Picture 5" descr="C:\Users\mvicel\AppData\Local\Microsoft\Windows\Temporary Internet Files\Content.IE5\2E9I7L0Y\nino-division[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04248" y="2420888"/>
            <a:ext cx="1223640" cy="864096"/>
          </a:xfrm>
          <a:prstGeom prst="rect">
            <a:avLst/>
          </a:prstGeom>
          <a:noFill/>
          <a:extLst>
            <a:ext uri="{909E8E84-426E-40DD-AFC4-6F175D3DCCD1}">
              <a14:hiddenFill xmlns:a14="http://schemas.microsoft.com/office/drawing/2010/main" xmlns="">
                <a:solidFill>
                  <a:srgbClr val="FFFFFF"/>
                </a:solidFill>
              </a14:hiddenFill>
            </a:ext>
          </a:extLst>
        </p:spPr>
      </p:pic>
      <p:pic>
        <p:nvPicPr>
          <p:cNvPr id="6150" name="Picture 6" descr="C:\Users\mvicel\AppData\Local\Microsoft\Windows\Temporary Internet Files\Content.IE5\UV488R05\200px-Sinal_de_dividir_svg[1].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416068" y="5925492"/>
            <a:ext cx="860574" cy="5760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003671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043490" y="1052736"/>
            <a:ext cx="7272926" cy="806604"/>
          </a:xfrm>
        </p:spPr>
        <p:txBody>
          <a:bodyPr>
            <a:normAutofit fontScale="90000"/>
          </a:bodyPr>
          <a:lstStyle/>
          <a:p>
            <a:r>
              <a:rPr lang="es-AR" dirty="0">
                <a:solidFill>
                  <a:schemeClr val="tx1"/>
                </a:solidFill>
              </a:rPr>
              <a:t>c) Mala fe de ambos cónyuges</a:t>
            </a:r>
          </a:p>
        </p:txBody>
      </p:sp>
      <p:pic>
        <p:nvPicPr>
          <p:cNvPr id="7170" name="Picture 2" descr="C:\Users\mvicel\AppData\Local\Microsoft\Windows\Temporary Internet Files\Content.IE5\UV488R05\photo[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99992" y="0"/>
            <a:ext cx="3816424" cy="1268760"/>
          </a:xfrm>
          <a:prstGeom prst="rect">
            <a:avLst/>
          </a:prstGeom>
          <a:solidFill>
            <a:schemeClr val="bg1"/>
          </a:solidFill>
        </p:spPr>
      </p:pic>
      <p:sp>
        <p:nvSpPr>
          <p:cNvPr id="4" name="3 Rectángulo"/>
          <p:cNvSpPr/>
          <p:nvPr/>
        </p:nvSpPr>
        <p:spPr>
          <a:xfrm>
            <a:off x="1117948" y="2276872"/>
            <a:ext cx="6984776" cy="3539430"/>
          </a:xfrm>
          <a:prstGeom prst="rect">
            <a:avLst/>
          </a:prstGeom>
        </p:spPr>
        <p:txBody>
          <a:bodyPr wrap="square">
            <a:spAutoFit/>
          </a:bodyPr>
          <a:lstStyle/>
          <a:p>
            <a:r>
              <a:rPr lang="es-AR" sz="2800" dirty="0">
                <a:solidFill>
                  <a:prstClr val="black"/>
                </a:solidFill>
                <a:latin typeface="Arial Narrow" panose="020B0606020202030204" pitchFamily="34" charset="0"/>
              </a:rPr>
              <a:t>El matrimonio </a:t>
            </a:r>
            <a:r>
              <a:rPr lang="es-AR" sz="2800" b="1" u="sng" dirty="0">
                <a:solidFill>
                  <a:srgbClr val="DC06B3"/>
                </a:solidFill>
                <a:effectLst>
                  <a:outerShdw blurRad="38100" dist="38100" dir="2700000" algn="tl">
                    <a:srgbClr val="000000">
                      <a:alpha val="43137"/>
                    </a:srgbClr>
                  </a:outerShdw>
                </a:effectLst>
                <a:latin typeface="Arial Narrow" panose="020B0606020202030204" pitchFamily="34" charset="0"/>
              </a:rPr>
              <a:t>NO produce efecto</a:t>
            </a:r>
            <a:r>
              <a:rPr lang="es-AR" sz="2800" dirty="0">
                <a:solidFill>
                  <a:prstClr val="black"/>
                </a:solidFill>
                <a:latin typeface="Arial Narrow" panose="020B0606020202030204" pitchFamily="34" charset="0"/>
              </a:rPr>
              <a:t> alguno.</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Las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convenciones matrimoniales quedan sin efecto</a:t>
            </a:r>
            <a:r>
              <a:rPr lang="es-AR" sz="2800" dirty="0">
                <a:solidFill>
                  <a:prstClr val="black"/>
                </a:solidFill>
                <a:latin typeface="Arial Narrow" panose="020B0606020202030204" pitchFamily="34" charset="0"/>
              </a:rPr>
              <a:t>, sin perjuicio de los </a:t>
            </a:r>
            <a:r>
              <a:rPr lang="es-AR" sz="2800" b="1" u="sng" dirty="0">
                <a:solidFill>
                  <a:srgbClr val="00B050"/>
                </a:solidFill>
                <a:effectLst>
                  <a:outerShdw blurRad="38100" dist="38100" dir="2700000" algn="tl">
                    <a:srgbClr val="000000">
                      <a:alpha val="43137"/>
                    </a:srgbClr>
                  </a:outerShdw>
                </a:effectLst>
                <a:latin typeface="Arial Narrow" panose="020B0606020202030204" pitchFamily="34" charset="0"/>
              </a:rPr>
              <a:t>derechos de terceros</a:t>
            </a:r>
            <a:r>
              <a:rPr lang="es-AR" sz="2800" dirty="0">
                <a:solidFill>
                  <a:prstClr val="black"/>
                </a:solidFill>
                <a:latin typeface="Arial Narrow" panose="020B0606020202030204" pitchFamily="34" charset="0"/>
              </a:rPr>
              <a:t>.</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
            </a:r>
            <a:br>
              <a:rPr lang="es-AR" sz="2800" dirty="0">
                <a:solidFill>
                  <a:prstClr val="black"/>
                </a:solidFill>
                <a:latin typeface="Arial Narrow" panose="020B0606020202030204" pitchFamily="34" charset="0"/>
              </a:rPr>
            </a:br>
            <a:r>
              <a:rPr lang="es-AR" sz="2800" dirty="0">
                <a:solidFill>
                  <a:prstClr val="black"/>
                </a:solidFill>
                <a:latin typeface="Arial Narrow" panose="020B0606020202030204" pitchFamily="34" charset="0"/>
              </a:rPr>
              <a:t>Los bienes adquiridos hasta la nulidad se distribuyen, si se acreditan los aportes, como si fuese una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sociedad no constituida regularmente</a:t>
            </a:r>
            <a:r>
              <a:rPr lang="es-AR" sz="2800" dirty="0">
                <a:solidFill>
                  <a:prstClr val="black"/>
                </a:solidFill>
                <a:latin typeface="Arial Narrow" panose="020B0606020202030204" pitchFamily="34" charset="0"/>
              </a:rPr>
              <a:t>.</a:t>
            </a:r>
          </a:p>
        </p:txBody>
      </p:sp>
    </p:spTree>
    <p:extLst>
      <p:ext uri="{BB962C8B-B14F-4D97-AF65-F5344CB8AC3E}">
        <p14:creationId xmlns:p14="http://schemas.microsoft.com/office/powerpoint/2010/main" xmlns="" val="411223950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692697"/>
            <a:ext cx="8064896" cy="2952327"/>
          </a:xfrm>
        </p:spPr>
        <p:txBody>
          <a:bodyPr>
            <a:noAutofit/>
          </a:bodyPr>
          <a:lstStyle/>
          <a:p>
            <a:pPr marL="457200" indent="-457200">
              <a:buBlip>
                <a:blip r:embed="rId2"/>
              </a:buBlip>
            </a:pPr>
            <a:r>
              <a:rPr lang="es-AR" sz="2800" b="1" u="sng" dirty="0">
                <a:solidFill>
                  <a:srgbClr val="002060"/>
                </a:solidFill>
                <a:effectLst>
                  <a:outerShdw blurRad="38100" dist="38100" dir="2700000" algn="tl">
                    <a:srgbClr val="000000">
                      <a:alpha val="43137"/>
                    </a:srgbClr>
                  </a:outerShdw>
                </a:effectLst>
                <a:latin typeface="Arial Narrow" panose="020B0606020202030204" pitchFamily="34" charset="0"/>
              </a:rPr>
              <a:t>EMANCIPACIÓN </a:t>
            </a:r>
            <a:r>
              <a:rPr lang="es-AR" sz="2800" dirty="0">
                <a:latin typeface="Arial Narrow" panose="020B0606020202030204" pitchFamily="34" charset="0"/>
              </a:rPr>
              <a:t/>
            </a:r>
            <a:br>
              <a:rPr lang="es-AR" sz="2800" dirty="0">
                <a:latin typeface="Arial Narrow" panose="020B0606020202030204" pitchFamily="34" charset="0"/>
              </a:rPr>
            </a:br>
            <a:r>
              <a:rPr lang="es-AR" sz="2800" b="1" dirty="0">
                <a:solidFill>
                  <a:srgbClr val="FF0000"/>
                </a:solidFill>
                <a:effectLst>
                  <a:outerShdw blurRad="38100" dist="38100" dir="2700000" algn="tl">
                    <a:srgbClr val="000000">
                      <a:alpha val="43137"/>
                    </a:srgbClr>
                  </a:outerShdw>
                </a:effectLst>
                <a:latin typeface="Arial Narrow" panose="020B0606020202030204" pitchFamily="34" charset="0"/>
              </a:rPr>
              <a:t>27 </a:t>
            </a:r>
            <a:r>
              <a:rPr lang="es-AR" sz="2800" b="1" dirty="0" err="1">
                <a:solidFill>
                  <a:srgbClr val="FF0000"/>
                </a:solidFill>
                <a:effectLst>
                  <a:outerShdw blurRad="38100" dist="38100" dir="2700000" algn="tl">
                    <a:srgbClr val="000000">
                      <a:alpha val="43137"/>
                    </a:srgbClr>
                  </a:outerShdw>
                </a:effectLst>
                <a:latin typeface="Arial Narrow" panose="020B0606020202030204" pitchFamily="34" charset="0"/>
              </a:rPr>
              <a:t>CCyC</a:t>
            </a:r>
            <a:r>
              <a:rPr lang="es-AR" sz="2800" b="1" dirty="0">
                <a:solidFill>
                  <a:srgbClr val="FF0000"/>
                </a:solidFill>
                <a:effectLst>
                  <a:outerShdw blurRad="38100" dist="38100" dir="2700000" algn="tl">
                    <a:srgbClr val="000000">
                      <a:alpha val="43137"/>
                    </a:srgbClr>
                  </a:outerShdw>
                </a:effectLst>
                <a:latin typeface="Arial Narrow" panose="020B0606020202030204" pitchFamily="34" charset="0"/>
              </a:rPr>
              <a:t> </a:t>
            </a:r>
            <a:r>
              <a:rPr lang="es-AR" sz="2800" dirty="0">
                <a:solidFill>
                  <a:schemeClr val="tx1"/>
                </a:solidFill>
                <a:latin typeface="Arial Narrow" panose="020B0606020202030204" pitchFamily="34" charset="0"/>
              </a:rPr>
              <a:t>La celebración del matrimonio antes de los 18 años emancipa a la persona menor de edad. </a:t>
            </a:r>
            <a:br>
              <a:rPr lang="es-AR" sz="2800" dirty="0">
                <a:solidFill>
                  <a:schemeClr val="tx1"/>
                </a:solidFill>
                <a:latin typeface="Arial Narrow" panose="020B0606020202030204" pitchFamily="34" charset="0"/>
              </a:rPr>
            </a:br>
            <a:r>
              <a:rPr lang="es-AR" sz="2800" dirty="0">
                <a:solidFill>
                  <a:schemeClr val="tx1"/>
                </a:solidFill>
                <a:latin typeface="Arial Narrow" panose="020B0606020202030204" pitchFamily="34" charset="0"/>
              </a:rPr>
              <a:t>Es irrevocable y  la nulidad del matrimonio </a:t>
            </a:r>
            <a:r>
              <a:rPr lang="es-AR" sz="2800" b="1" u="sng" dirty="0">
                <a:solidFill>
                  <a:srgbClr val="FF33CC"/>
                </a:solidFill>
                <a:effectLst>
                  <a:outerShdw blurRad="38100" dist="38100" dir="2700000" algn="tl">
                    <a:srgbClr val="000000">
                      <a:alpha val="43137"/>
                    </a:srgbClr>
                  </a:outerShdw>
                </a:effectLst>
                <a:latin typeface="Arial Narrow" panose="020B0606020202030204" pitchFamily="34" charset="0"/>
              </a:rPr>
              <a:t>no deja sin efecto la emancipación para el cónyuge de buena fe</a:t>
            </a:r>
            <a:r>
              <a:rPr lang="es-AR" sz="2800" dirty="0">
                <a:solidFill>
                  <a:schemeClr val="tx1"/>
                </a:solidFill>
                <a:latin typeface="Arial Narrow" panose="020B0606020202030204" pitchFamily="34" charset="0"/>
              </a:rPr>
              <a:t>. </a:t>
            </a:r>
            <a:br>
              <a:rPr lang="es-AR" sz="2800" dirty="0">
                <a:solidFill>
                  <a:schemeClr val="tx1"/>
                </a:solidFill>
                <a:latin typeface="Arial Narrow" panose="020B0606020202030204" pitchFamily="34" charset="0"/>
              </a:rPr>
            </a:br>
            <a:r>
              <a:rPr lang="es-AR" sz="2800" dirty="0">
                <a:solidFill>
                  <a:schemeClr val="tx1"/>
                </a:solidFill>
                <a:latin typeface="Arial Narrow" panose="020B0606020202030204" pitchFamily="34" charset="0"/>
              </a:rPr>
              <a:t>Para el de </a:t>
            </a:r>
            <a: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t>mala fe cesa a partir del día en que la</a:t>
            </a:r>
            <a:b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br>
            <a: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t>sentencia pasa en autoridad de cosa juzgada</a:t>
            </a:r>
            <a:r>
              <a:rPr lang="es-AR" sz="2800" dirty="0">
                <a:solidFill>
                  <a:schemeClr val="tx1"/>
                </a:solidFill>
                <a:latin typeface="Arial Narrow" panose="020B0606020202030204" pitchFamily="34" charset="0"/>
              </a:rPr>
              <a:t>.</a:t>
            </a:r>
          </a:p>
        </p:txBody>
      </p:sp>
      <p:sp>
        <p:nvSpPr>
          <p:cNvPr id="3" name="2 Marcador de texto"/>
          <p:cNvSpPr>
            <a:spLocks noGrp="1"/>
          </p:cNvSpPr>
          <p:nvPr>
            <p:ph type="body" idx="1"/>
          </p:nvPr>
        </p:nvSpPr>
        <p:spPr>
          <a:xfrm>
            <a:off x="611560" y="3429000"/>
            <a:ext cx="7920880" cy="3212976"/>
          </a:xfrm>
        </p:spPr>
        <p:txBody>
          <a:bodyPr>
            <a:normAutofit fontScale="32500" lnSpcReduction="20000"/>
          </a:bodyPr>
          <a:lstStyle/>
          <a:p>
            <a:pPr marL="342900" indent="-342900">
              <a:buBlip>
                <a:blip r:embed="rId2"/>
              </a:buBlip>
            </a:pPr>
            <a:endParaRPr lang="es-AR" sz="7000" b="1" u="sng" dirty="0">
              <a:solidFill>
                <a:srgbClr val="002060"/>
              </a:solidFill>
              <a:effectLst>
                <a:outerShdw blurRad="38100" dist="38100" dir="2700000" algn="tl">
                  <a:srgbClr val="000000">
                    <a:alpha val="43137"/>
                  </a:srgbClr>
                </a:outerShdw>
              </a:effectLst>
              <a:latin typeface="Arial Narrow" panose="020B0606020202030204" pitchFamily="34" charset="0"/>
            </a:endParaRPr>
          </a:p>
          <a:p>
            <a:endParaRPr lang="es-AR" sz="7000" b="1" u="sng" dirty="0">
              <a:solidFill>
                <a:srgbClr val="002060"/>
              </a:solidFill>
              <a:effectLst>
                <a:outerShdw blurRad="38100" dist="38100" dir="2700000" algn="tl">
                  <a:srgbClr val="000000">
                    <a:alpha val="43137"/>
                  </a:srgbClr>
                </a:outerShdw>
              </a:effectLst>
              <a:latin typeface="Arial Narrow" panose="020B0606020202030204" pitchFamily="34" charset="0"/>
            </a:endParaRPr>
          </a:p>
          <a:p>
            <a:pPr marL="342900" indent="-342900">
              <a:buBlip>
                <a:blip r:embed="rId2"/>
              </a:buBlip>
            </a:pPr>
            <a:r>
              <a:rPr lang="es-AR" sz="8600" b="1" u="sng" dirty="0">
                <a:solidFill>
                  <a:srgbClr val="002060"/>
                </a:solidFill>
                <a:effectLst>
                  <a:outerShdw blurRad="38100" dist="38100" dir="2700000" algn="tl">
                    <a:srgbClr val="000000">
                      <a:alpha val="43137"/>
                    </a:srgbClr>
                  </a:outerShdw>
                </a:effectLst>
                <a:latin typeface="Arial Narrow" panose="020B0606020202030204" pitchFamily="34" charset="0"/>
              </a:rPr>
              <a:t>APELLIDO</a:t>
            </a:r>
          </a:p>
          <a:p>
            <a:r>
              <a:rPr lang="es-AR" sz="8600" dirty="0">
                <a:solidFill>
                  <a:srgbClr val="002060"/>
                </a:solidFill>
                <a:latin typeface="Arial Narrow" panose="020B0606020202030204" pitchFamily="34" charset="0"/>
              </a:rPr>
              <a:t>    </a:t>
            </a:r>
            <a:r>
              <a:rPr lang="es-AR" sz="8600" b="1" dirty="0">
                <a:solidFill>
                  <a:srgbClr val="FF0000"/>
                </a:solidFill>
                <a:effectLst>
                  <a:outerShdw blurRad="38100" dist="38100" dir="2700000" algn="tl">
                    <a:srgbClr val="000000">
                      <a:alpha val="43137"/>
                    </a:srgbClr>
                  </a:outerShdw>
                </a:effectLst>
                <a:latin typeface="Arial Narrow" panose="020B0606020202030204" pitchFamily="34" charset="0"/>
              </a:rPr>
              <a:t>67 </a:t>
            </a:r>
            <a:r>
              <a:rPr lang="es-AR" sz="8600" b="1" dirty="0" err="1">
                <a:solidFill>
                  <a:srgbClr val="FF0000"/>
                </a:solidFill>
                <a:effectLst>
                  <a:outerShdw blurRad="38100" dist="38100" dir="2700000" algn="tl">
                    <a:srgbClr val="000000">
                      <a:alpha val="43137"/>
                    </a:srgbClr>
                  </a:outerShdw>
                </a:effectLst>
                <a:latin typeface="Arial Narrow" panose="020B0606020202030204" pitchFamily="34" charset="0"/>
              </a:rPr>
              <a:t>CCyC</a:t>
            </a:r>
            <a:r>
              <a:rPr lang="es-AR" sz="8600" dirty="0">
                <a:solidFill>
                  <a:schemeClr val="tx1"/>
                </a:solidFill>
                <a:latin typeface="Arial Narrow" panose="020B0606020202030204" pitchFamily="34" charset="0"/>
              </a:rPr>
              <a:t> establece que, si el matrimonio ha sido </a:t>
            </a:r>
          </a:p>
          <a:p>
            <a:r>
              <a:rPr lang="es-AR" sz="8600" dirty="0">
                <a:solidFill>
                  <a:schemeClr val="tx1"/>
                </a:solidFill>
                <a:latin typeface="Arial Narrow" panose="020B0606020202030204" pitchFamily="34" charset="0"/>
              </a:rPr>
              <a:t>     declarado nulo, </a:t>
            </a:r>
            <a:r>
              <a:rPr lang="es-AR" sz="8600" b="1" u="sng" dirty="0">
                <a:solidFill>
                  <a:srgbClr val="FFC000"/>
                </a:solidFill>
                <a:effectLst>
                  <a:outerShdw blurRad="38100" dist="38100" dir="2700000" algn="tl">
                    <a:srgbClr val="000000">
                      <a:alpha val="43137"/>
                    </a:srgbClr>
                  </a:outerShdw>
                </a:effectLst>
                <a:latin typeface="Arial Narrow" panose="020B0606020202030204" pitchFamily="34" charset="0"/>
              </a:rPr>
              <a:t>no puede el cónyuge continuar</a:t>
            </a:r>
          </a:p>
          <a:p>
            <a:r>
              <a:rPr lang="es-AR" sz="8600" b="1" dirty="0">
                <a:solidFill>
                  <a:srgbClr val="FFC000"/>
                </a:solidFill>
                <a:effectLst>
                  <a:outerShdw blurRad="38100" dist="38100" dir="2700000" algn="tl">
                    <a:srgbClr val="000000">
                      <a:alpha val="43137"/>
                    </a:srgbClr>
                  </a:outerShdw>
                </a:effectLst>
                <a:latin typeface="Arial Narrow" panose="020B0606020202030204" pitchFamily="34" charset="0"/>
              </a:rPr>
              <a:t>     </a:t>
            </a:r>
            <a:r>
              <a:rPr lang="es-AR" sz="8600" b="1" u="sng" dirty="0">
                <a:solidFill>
                  <a:srgbClr val="FFC000"/>
                </a:solidFill>
                <a:effectLst>
                  <a:outerShdw blurRad="38100" dist="38100" dir="2700000" algn="tl">
                    <a:srgbClr val="000000">
                      <a:alpha val="43137"/>
                    </a:srgbClr>
                  </a:outerShdw>
                </a:effectLst>
                <a:latin typeface="Arial Narrow" panose="020B0606020202030204" pitchFamily="34" charset="0"/>
              </a:rPr>
              <a:t>usando el apellido del otro</a:t>
            </a:r>
            <a:r>
              <a:rPr lang="es-AR" sz="8600" dirty="0">
                <a:solidFill>
                  <a:schemeClr val="tx1"/>
                </a:solidFill>
                <a:latin typeface="Arial Narrow" panose="020B0606020202030204" pitchFamily="34" charset="0"/>
              </a:rPr>
              <a:t>, excepto motivos</a:t>
            </a:r>
          </a:p>
          <a:p>
            <a:r>
              <a:rPr lang="es-AR" sz="8600" dirty="0">
                <a:solidFill>
                  <a:schemeClr val="tx1"/>
                </a:solidFill>
                <a:latin typeface="Arial Narrow" panose="020B0606020202030204" pitchFamily="34" charset="0"/>
              </a:rPr>
              <a:t>     razonables autorizados judicialmente</a:t>
            </a:r>
          </a:p>
          <a:p>
            <a:pPr marL="342900" indent="-342900">
              <a:buBlip>
                <a:blip r:embed="rId2"/>
              </a:buBlip>
            </a:pPr>
            <a:endParaRPr lang="es-AR" sz="2800" b="1" u="sng" dirty="0">
              <a:solidFill>
                <a:srgbClr val="002060"/>
              </a:solidFill>
              <a:effectLst>
                <a:outerShdw blurRad="38100" dist="38100" dir="2700000" algn="tl">
                  <a:srgbClr val="000000">
                    <a:alpha val="43137"/>
                  </a:srgbClr>
                </a:outerShdw>
              </a:effectLst>
              <a:latin typeface="Arial Narrow" panose="020B0606020202030204" pitchFamily="34" charset="0"/>
            </a:endParaRPr>
          </a:p>
        </p:txBody>
      </p:sp>
      <p:sp>
        <p:nvSpPr>
          <p:cNvPr id="4" name="3 Rectángulo"/>
          <p:cNvSpPr/>
          <p:nvPr/>
        </p:nvSpPr>
        <p:spPr>
          <a:xfrm>
            <a:off x="4601716" y="-14560"/>
            <a:ext cx="3672408" cy="584775"/>
          </a:xfrm>
          <a:prstGeom prst="rect">
            <a:avLst/>
          </a:prstGeom>
          <a:solidFill>
            <a:srgbClr val="00B0F0"/>
          </a:solidFill>
          <a:ln w="76200">
            <a:solidFill>
              <a:srgbClr val="00B0F0"/>
            </a:solidFill>
          </a:ln>
        </p:spPr>
        <p:txBody>
          <a:bodyPr wrap="square">
            <a:spAutoFit/>
          </a:bodyPr>
          <a:lstStyle/>
          <a:p>
            <a:pPr algn="ctr"/>
            <a:r>
              <a:rPr lang="es-AR" sz="3200" b="1" dirty="0">
                <a:solidFill>
                  <a:srgbClr val="002060"/>
                </a:solidFill>
                <a:effectLst>
                  <a:outerShdw blurRad="38100" dist="38100" dir="2700000" algn="tl">
                    <a:srgbClr val="000000">
                      <a:alpha val="43137"/>
                    </a:srgbClr>
                  </a:outerShdw>
                </a:effectLst>
                <a:latin typeface="Algerian" panose="04020705040A02060702" pitchFamily="82" charset="0"/>
              </a:rPr>
              <a:t>otros efectos</a:t>
            </a:r>
            <a:endParaRPr lang="es-AR" sz="3200" dirty="0">
              <a:solidFill>
                <a:prstClr val="black"/>
              </a:solidFill>
              <a:latin typeface="Algerian" panose="04020705040A02060702" pitchFamily="82" charset="0"/>
            </a:endParaRPr>
          </a:p>
        </p:txBody>
      </p:sp>
    </p:spTree>
    <p:extLst>
      <p:ext uri="{BB962C8B-B14F-4D97-AF65-F5344CB8AC3E}">
        <p14:creationId xmlns:p14="http://schemas.microsoft.com/office/powerpoint/2010/main" xmlns="" val="2632665588"/>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46684" y="896194"/>
            <a:ext cx="7585000" cy="2677656"/>
          </a:xfrm>
          <a:prstGeom prst="rect">
            <a:avLst/>
          </a:prstGeom>
          <a:ln w="57150">
            <a:solidFill>
              <a:srgbClr val="FF33CC"/>
            </a:solidFill>
          </a:ln>
        </p:spPr>
        <p:txBody>
          <a:bodyPr wrap="square">
            <a:spAutoFit/>
          </a:bodyPr>
          <a:lstStyle/>
          <a:p>
            <a:pPr algn="ctr"/>
            <a:r>
              <a:rPr lang="es-AR" sz="2800" dirty="0">
                <a:solidFill>
                  <a:prstClr val="black"/>
                </a:solidFill>
                <a:latin typeface="Arial Narrow" panose="020B0606020202030204" pitchFamily="34" charset="0"/>
              </a:rPr>
              <a:t>PRINCIPIO  </a:t>
            </a:r>
          </a:p>
          <a:p>
            <a:pPr algn="ctr"/>
            <a:r>
              <a:rPr lang="es-AR" sz="2800" b="1" u="sng" dirty="0">
                <a:solidFill>
                  <a:prstClr val="black"/>
                </a:solidFill>
                <a:effectLst>
                  <a:outerShdw blurRad="38100" dist="38100" dir="2700000" algn="tl">
                    <a:srgbClr val="000000">
                      <a:alpha val="43137"/>
                    </a:srgbClr>
                  </a:outerShdw>
                </a:effectLst>
                <a:latin typeface="Arial Narrow" panose="020B0606020202030204" pitchFamily="34" charset="0"/>
              </a:rPr>
              <a:t>Compartida</a:t>
            </a:r>
            <a:r>
              <a:rPr lang="es-AR" sz="2800" dirty="0">
                <a:solidFill>
                  <a:prstClr val="black"/>
                </a:solidFill>
                <a:latin typeface="Arial Narrow" panose="020B0606020202030204" pitchFamily="34" charset="0"/>
              </a:rPr>
              <a:t>, aun frente a la ruptura </a:t>
            </a:r>
          </a:p>
          <a:p>
            <a:pPr algn="ctr"/>
            <a:r>
              <a:rPr lang="es-AR" sz="2800" dirty="0">
                <a:solidFill>
                  <a:prstClr val="black"/>
                </a:solidFill>
                <a:latin typeface="Arial Narrow" panose="020B0606020202030204" pitchFamily="34" charset="0"/>
              </a:rPr>
              <a:t>(art. 641, inc. b, </a:t>
            </a:r>
            <a:r>
              <a:rPr lang="es-AR" sz="2800" dirty="0" err="1">
                <a:solidFill>
                  <a:prstClr val="black"/>
                </a:solidFill>
                <a:latin typeface="Arial Narrow" panose="020B0606020202030204" pitchFamily="34" charset="0"/>
              </a:rPr>
              <a:t>CCyC</a:t>
            </a:r>
            <a:r>
              <a:rPr lang="es-AR" sz="2800" dirty="0">
                <a:solidFill>
                  <a:prstClr val="black"/>
                </a:solidFill>
                <a:latin typeface="Arial Narrow" panose="020B0606020202030204" pitchFamily="34" charset="0"/>
              </a:rPr>
              <a:t>), </a:t>
            </a:r>
          </a:p>
          <a:p>
            <a:pPr algn="ct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El cuidado personal compartido</a:t>
            </a:r>
            <a:r>
              <a:rPr lang="es-AR" sz="2800" dirty="0">
                <a:solidFill>
                  <a:prstClr val="black"/>
                </a:solidFill>
                <a:latin typeface="Arial Narrow" panose="020B0606020202030204" pitchFamily="34" charset="0"/>
              </a:rPr>
              <a:t> </a:t>
            </a:r>
            <a:r>
              <a:rPr lang="es-AR" sz="2800" b="1" u="sng" dirty="0">
                <a:solidFill>
                  <a:srgbClr val="0070C0"/>
                </a:solidFill>
                <a:effectLst>
                  <a:outerShdw blurRad="38100" dist="38100" dir="2700000" algn="tl">
                    <a:srgbClr val="000000">
                      <a:alpha val="43137"/>
                    </a:srgbClr>
                  </a:outerShdw>
                </a:effectLst>
                <a:latin typeface="Arial Narrow" panose="020B0606020202030204" pitchFamily="34" charset="0"/>
              </a:rPr>
              <a:t>con la modalidad indistinta</a:t>
            </a:r>
            <a:r>
              <a:rPr lang="es-AR" sz="2800" dirty="0">
                <a:solidFill>
                  <a:prstClr val="black"/>
                </a:solidFill>
                <a:latin typeface="Arial Narrow" panose="020B0606020202030204" pitchFamily="34" charset="0"/>
              </a:rPr>
              <a:t>, como </a:t>
            </a:r>
            <a:r>
              <a:rPr lang="es-AR" sz="2800" b="1" u="sng" dirty="0">
                <a:solidFill>
                  <a:prstClr val="black"/>
                </a:solidFill>
                <a:effectLst>
                  <a:outerShdw blurRad="38100" dist="38100" dir="2700000" algn="tl">
                    <a:srgbClr val="000000">
                      <a:alpha val="43137"/>
                    </a:srgbClr>
                  </a:outerShdw>
                </a:effectLst>
                <a:latin typeface="Arial Narrow" panose="020B0606020202030204" pitchFamily="34" charset="0"/>
              </a:rPr>
              <a:t>regla</a:t>
            </a:r>
            <a:r>
              <a:rPr lang="es-AR" sz="2800" dirty="0">
                <a:solidFill>
                  <a:prstClr val="black"/>
                </a:solidFill>
                <a:latin typeface="Arial Narrow" panose="020B0606020202030204" pitchFamily="34" charset="0"/>
              </a:rPr>
              <a:t> (art. 651 </a:t>
            </a:r>
            <a:r>
              <a:rPr lang="es-AR" sz="2800" dirty="0" err="1">
                <a:solidFill>
                  <a:prstClr val="black"/>
                </a:solidFill>
                <a:latin typeface="Arial Narrow" panose="020B0606020202030204" pitchFamily="34" charset="0"/>
              </a:rPr>
              <a:t>CCyC</a:t>
            </a:r>
            <a:r>
              <a:rPr lang="es-AR" sz="2800" dirty="0">
                <a:solidFill>
                  <a:prstClr val="black"/>
                </a:solidFill>
                <a:latin typeface="Arial Narrow" panose="020B0606020202030204" pitchFamily="34" charset="0"/>
              </a:rPr>
              <a:t>) “excepto que no sea posible o resulte perjudicial para el hijo”. </a:t>
            </a:r>
          </a:p>
        </p:txBody>
      </p:sp>
      <p:sp>
        <p:nvSpPr>
          <p:cNvPr id="5" name="4 Rectángulo"/>
          <p:cNvSpPr/>
          <p:nvPr/>
        </p:nvSpPr>
        <p:spPr>
          <a:xfrm>
            <a:off x="849388" y="3717032"/>
            <a:ext cx="7585000" cy="2739211"/>
          </a:xfrm>
          <a:prstGeom prst="rect">
            <a:avLst/>
          </a:prstGeom>
          <a:ln w="57150">
            <a:solidFill>
              <a:srgbClr val="00B050"/>
            </a:solidFill>
          </a:ln>
        </p:spPr>
        <p:txBody>
          <a:bodyPr wrap="square">
            <a:spAutoFit/>
          </a:bodyPr>
          <a:lstStyle/>
          <a:p>
            <a:pPr algn="just"/>
            <a:r>
              <a:rPr lang="es-AR" sz="2400" dirty="0">
                <a:solidFill>
                  <a:prstClr val="black"/>
                </a:solidFill>
                <a:latin typeface="Arial Narrow" panose="020B0606020202030204" pitchFamily="34" charset="0"/>
              </a:rPr>
              <a:t>“…b) en caso de separación de hecho, divorcio o </a:t>
            </a:r>
            <a:r>
              <a:rPr lang="es-AR" sz="2400" b="1" u="sng" dirty="0">
                <a:solidFill>
                  <a:srgbClr val="FF0000"/>
                </a:solidFill>
                <a:effectLst>
                  <a:outerShdw blurRad="38100" dist="38100" dir="2700000" algn="tl">
                    <a:srgbClr val="000000">
                      <a:alpha val="43137"/>
                    </a:srgbClr>
                  </a:outerShdw>
                </a:effectLst>
                <a:latin typeface="Arial Narrow" panose="020B0606020202030204" pitchFamily="34" charset="0"/>
              </a:rPr>
              <a:t>nulidad de matrimonio</a:t>
            </a:r>
            <a:r>
              <a:rPr lang="es-AR" sz="2400" dirty="0">
                <a:solidFill>
                  <a:prstClr val="black"/>
                </a:solidFill>
                <a:latin typeface="Arial Narrow" panose="020B0606020202030204" pitchFamily="34" charset="0"/>
              </a:rPr>
              <a:t>, a </a:t>
            </a:r>
            <a:r>
              <a:rPr lang="es-AR" sz="2400" b="1" u="sng" dirty="0">
                <a:solidFill>
                  <a:srgbClr val="FF33CC"/>
                </a:solidFill>
                <a:effectLst>
                  <a:outerShdw blurRad="38100" dist="38100" dir="2700000" algn="tl">
                    <a:srgbClr val="000000">
                      <a:alpha val="43137"/>
                    </a:srgbClr>
                  </a:outerShdw>
                </a:effectLst>
                <a:latin typeface="Arial Narrow" panose="020B0606020202030204" pitchFamily="34" charset="0"/>
              </a:rPr>
              <a:t>ambos progenitores</a:t>
            </a:r>
            <a:r>
              <a:rPr lang="es-AR" sz="2400" dirty="0">
                <a:solidFill>
                  <a:prstClr val="black"/>
                </a:solidFill>
                <a:latin typeface="Arial Narrow" panose="020B0606020202030204" pitchFamily="34" charset="0"/>
              </a:rPr>
              <a:t>. Se presume que los actos realizados por uno cuentan con la conformidad del otro, con las excepciones del inciso anterior. Por </a:t>
            </a:r>
            <a:r>
              <a:rPr lang="es-AR" sz="2400" b="1" dirty="0">
                <a:solidFill>
                  <a:srgbClr val="00B050"/>
                </a:solidFill>
                <a:effectLst>
                  <a:outerShdw blurRad="38100" dist="38100" dir="2700000" algn="tl">
                    <a:srgbClr val="000000">
                      <a:alpha val="43137"/>
                    </a:srgbClr>
                  </a:outerShdw>
                </a:effectLst>
                <a:latin typeface="Arial Narrow" panose="020B0606020202030204" pitchFamily="34" charset="0"/>
              </a:rPr>
              <a:t>voluntad de los progenitores</a:t>
            </a:r>
            <a:r>
              <a:rPr lang="es-AR" sz="2400" dirty="0">
                <a:solidFill>
                  <a:prstClr val="black"/>
                </a:solidFill>
                <a:latin typeface="Arial Narrow" panose="020B0606020202030204" pitchFamily="34" charset="0"/>
              </a:rPr>
              <a:t> o </a:t>
            </a:r>
            <a:r>
              <a:rPr lang="es-AR" sz="2400" b="1" dirty="0">
                <a:solidFill>
                  <a:srgbClr val="00B050"/>
                </a:solidFill>
                <a:effectLst>
                  <a:outerShdw blurRad="38100" dist="38100" dir="2700000" algn="tl">
                    <a:srgbClr val="000000">
                      <a:alpha val="43137"/>
                    </a:srgbClr>
                  </a:outerShdw>
                </a:effectLst>
                <a:latin typeface="Arial Narrow" panose="020B0606020202030204" pitchFamily="34" charset="0"/>
              </a:rPr>
              <a:t>por decisión judicial</a:t>
            </a:r>
            <a:r>
              <a:rPr lang="es-AR" sz="2400" dirty="0">
                <a:solidFill>
                  <a:prstClr val="black"/>
                </a:solidFill>
                <a:latin typeface="Arial Narrow" panose="020B0606020202030204" pitchFamily="34" charset="0"/>
              </a:rPr>
              <a:t>, en interés del hijo, el ejercicio se puede atribuir a </a:t>
            </a:r>
            <a:r>
              <a:rPr lang="es-AR" sz="2400" b="1" dirty="0">
                <a:solidFill>
                  <a:srgbClr val="0070C0"/>
                </a:solidFill>
                <a:effectLst>
                  <a:outerShdw blurRad="38100" dist="38100" dir="2700000" algn="tl">
                    <a:srgbClr val="000000">
                      <a:alpha val="43137"/>
                    </a:srgbClr>
                  </a:outerShdw>
                </a:effectLst>
                <a:latin typeface="Arial Narrow" panose="020B0606020202030204" pitchFamily="34" charset="0"/>
              </a:rPr>
              <a:t>sólo uno de ellos</a:t>
            </a:r>
            <a:r>
              <a:rPr lang="es-AR" sz="2400" dirty="0">
                <a:solidFill>
                  <a:prstClr val="black"/>
                </a:solidFill>
                <a:latin typeface="Arial Narrow" panose="020B0606020202030204" pitchFamily="34" charset="0"/>
              </a:rPr>
              <a:t>, o establecerse </a:t>
            </a:r>
            <a:r>
              <a:rPr lang="es-AR" sz="2400" b="1" dirty="0">
                <a:solidFill>
                  <a:srgbClr val="0070C0"/>
                </a:solidFill>
                <a:effectLst>
                  <a:outerShdw blurRad="38100" dist="38100" dir="2700000" algn="tl">
                    <a:srgbClr val="000000">
                      <a:alpha val="43137"/>
                    </a:srgbClr>
                  </a:outerShdw>
                </a:effectLst>
                <a:latin typeface="Arial Narrow" panose="020B0606020202030204" pitchFamily="34" charset="0"/>
              </a:rPr>
              <a:t>distintas modalidades</a:t>
            </a:r>
            <a:r>
              <a:rPr lang="es-AR" sz="2400" dirty="0">
                <a:solidFill>
                  <a:prstClr val="black"/>
                </a:solidFill>
                <a:latin typeface="Arial Narrow" panose="020B0606020202030204" pitchFamily="34" charset="0"/>
              </a:rPr>
              <a:t>...“</a:t>
            </a:r>
            <a:r>
              <a:rPr lang="es-AR" sz="2800" dirty="0">
                <a:solidFill>
                  <a:prstClr val="black"/>
                </a:solidFill>
                <a:latin typeface="Arial Narrow" panose="020B0606020202030204" pitchFamily="34" charset="0"/>
              </a:rPr>
              <a:t>.</a:t>
            </a:r>
          </a:p>
        </p:txBody>
      </p:sp>
      <p:sp>
        <p:nvSpPr>
          <p:cNvPr id="6" name="5 Rectángulo"/>
          <p:cNvSpPr/>
          <p:nvPr/>
        </p:nvSpPr>
        <p:spPr>
          <a:xfrm>
            <a:off x="4593308" y="0"/>
            <a:ext cx="3672408" cy="830997"/>
          </a:xfrm>
          <a:prstGeom prst="rect">
            <a:avLst/>
          </a:prstGeom>
          <a:solidFill>
            <a:srgbClr val="00B0F0"/>
          </a:solidFill>
        </p:spPr>
        <p:txBody>
          <a:bodyPr wrap="square">
            <a:spAutoFit/>
          </a:bodyPr>
          <a:lstStyle/>
          <a:p>
            <a:pPr algn="ctr"/>
            <a:r>
              <a:rPr lang="es-AR" sz="2400" dirty="0">
                <a:solidFill>
                  <a:prstClr val="black"/>
                </a:solidFill>
                <a:latin typeface="Algerian" panose="04020705040A02060702" pitchFamily="82" charset="0"/>
              </a:rPr>
              <a:t>RESPONSABILIDAD PARENTAL</a:t>
            </a:r>
          </a:p>
        </p:txBody>
      </p:sp>
      <p:cxnSp>
        <p:nvCxnSpPr>
          <p:cNvPr id="3" name="2 Conector recto de flecha"/>
          <p:cNvCxnSpPr/>
          <p:nvPr/>
        </p:nvCxnSpPr>
        <p:spPr>
          <a:xfrm flipH="1">
            <a:off x="1187624" y="2060848"/>
            <a:ext cx="1944216" cy="180020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16302860"/>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63824" y="946691"/>
            <a:ext cx="7560840" cy="6401753"/>
          </a:xfrm>
          <a:prstGeom prst="rect">
            <a:avLst/>
          </a:prstGeom>
        </p:spPr>
        <p:txBody>
          <a:bodyPr wrap="square">
            <a:spAutoFit/>
          </a:bodyPr>
          <a:lstStyle/>
          <a:p>
            <a:endParaRPr lang="es-AR" dirty="0">
              <a:solidFill>
                <a:prstClr val="black"/>
              </a:solidFill>
            </a:endParaRPr>
          </a:p>
          <a:p>
            <a:pPr marL="457200" indent="-457200" algn="just">
              <a:buFontTx/>
              <a:buBlip>
                <a:blip r:embed="rId2"/>
              </a:buBlip>
            </a:pP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Cesa</a:t>
            </a:r>
            <a:r>
              <a:rPr lang="es-AR" sz="2800" dirty="0">
                <a:solidFill>
                  <a:prstClr val="black"/>
                </a:solidFill>
                <a:latin typeface="Arial Narrow" panose="020B0606020202030204" pitchFamily="34" charset="0"/>
              </a:rPr>
              <a:t> el derecho hereditario </a:t>
            </a:r>
            <a:r>
              <a:rPr lang="es-AR" sz="2800" b="1" u="sng" dirty="0">
                <a:solidFill>
                  <a:srgbClr val="DC06B3"/>
                </a:solidFill>
                <a:effectLst>
                  <a:outerShdw blurRad="38100" dist="38100" dir="2700000" algn="tl">
                    <a:srgbClr val="000000">
                      <a:alpha val="43137"/>
                    </a:srgbClr>
                  </a:outerShdw>
                </a:effectLst>
                <a:latin typeface="Arial Narrow" panose="020B0606020202030204" pitchFamily="34" charset="0"/>
              </a:rPr>
              <a:t>en todos los casos</a:t>
            </a:r>
            <a:r>
              <a:rPr lang="es-AR" sz="2800" dirty="0">
                <a:solidFill>
                  <a:prstClr val="black"/>
                </a:solidFill>
                <a:latin typeface="Arial Narrow" panose="020B0606020202030204" pitchFamily="34" charset="0"/>
              </a:rPr>
              <a:t> de nulidad de matrimonio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a partir de la sentencia</a:t>
            </a:r>
            <a:r>
              <a:rPr lang="es-AR" sz="2800" dirty="0">
                <a:solidFill>
                  <a:prstClr val="black"/>
                </a:solidFill>
                <a:latin typeface="Arial Narrow" panose="020B0606020202030204" pitchFamily="34" charset="0"/>
              </a:rPr>
              <a:t> (Art. 428). </a:t>
            </a:r>
          </a:p>
          <a:p>
            <a:pPr marL="457200" indent="-457200" algn="just">
              <a:buFontTx/>
              <a:buBlip>
                <a:blip r:embed="rId2"/>
              </a:buBlip>
            </a:pPr>
            <a:r>
              <a:rPr lang="es-AR" sz="2800" dirty="0">
                <a:solidFill>
                  <a:prstClr val="black"/>
                </a:solidFill>
                <a:latin typeface="Arial Narrow" panose="020B0606020202030204" pitchFamily="34" charset="0"/>
              </a:rPr>
              <a:t>Cónyuge de </a:t>
            </a:r>
            <a:r>
              <a:rPr lang="es-AR" sz="2800" b="1" dirty="0">
                <a:solidFill>
                  <a:prstClr val="black"/>
                </a:solidFill>
                <a:effectLst>
                  <a:outerShdw blurRad="38100" dist="38100" dir="2700000" algn="tl">
                    <a:srgbClr val="000000">
                      <a:alpha val="43137"/>
                    </a:srgbClr>
                  </a:outerShdw>
                </a:effectLst>
                <a:latin typeface="Arial Narrow" panose="020B0606020202030204" pitchFamily="34" charset="0"/>
              </a:rPr>
              <a:t>buena fe</a:t>
            </a:r>
            <a:r>
              <a:rPr lang="es-AR" sz="2800" dirty="0">
                <a:solidFill>
                  <a:prstClr val="black"/>
                </a:solidFill>
                <a:latin typeface="Arial Narrow" panose="020B0606020202030204" pitchFamily="34" charset="0"/>
              </a:rPr>
              <a:t>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conserva</a:t>
            </a:r>
            <a:r>
              <a:rPr lang="es-AR" sz="2800" dirty="0">
                <a:solidFill>
                  <a:prstClr val="black"/>
                </a:solidFill>
                <a:latin typeface="Arial Narrow" panose="020B0606020202030204" pitchFamily="34" charset="0"/>
              </a:rPr>
              <a:t> el derecho hereditario </a:t>
            </a:r>
            <a:r>
              <a:rPr lang="es-AR" sz="2800" b="1" u="sng" dirty="0">
                <a:solidFill>
                  <a:srgbClr val="00B0F0"/>
                </a:solidFill>
                <a:effectLst>
                  <a:outerShdw blurRad="38100" dist="38100" dir="2700000" algn="tl">
                    <a:srgbClr val="000000">
                      <a:alpha val="43137"/>
                    </a:srgbClr>
                  </a:outerShdw>
                </a:effectLst>
                <a:latin typeface="Arial Narrow" panose="020B0606020202030204" pitchFamily="34" charset="0"/>
              </a:rPr>
              <a:t>si el otro fallece</a:t>
            </a:r>
            <a:r>
              <a:rPr lang="es-AR" sz="2800" dirty="0">
                <a:solidFill>
                  <a:srgbClr val="00B0F0"/>
                </a:solidFill>
                <a:effectLst>
                  <a:outerShdw blurRad="38100" dist="38100" dir="2700000" algn="tl">
                    <a:srgbClr val="000000">
                      <a:alpha val="43137"/>
                    </a:srgbClr>
                  </a:outerShdw>
                </a:effectLst>
                <a:latin typeface="Arial Narrow" panose="020B0606020202030204" pitchFamily="34" charset="0"/>
              </a:rPr>
              <a:t> </a:t>
            </a:r>
            <a:r>
              <a:rPr lang="es-AR" sz="2800" dirty="0">
                <a:solidFill>
                  <a:prstClr val="black"/>
                </a:solidFill>
                <a:latin typeface="Arial Narrow" panose="020B0606020202030204" pitchFamily="34" charset="0"/>
              </a:rPr>
              <a:t>una vez iniciada la demanda y</a:t>
            </a:r>
            <a:r>
              <a:rPr lang="es-AR" sz="2800" b="1" dirty="0">
                <a:solidFill>
                  <a:srgbClr val="00B0F0"/>
                </a:solidFill>
                <a:effectLst>
                  <a:outerShdw blurRad="38100" dist="38100" dir="2700000" algn="tl">
                    <a:srgbClr val="000000">
                      <a:alpha val="43137"/>
                    </a:srgbClr>
                  </a:outerShdw>
                </a:effectLst>
                <a:latin typeface="Arial Narrow" panose="020B0606020202030204" pitchFamily="34" charset="0"/>
              </a:rPr>
              <a:t> </a:t>
            </a:r>
            <a:r>
              <a:rPr lang="es-AR" sz="2800" b="1" u="sng" dirty="0">
                <a:solidFill>
                  <a:srgbClr val="00B0F0"/>
                </a:solidFill>
                <a:effectLst>
                  <a:outerShdw blurRad="38100" dist="38100" dir="2700000" algn="tl">
                    <a:srgbClr val="000000">
                      <a:alpha val="43137"/>
                    </a:srgbClr>
                  </a:outerShdw>
                </a:effectLst>
                <a:latin typeface="Arial Narrow" panose="020B0606020202030204" pitchFamily="34" charset="0"/>
              </a:rPr>
              <a:t>antes del dictado de la sentencia</a:t>
            </a:r>
            <a:r>
              <a:rPr lang="es-AR" sz="2800" dirty="0">
                <a:solidFill>
                  <a:prstClr val="black"/>
                </a:solidFill>
                <a:latin typeface="Arial Narrow" panose="020B0606020202030204" pitchFamily="34" charset="0"/>
              </a:rPr>
              <a:t>, </a:t>
            </a:r>
            <a:r>
              <a:rPr lang="es-AR" sz="2800" b="1" u="sng" dirty="0">
                <a:solidFill>
                  <a:srgbClr val="FF0000"/>
                </a:solidFill>
                <a:effectLst>
                  <a:outerShdw blurRad="38100" dist="38100" dir="2700000" algn="tl">
                    <a:srgbClr val="000000">
                      <a:alpha val="43137"/>
                    </a:srgbClr>
                  </a:outerShdw>
                </a:effectLst>
                <a:latin typeface="Arial Narrow" panose="020B0606020202030204" pitchFamily="34" charset="0"/>
              </a:rPr>
              <a:t>salvo</a:t>
            </a:r>
            <a:r>
              <a:rPr lang="es-AR" sz="2800" dirty="0">
                <a:solidFill>
                  <a:prstClr val="black"/>
                </a:solidFill>
                <a:latin typeface="Arial Narrow" panose="020B0606020202030204" pitchFamily="34" charset="0"/>
              </a:rPr>
              <a:t> el caso en el que estuvieran </a:t>
            </a:r>
            <a:r>
              <a:rPr lang="es-AR" sz="2800" b="1" u="sng" dirty="0">
                <a:solidFill>
                  <a:srgbClr val="00B0F0"/>
                </a:solidFill>
                <a:effectLst>
                  <a:outerShdw blurRad="38100" dist="38100" dir="2700000" algn="tl">
                    <a:srgbClr val="000000">
                      <a:alpha val="43137"/>
                    </a:srgbClr>
                  </a:outerShdw>
                </a:effectLst>
                <a:latin typeface="Arial Narrow" panose="020B0606020202030204" pitchFamily="34" charset="0"/>
              </a:rPr>
              <a:t>separados de hecho</a:t>
            </a:r>
            <a:r>
              <a:rPr lang="es-AR" sz="2800" dirty="0">
                <a:solidFill>
                  <a:prstClr val="black"/>
                </a:solidFill>
                <a:latin typeface="Arial Narrow" panose="020B0606020202030204" pitchFamily="34" charset="0"/>
              </a:rPr>
              <a:t>, porque esta circunstancia hace cesar la vocación sucesoria.(Art. 2437 </a:t>
            </a:r>
            <a:r>
              <a:rPr lang="es-AR" sz="2800" dirty="0" err="1">
                <a:solidFill>
                  <a:prstClr val="black"/>
                </a:solidFill>
                <a:latin typeface="Arial Narrow" panose="020B0606020202030204" pitchFamily="34" charset="0"/>
              </a:rPr>
              <a:t>CCyC</a:t>
            </a:r>
            <a:r>
              <a:rPr lang="es-AR" sz="2800" dirty="0">
                <a:solidFill>
                  <a:prstClr val="black"/>
                </a:solidFill>
                <a:latin typeface="Arial Narrow" panose="020B0606020202030204" pitchFamily="34" charset="0"/>
              </a:rPr>
              <a:t>)</a:t>
            </a:r>
          </a:p>
          <a:p>
            <a:pPr marL="457200" indent="-457200" algn="just">
              <a:buFontTx/>
              <a:buBlip>
                <a:blip r:embed="rId2"/>
              </a:buBlip>
            </a:pPr>
            <a:r>
              <a:rPr lang="es-AR" sz="2800" dirty="0">
                <a:solidFill>
                  <a:prstClr val="black"/>
                </a:solidFill>
                <a:latin typeface="Arial Narrow" panose="020B0606020202030204" pitchFamily="34" charset="0"/>
              </a:rPr>
              <a:t>caso en el que se produzca la </a:t>
            </a:r>
            <a:r>
              <a:rPr lang="es-AR" sz="2800" b="1" u="sng" dirty="0">
                <a:solidFill>
                  <a:prstClr val="black"/>
                </a:solidFill>
                <a:effectLst>
                  <a:outerShdw blurRad="38100" dist="38100" dir="2700000" algn="tl">
                    <a:srgbClr val="000000">
                      <a:alpha val="43137"/>
                    </a:srgbClr>
                  </a:outerShdw>
                </a:effectLst>
                <a:latin typeface="Arial Narrow" panose="020B0606020202030204" pitchFamily="34" charset="0"/>
              </a:rPr>
              <a:t>muerte</a:t>
            </a:r>
            <a:r>
              <a:rPr lang="es-AR" sz="2800" dirty="0">
                <a:solidFill>
                  <a:prstClr val="black"/>
                </a:solidFill>
                <a:latin typeface="Arial Narrow" panose="020B0606020202030204" pitchFamily="34" charset="0"/>
              </a:rPr>
              <a:t> habiéndose </a:t>
            </a:r>
            <a:r>
              <a:rPr lang="es-AR" sz="2800" b="1" u="sng" dirty="0">
                <a:solidFill>
                  <a:srgbClr val="00B050"/>
                </a:solidFill>
                <a:effectLst>
                  <a:outerShdw blurRad="38100" dist="38100" dir="2700000" algn="tl">
                    <a:srgbClr val="000000">
                      <a:alpha val="43137"/>
                    </a:srgbClr>
                  </a:outerShdw>
                </a:effectLst>
                <a:latin typeface="Arial Narrow" panose="020B0606020202030204" pitchFamily="34" charset="0"/>
              </a:rPr>
              <a:t>iniciado la demanda de nulidad</a:t>
            </a:r>
            <a:r>
              <a:rPr lang="es-AR" sz="2800" dirty="0">
                <a:solidFill>
                  <a:prstClr val="black"/>
                </a:solidFill>
                <a:latin typeface="Arial Narrow" panose="020B0606020202030204" pitchFamily="34" charset="0"/>
              </a:rPr>
              <a:t> y antes del dictado de la sentencia???? Goza de </a:t>
            </a:r>
            <a:r>
              <a:rPr lang="es-AR" sz="2800" b="1" u="sng" dirty="0">
                <a:solidFill>
                  <a:srgbClr val="B97DA8"/>
                </a:solidFill>
                <a:effectLst>
                  <a:outerShdw blurRad="38100" dist="38100" dir="2700000" algn="tl">
                    <a:srgbClr val="000000">
                      <a:alpha val="43137"/>
                    </a:srgbClr>
                  </a:outerShdw>
                </a:effectLst>
                <a:latin typeface="Arial Narrow" panose="020B0606020202030204" pitchFamily="34" charset="0"/>
              </a:rPr>
              <a:t>derecho hereditario</a:t>
            </a:r>
          </a:p>
          <a:p>
            <a:endParaRPr lang="es-AR" sz="2800" dirty="0">
              <a:solidFill>
                <a:prstClr val="black"/>
              </a:solidFill>
              <a:latin typeface="Arial Narrow" panose="020B0606020202030204" pitchFamily="34" charset="0"/>
            </a:endParaRPr>
          </a:p>
          <a:p>
            <a:endParaRPr lang="es-AR" sz="2800" dirty="0">
              <a:solidFill>
                <a:prstClr val="black"/>
              </a:solidFill>
              <a:latin typeface="Arial Narrow" panose="020B0606020202030204" pitchFamily="34" charset="0"/>
            </a:endParaRPr>
          </a:p>
        </p:txBody>
      </p:sp>
      <p:sp>
        <p:nvSpPr>
          <p:cNvPr id="3" name="2 Rectángulo"/>
          <p:cNvSpPr/>
          <p:nvPr/>
        </p:nvSpPr>
        <p:spPr>
          <a:xfrm>
            <a:off x="4499992" y="-14560"/>
            <a:ext cx="3744416" cy="954107"/>
          </a:xfrm>
          <a:prstGeom prst="rect">
            <a:avLst/>
          </a:prstGeom>
          <a:solidFill>
            <a:srgbClr val="00B0F0"/>
          </a:solidFill>
          <a:ln w="76200">
            <a:solidFill>
              <a:srgbClr val="00B0F0"/>
            </a:solidFill>
          </a:ln>
        </p:spPr>
        <p:txBody>
          <a:bodyPr wrap="square">
            <a:spAutoFit/>
          </a:bodyPr>
          <a:lstStyle/>
          <a:p>
            <a:pPr algn="ctr"/>
            <a:r>
              <a:rPr lang="es-AR" sz="2800" dirty="0">
                <a:solidFill>
                  <a:prstClr val="black"/>
                </a:solidFill>
                <a:latin typeface="Algerian" panose="04020705040A02060702" pitchFamily="82" charset="0"/>
              </a:rPr>
              <a:t>derecho </a:t>
            </a:r>
            <a:r>
              <a:rPr lang="es-AR" sz="2800" dirty="0" err="1">
                <a:solidFill>
                  <a:prstClr val="black"/>
                </a:solidFill>
                <a:latin typeface="Algerian" panose="04020705040A02060702" pitchFamily="82" charset="0"/>
              </a:rPr>
              <a:t>HEREDITARIo</a:t>
            </a:r>
            <a:endParaRPr lang="es-AR" sz="2800" dirty="0">
              <a:solidFill>
                <a:prstClr val="black"/>
              </a:solidFill>
              <a:latin typeface="Algerian" panose="04020705040A02060702" pitchFamily="82" charset="0"/>
            </a:endParaRPr>
          </a:p>
        </p:txBody>
      </p:sp>
    </p:spTree>
    <p:extLst>
      <p:ext uri="{BB962C8B-B14F-4D97-AF65-F5344CB8AC3E}">
        <p14:creationId xmlns:p14="http://schemas.microsoft.com/office/powerpoint/2010/main" xmlns="" val="3862428561"/>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251520" y="274638"/>
            <a:ext cx="8712968" cy="994122"/>
          </a:xfrm>
          <a:gradFill>
            <a:gsLst>
              <a:gs pos="0">
                <a:srgbClr val="5E9EFF"/>
              </a:gs>
              <a:gs pos="39999">
                <a:srgbClr val="85C2FF"/>
              </a:gs>
              <a:gs pos="70000">
                <a:srgbClr val="C4D6EB"/>
              </a:gs>
              <a:gs pos="100000">
                <a:srgbClr val="FFEBFA"/>
              </a:gs>
            </a:gsLst>
            <a:lin ang="5400000" scaled="0"/>
          </a:gradFill>
        </p:spPr>
        <p:txBody>
          <a:bodyPr>
            <a:normAutofit/>
          </a:bodyPr>
          <a:lstStyle/>
          <a:p>
            <a:pPr algn="ctr"/>
            <a:r>
              <a:rPr lang="es-AR" sz="3600" b="1" dirty="0">
                <a:latin typeface="+mn-lt"/>
                <a:cs typeface="Angsana New" panose="02020603050405020304" pitchFamily="18" charset="-34"/>
              </a:rPr>
              <a:t>DERECHOS Y DEBERES DE LOS CÓNYUGES</a:t>
            </a:r>
          </a:p>
        </p:txBody>
      </p:sp>
      <p:sp>
        <p:nvSpPr>
          <p:cNvPr id="3" name="2 Marcador de contenido"/>
          <p:cNvSpPr>
            <a:spLocks noGrp="1"/>
          </p:cNvSpPr>
          <p:nvPr>
            <p:ph idx="4294967295"/>
          </p:nvPr>
        </p:nvSpPr>
        <p:spPr>
          <a:xfrm>
            <a:off x="755577" y="2492376"/>
            <a:ext cx="7920880" cy="4249738"/>
          </a:xfrm>
        </p:spPr>
        <p:txBody>
          <a:bodyPr>
            <a:normAutofit fontScale="92500"/>
          </a:bodyPr>
          <a:lstStyle/>
          <a:p>
            <a:pPr marL="0" indent="0">
              <a:buNone/>
            </a:pPr>
            <a:endParaRPr lang="es-AR" sz="4000" dirty="0"/>
          </a:p>
          <a:p>
            <a:pPr marL="0" indent="0">
              <a:buNone/>
            </a:pPr>
            <a:r>
              <a:rPr lang="es-AR" sz="4000" dirty="0"/>
              <a:t>Artículo 431.- </a:t>
            </a:r>
            <a:r>
              <a:rPr lang="es-AR" sz="4000" b="1" dirty="0">
                <a:solidFill>
                  <a:srgbClr val="00B0F0"/>
                </a:solidFill>
              </a:rPr>
              <a:t>Asistencia</a:t>
            </a:r>
            <a:r>
              <a:rPr lang="es-AR" sz="4000" dirty="0"/>
              <a:t>. Los esposos se comprometen a desarrollar un proyecto de vida en común basado en la cooperación,</a:t>
            </a:r>
            <a:r>
              <a:rPr lang="es-AR" sz="4000" dirty="0">
                <a:solidFill>
                  <a:srgbClr val="FF0000"/>
                </a:solidFill>
                <a:latin typeface="Algerian" panose="04020705040A02060702" pitchFamily="82" charset="0"/>
              </a:rPr>
              <a:t> </a:t>
            </a:r>
            <a:r>
              <a:rPr lang="es-AR" sz="4000" b="1" dirty="0">
                <a:solidFill>
                  <a:srgbClr val="FF0000"/>
                </a:solidFill>
                <a:latin typeface="Algerian" panose="04020705040A02060702" pitchFamily="82" charset="0"/>
              </a:rPr>
              <a:t>la convivencia</a:t>
            </a:r>
            <a:r>
              <a:rPr lang="es-AR" sz="4000" b="1" dirty="0">
                <a:solidFill>
                  <a:srgbClr val="FF0000"/>
                </a:solidFill>
              </a:rPr>
              <a:t> </a:t>
            </a:r>
            <a:r>
              <a:rPr lang="es-AR" sz="4000" dirty="0"/>
              <a:t>y el </a:t>
            </a:r>
            <a:r>
              <a:rPr lang="es-AR" sz="4000" u="sng" dirty="0">
                <a:solidFill>
                  <a:srgbClr val="FF3300"/>
                </a:solidFill>
              </a:rPr>
              <a:t>deber moral de fidelidad</a:t>
            </a:r>
            <a:r>
              <a:rPr lang="es-AR" sz="4000" dirty="0"/>
              <a:t>. Deben prestarse asistencia </a:t>
            </a:r>
            <a:r>
              <a:rPr lang="es-AR" sz="4000" strike="sngStrike" dirty="0"/>
              <a:t>recíproca</a:t>
            </a:r>
            <a:r>
              <a:rPr lang="es-AR" sz="4000" dirty="0"/>
              <a:t> mutua. </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1487679"/>
            <a:ext cx="3316213" cy="1653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95173" y="1487679"/>
            <a:ext cx="3705219" cy="1653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089946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p:cNvPicPr>
            <a:picLocks noGrp="1" noChangeAspect="1"/>
          </p:cNvPicPr>
          <p:nvPr>
            <p:ph sz="quarter" idx="14"/>
          </p:nvPr>
        </p:nvPicPr>
        <p:blipFill>
          <a:blip r:embed="rId2">
            <a:extLst>
              <a:ext uri="{28A0092B-C50C-407E-A947-70E740481C1C}">
                <a14:useLocalDpi xmlns:a14="http://schemas.microsoft.com/office/drawing/2010/main" xmlns="" val="0"/>
              </a:ext>
            </a:extLst>
          </a:blip>
          <a:stretch>
            <a:fillRect/>
          </a:stretch>
        </p:blipFill>
        <p:spPr>
          <a:xfrm>
            <a:off x="251520" y="1916832"/>
            <a:ext cx="3240360" cy="3960440"/>
          </a:xfrm>
        </p:spPr>
      </p:pic>
      <p:sp>
        <p:nvSpPr>
          <p:cNvPr id="3" name="2 Marcador de texto"/>
          <p:cNvSpPr>
            <a:spLocks noGrp="1"/>
          </p:cNvSpPr>
          <p:nvPr>
            <p:ph type="body" sz="half" idx="2"/>
          </p:nvPr>
        </p:nvSpPr>
        <p:spPr>
          <a:xfrm>
            <a:off x="3995936" y="1844824"/>
            <a:ext cx="4968552" cy="4680520"/>
          </a:xfrm>
          <a:ln w="28575">
            <a:noFill/>
          </a:ln>
        </p:spPr>
        <p:txBody>
          <a:bodyPr>
            <a:noAutofit/>
          </a:bodyPr>
          <a:lstStyle/>
          <a:p>
            <a:pPr algn="l"/>
            <a:r>
              <a:rPr lang="es-AR" sz="3200" dirty="0">
                <a:latin typeface="Arial Narrow" panose="020B0606020202030204" pitchFamily="34" charset="0"/>
              </a:rPr>
              <a:t>El matrimonio se disuelve por:</a:t>
            </a:r>
          </a:p>
          <a:p>
            <a:pPr algn="l"/>
            <a:endParaRPr lang="es-AR" sz="3200" dirty="0">
              <a:latin typeface="Arial Narrow" panose="020B0606020202030204" pitchFamily="34" charset="0"/>
            </a:endParaRPr>
          </a:p>
          <a:p>
            <a:pPr algn="l"/>
            <a:r>
              <a:rPr lang="es-AR" sz="3200" dirty="0">
                <a:latin typeface="Arial Narrow" panose="020B0606020202030204" pitchFamily="34" charset="0"/>
              </a:rPr>
              <a:t>a) </a:t>
            </a:r>
            <a:r>
              <a:rPr lang="es-AR" sz="3200" b="1" u="sng" dirty="0">
                <a:latin typeface="Arial Narrow" panose="020B0606020202030204" pitchFamily="34" charset="0"/>
              </a:rPr>
              <a:t>Muerte</a:t>
            </a:r>
            <a:r>
              <a:rPr lang="es-AR" sz="3200" dirty="0">
                <a:latin typeface="Arial Narrow" panose="020B0606020202030204" pitchFamily="34" charset="0"/>
              </a:rPr>
              <a:t> de uno de los cónyuges</a:t>
            </a:r>
          </a:p>
          <a:p>
            <a:pPr algn="l"/>
            <a:endParaRPr lang="es-AR" sz="3200" dirty="0">
              <a:latin typeface="Arial Narrow" panose="020B0606020202030204" pitchFamily="34" charset="0"/>
            </a:endParaRPr>
          </a:p>
          <a:p>
            <a:pPr algn="l"/>
            <a:r>
              <a:rPr lang="es-AR" sz="3200" dirty="0">
                <a:latin typeface="Arial Narrow" panose="020B0606020202030204" pitchFamily="34" charset="0"/>
              </a:rPr>
              <a:t>b) Sentencia firme de </a:t>
            </a:r>
            <a:r>
              <a:rPr lang="es-AR" sz="3200" b="1" u="sng" dirty="0">
                <a:latin typeface="Arial Narrow" panose="020B0606020202030204" pitchFamily="34" charset="0"/>
              </a:rPr>
              <a:t>ausencia</a:t>
            </a:r>
            <a:r>
              <a:rPr lang="es-AR" sz="3200" dirty="0">
                <a:latin typeface="Arial Narrow" panose="020B0606020202030204" pitchFamily="34" charset="0"/>
              </a:rPr>
              <a:t> con presunción de fallecimiento</a:t>
            </a:r>
          </a:p>
          <a:p>
            <a:pPr algn="l"/>
            <a:endParaRPr lang="es-AR" sz="3200" dirty="0">
              <a:latin typeface="Arial Narrow" panose="020B0606020202030204" pitchFamily="34" charset="0"/>
            </a:endParaRPr>
          </a:p>
          <a:p>
            <a:pPr algn="l"/>
            <a:r>
              <a:rPr lang="es-AR" sz="3200" dirty="0">
                <a:latin typeface="Arial Narrow" panose="020B0606020202030204" pitchFamily="34" charset="0"/>
              </a:rPr>
              <a:t>c) </a:t>
            </a:r>
            <a:r>
              <a:rPr lang="es-AR" sz="3200" b="1" u="sng" dirty="0">
                <a:latin typeface="Arial Narrow" panose="020B0606020202030204" pitchFamily="34" charset="0"/>
              </a:rPr>
              <a:t>Divorcio</a:t>
            </a:r>
            <a:r>
              <a:rPr lang="es-AR" sz="3200" dirty="0">
                <a:latin typeface="Arial Narrow" panose="020B0606020202030204" pitchFamily="34" charset="0"/>
              </a:rPr>
              <a:t> declarado judicialmente</a:t>
            </a:r>
          </a:p>
        </p:txBody>
      </p:sp>
      <p:sp>
        <p:nvSpPr>
          <p:cNvPr id="4" name="3 Título"/>
          <p:cNvSpPr>
            <a:spLocks noGrp="1"/>
          </p:cNvSpPr>
          <p:nvPr>
            <p:ph type="title"/>
          </p:nvPr>
        </p:nvSpPr>
        <p:spPr>
          <a:xfrm>
            <a:off x="1547664" y="975360"/>
            <a:ext cx="5832648" cy="701040"/>
          </a:xfrm>
        </p:spPr>
        <p:txBody>
          <a:bodyPr>
            <a:normAutofit fontScale="90000"/>
          </a:bodyPr>
          <a:lstStyle/>
          <a:p>
            <a:r>
              <a:rPr lang="es-AR" sz="2800" dirty="0">
                <a:latin typeface="Arial Narrow" panose="020B0606020202030204" pitchFamily="34" charset="0"/>
              </a:rPr>
              <a:t>Artículo 435. Causas de disolución del matrimonio.</a:t>
            </a:r>
            <a:endParaRPr lang="es-AR" sz="2800" dirty="0"/>
          </a:p>
        </p:txBody>
      </p:sp>
    </p:spTree>
    <p:extLst>
      <p:ext uri="{BB962C8B-B14F-4D97-AF65-F5344CB8AC3E}">
        <p14:creationId xmlns:p14="http://schemas.microsoft.com/office/powerpoint/2010/main" xmlns="" val="182460271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7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1750"/>
                            </p:stCondLst>
                            <p:childTnLst>
                              <p:par>
                                <p:cTn id="10" presetID="2" presetClass="entr" presetSubtype="3"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1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3" dur="175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par>
                          <p:cTn id="14" fill="hold">
                            <p:stCondLst>
                              <p:cond delay="3500"/>
                            </p:stCondLst>
                            <p:childTnLst>
                              <p:par>
                                <p:cTn id="15" presetID="2" presetClass="entr" presetSubtype="3" fill="hold"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175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18" dur="175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par>
                          <p:cTn id="19" fill="hold">
                            <p:stCondLst>
                              <p:cond delay="5250"/>
                            </p:stCondLst>
                            <p:childTnLst>
                              <p:par>
                                <p:cTn id="20" presetID="2" presetClass="entr" presetSubtype="3" fill="hold" nodeType="after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additive="base">
                                        <p:cTn id="22" dur="175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23" dur="175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052736"/>
            <a:ext cx="7543800" cy="3446239"/>
          </a:xfrm>
        </p:spPr>
        <p:txBody>
          <a:bodyPr/>
          <a:lstStyle/>
          <a:p>
            <a:r>
              <a:rPr lang="es-AR" dirty="0"/>
              <a:t>NUEVO PROCESO DE DIVORCIO INCAUSADO</a:t>
            </a:r>
          </a:p>
        </p:txBody>
      </p:sp>
      <p:sp>
        <p:nvSpPr>
          <p:cNvPr id="4" name="3 Marcador de número de diapositiva"/>
          <p:cNvSpPr>
            <a:spLocks noGrp="1"/>
          </p:cNvSpPr>
          <p:nvPr>
            <p:ph type="sldNum" sz="quarter" idx="12"/>
          </p:nvPr>
        </p:nvSpPr>
        <p:spPr/>
        <p:txBody>
          <a:bodyPr/>
          <a:lstStyle/>
          <a:p>
            <a:pPr>
              <a:defRPr/>
            </a:pPr>
            <a:fld id="{B576F428-3883-44E7-9086-04E843F46CBA}" type="slidenum">
              <a:rPr lang="en-US" smtClean="0"/>
              <a:pPr>
                <a:defRPr/>
              </a:pPr>
              <a:t>88</a:t>
            </a:fld>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2"/>
          <p:cNvSpPr>
            <a:spLocks noGrp="1" noChangeArrowheads="1"/>
          </p:cNvSpPr>
          <p:nvPr>
            <p:ph type="title"/>
          </p:nvPr>
        </p:nvSpPr>
        <p:spPr>
          <a:xfrm>
            <a:off x="611188" y="2060848"/>
            <a:ext cx="7489204" cy="2736304"/>
          </a:xfrm>
          <a:solidFill>
            <a:srgbClr val="002060"/>
          </a:solidFill>
        </p:spPr>
        <p:txBody>
          <a:bodyPr/>
          <a:lstStyle/>
          <a:p>
            <a:pPr algn="ctr"/>
            <a:r>
              <a:rPr lang="es-ES" sz="6000" dirty="0">
                <a:solidFill>
                  <a:schemeClr val="bg1"/>
                </a:solidFill>
                <a:effectLst>
                  <a:outerShdw blurRad="38100" dist="38100" dir="2700000" algn="tl">
                    <a:srgbClr val="000000">
                      <a:alpha val="43137"/>
                    </a:srgbClr>
                  </a:outerShdw>
                </a:effectLst>
              </a:rPr>
              <a:t>¿Qué pasa</a:t>
            </a:r>
            <a:r>
              <a:rPr lang="es-ES" sz="6000" dirty="0">
                <a:solidFill>
                  <a:srgbClr val="FFFF00"/>
                </a:solidFill>
                <a:effectLst>
                  <a:outerShdw blurRad="38100" dist="38100" dir="2700000" algn="tl">
                    <a:srgbClr val="000000">
                      <a:alpha val="43137"/>
                    </a:srgbClr>
                  </a:outerShdw>
                </a:effectLst>
              </a:rPr>
              <a:t>ba</a:t>
            </a:r>
            <a:r>
              <a:rPr lang="es-ES" sz="6000" dirty="0">
                <a:solidFill>
                  <a:schemeClr val="bg1"/>
                </a:solidFill>
                <a:effectLst>
                  <a:outerShdw blurRad="38100" dist="38100" dir="2700000" algn="tl">
                    <a:srgbClr val="000000">
                      <a:alpha val="43137"/>
                    </a:srgbClr>
                  </a:outerShdw>
                </a:effectLst>
              </a:rPr>
              <a:t>  con el Código de </a:t>
            </a:r>
            <a:br>
              <a:rPr lang="es-ES" sz="6000" dirty="0">
                <a:solidFill>
                  <a:schemeClr val="bg1"/>
                </a:solidFill>
                <a:effectLst>
                  <a:outerShdw blurRad="38100" dist="38100" dir="2700000" algn="tl">
                    <a:srgbClr val="000000">
                      <a:alpha val="43137"/>
                    </a:srgbClr>
                  </a:outerShdw>
                </a:effectLst>
              </a:rPr>
            </a:br>
            <a:r>
              <a:rPr lang="es-ES" sz="6000" dirty="0">
                <a:solidFill>
                  <a:schemeClr val="bg1"/>
                </a:solidFill>
                <a:effectLst>
                  <a:outerShdw blurRad="38100" dist="38100" dir="2700000" algn="tl">
                    <a:srgbClr val="000000">
                      <a:alpha val="43137"/>
                    </a:srgbClr>
                  </a:outerShdw>
                </a:effectLst>
              </a:rPr>
              <a:t>Vélez Sarsfield?</a:t>
            </a:r>
          </a:p>
        </p:txBody>
      </p:sp>
    </p:spTree>
    <p:extLst>
      <p:ext uri="{BB962C8B-B14F-4D97-AF65-F5344CB8AC3E}">
        <p14:creationId xmlns:p14="http://schemas.microsoft.com/office/powerpoint/2010/main" xmlns="" val="4026197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lavidaexagerada.blogspot.es/img/abuelo.jpg"/>
          <p:cNvPicPr>
            <a:picLocks noChangeAspect="1" noChangeArrowheads="1"/>
          </p:cNvPicPr>
          <p:nvPr/>
        </p:nvPicPr>
        <p:blipFill>
          <a:blip r:embed="rId2" cstate="print"/>
          <a:srcRect/>
          <a:stretch>
            <a:fillRect/>
          </a:stretch>
        </p:blipFill>
        <p:spPr bwMode="auto">
          <a:xfrm>
            <a:off x="323528" y="404664"/>
            <a:ext cx="3382962" cy="3592984"/>
          </a:xfrm>
          <a:prstGeom prst="rect">
            <a:avLst/>
          </a:prstGeom>
          <a:noFill/>
          <a:ln w="28575">
            <a:solidFill>
              <a:srgbClr val="000000"/>
            </a:solidFill>
            <a:miter lim="800000"/>
            <a:headEnd/>
            <a:tailEnd/>
          </a:ln>
        </p:spPr>
      </p:pic>
      <p:pic>
        <p:nvPicPr>
          <p:cNvPr id="7" name="Picture 4" descr="http://1.bp.blogspot.com/_20MeDMOX-ZA/SJdscO3rx-I/AAAAAAAAA9k/IfydIAkDSNA/s320/estres%2Ben%2Bel%2Btrabajo.png"/>
          <p:cNvPicPr>
            <a:picLocks noChangeAspect="1" noChangeArrowheads="1"/>
          </p:cNvPicPr>
          <p:nvPr/>
        </p:nvPicPr>
        <p:blipFill>
          <a:blip r:embed="rId3" cstate="print"/>
          <a:srcRect/>
          <a:stretch>
            <a:fillRect/>
          </a:stretch>
        </p:blipFill>
        <p:spPr bwMode="auto">
          <a:xfrm>
            <a:off x="1691680" y="3501008"/>
            <a:ext cx="2808312" cy="3063825"/>
          </a:xfrm>
          <a:prstGeom prst="rect">
            <a:avLst/>
          </a:prstGeom>
          <a:noFill/>
          <a:ln w="38100">
            <a:solidFill>
              <a:srgbClr val="000000"/>
            </a:solidFill>
            <a:miter lim="800000"/>
            <a:headEnd/>
            <a:tailEnd/>
          </a:ln>
        </p:spPr>
      </p:pic>
      <p:pic>
        <p:nvPicPr>
          <p:cNvPr id="9"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95936" y="0"/>
            <a:ext cx="4032448" cy="37297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Imagen 1"/>
          <p:cNvPicPr>
            <a:picLocks noChangeAspect="1"/>
          </p:cNvPicPr>
          <p:nvPr/>
        </p:nvPicPr>
        <p:blipFill>
          <a:blip r:embed="rId5"/>
          <a:stretch>
            <a:fillRect/>
          </a:stretch>
        </p:blipFill>
        <p:spPr>
          <a:xfrm>
            <a:off x="6013491" y="3191999"/>
            <a:ext cx="3130509" cy="3681842"/>
          </a:xfrm>
          <a:prstGeom prst="rect">
            <a:avLst/>
          </a:prstGeom>
        </p:spPr>
      </p:pic>
      <p:sp>
        <p:nvSpPr>
          <p:cNvPr id="4" name="Marcador de número de diapositiva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D264BF6-E380-40DA-8729-A22A62612984}" type="slidenum">
              <a:rPr kumimoji="0" lang="es-AR"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s-AR"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xmlns="" val="9217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pPr algn="ctr"/>
            <a:r>
              <a:rPr lang="es-ES"/>
              <a:t>DOBLE REGIMEN LEGAL</a:t>
            </a:r>
            <a:endParaRPr lang="es-ES" dirty="0"/>
          </a:p>
        </p:txBody>
      </p:sp>
      <p:sp>
        <p:nvSpPr>
          <p:cNvPr id="4" name="3 Marcador de contenido"/>
          <p:cNvSpPr>
            <a:spLocks noGrp="1"/>
          </p:cNvSpPr>
          <p:nvPr>
            <p:ph sz="half" idx="1"/>
          </p:nvPr>
        </p:nvSpPr>
        <p:spPr/>
        <p:txBody>
          <a:bodyPr/>
          <a:lstStyle/>
          <a:p>
            <a:r>
              <a:rPr lang="es-ES" b="1">
                <a:solidFill>
                  <a:srgbClr val="7030A0"/>
                </a:solidFill>
              </a:rPr>
              <a:t>SEPARACIÓN PERSONAL</a:t>
            </a:r>
          </a:p>
          <a:p>
            <a:endParaRPr lang="es-ES" b="1">
              <a:solidFill>
                <a:srgbClr val="7030A0"/>
              </a:solidFill>
            </a:endParaRPr>
          </a:p>
          <a:p>
            <a:pPr>
              <a:buNone/>
            </a:pPr>
            <a:r>
              <a:rPr lang="es-ES" b="1">
                <a:solidFill>
                  <a:srgbClr val="000000"/>
                </a:solidFill>
              </a:rPr>
              <a:t>   CAUSALES:</a:t>
            </a:r>
          </a:p>
          <a:p>
            <a:r>
              <a:rPr lang="es-ES" b="1">
                <a:solidFill>
                  <a:srgbClr val="00B050"/>
                </a:solidFill>
              </a:rPr>
              <a:t>OBJETIVAS</a:t>
            </a:r>
          </a:p>
          <a:p>
            <a:r>
              <a:rPr lang="es-ES" b="1">
                <a:solidFill>
                  <a:srgbClr val="FF0000"/>
                </a:solidFill>
              </a:rPr>
              <a:t>SUBJETIVAS</a:t>
            </a:r>
          </a:p>
          <a:p>
            <a:endParaRPr lang="es-ES" dirty="0"/>
          </a:p>
        </p:txBody>
      </p:sp>
      <p:sp>
        <p:nvSpPr>
          <p:cNvPr id="5" name="4 Marcador de contenido"/>
          <p:cNvSpPr>
            <a:spLocks noGrp="1"/>
          </p:cNvSpPr>
          <p:nvPr>
            <p:ph sz="half" idx="2"/>
          </p:nvPr>
        </p:nvSpPr>
        <p:spPr/>
        <p:txBody>
          <a:bodyPr/>
          <a:lstStyle/>
          <a:p>
            <a:pPr algn="ctr"/>
            <a:r>
              <a:rPr lang="es-ES" b="1">
                <a:solidFill>
                  <a:srgbClr val="660066"/>
                </a:solidFill>
              </a:rPr>
              <a:t>DIVORCIO VINCULAR</a:t>
            </a:r>
          </a:p>
          <a:p>
            <a:endParaRPr lang="es-ES" b="1"/>
          </a:p>
          <a:p>
            <a:endParaRPr lang="es-ES" b="1"/>
          </a:p>
          <a:p>
            <a:pPr>
              <a:buNone/>
            </a:pPr>
            <a:r>
              <a:rPr lang="es-ES" b="1">
                <a:solidFill>
                  <a:srgbClr val="000000"/>
                </a:solidFill>
              </a:rPr>
              <a:t>   CAUSALES:</a:t>
            </a:r>
          </a:p>
          <a:p>
            <a:r>
              <a:rPr lang="es-ES" b="1">
                <a:solidFill>
                  <a:srgbClr val="00B050"/>
                </a:solidFill>
              </a:rPr>
              <a:t>OBJETIVAS</a:t>
            </a:r>
          </a:p>
          <a:p>
            <a:r>
              <a:rPr lang="es-ES" b="1">
                <a:solidFill>
                  <a:srgbClr val="FF0000"/>
                </a:solidFill>
              </a:rPr>
              <a:t>SUBJETIVAS</a:t>
            </a:r>
          </a:p>
          <a:p>
            <a:endParaRPr lang="es-ES" dirty="0"/>
          </a:p>
        </p:txBody>
      </p:sp>
      <p:sp>
        <p:nvSpPr>
          <p:cNvPr id="2" name="1 Marcador de número de diapositiva"/>
          <p:cNvSpPr>
            <a:spLocks noGrp="1"/>
          </p:cNvSpPr>
          <p:nvPr>
            <p:ph type="sldNum" sz="quarter" idx="12"/>
          </p:nvPr>
        </p:nvSpPr>
        <p:spPr/>
        <p:txBody>
          <a:bodyPr/>
          <a:lstStyle/>
          <a:p>
            <a:pPr>
              <a:defRPr/>
            </a:pPr>
            <a:fld id="{5FD60DF8-D365-44A7-9A11-0A6776BB58E7}" type="slidenum">
              <a:rPr lang="en-US" smtClean="0"/>
              <a:pPr>
                <a:defRPr/>
              </a:pPr>
              <a:t>90</a:t>
            </a:fld>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22209" name="3 CuadroTexto"/>
          <p:cNvSpPr txBox="1">
            <a:spLocks noChangeArrowheads="1"/>
          </p:cNvSpPr>
          <p:nvPr/>
        </p:nvSpPr>
        <p:spPr bwMode="auto">
          <a:xfrm>
            <a:off x="224852" y="188912"/>
            <a:ext cx="8615820" cy="1015663"/>
          </a:xfrm>
          <a:prstGeom prst="rect">
            <a:avLst/>
          </a:prstGeom>
          <a:solidFill>
            <a:srgbClr val="002060"/>
          </a:solidFill>
          <a:ln w="9525">
            <a:noFill/>
            <a:miter lim="800000"/>
            <a:headEnd/>
            <a:tailEnd/>
          </a:ln>
        </p:spPr>
        <p:txBody>
          <a:bodyPr wrap="square">
            <a:spAutoFit/>
          </a:bodyPr>
          <a:lstStyle/>
          <a:p>
            <a:pPr algn="ctr" fontAlgn="base">
              <a:spcBef>
                <a:spcPct val="0"/>
              </a:spcBef>
              <a:spcAft>
                <a:spcPct val="0"/>
              </a:spcAft>
            </a:pPr>
            <a:r>
              <a:rPr lang="es-ES" sz="3000" b="1" u="sng" dirty="0">
                <a:solidFill>
                  <a:srgbClr val="FFFFFF"/>
                </a:solidFill>
                <a:latin typeface="Lucida Sans Unicode" pitchFamily="34" charset="0"/>
                <a:ea typeface="ＭＳ Ｐゴシック"/>
              </a:rPr>
              <a:t>Divorcio con expresión de causa </a:t>
            </a:r>
          </a:p>
          <a:p>
            <a:pPr algn="ctr" fontAlgn="base">
              <a:spcBef>
                <a:spcPct val="0"/>
              </a:spcBef>
              <a:spcAft>
                <a:spcPct val="0"/>
              </a:spcAft>
            </a:pPr>
            <a:r>
              <a:rPr lang="es-ES" sz="3000" b="1" u="sng" dirty="0">
                <a:solidFill>
                  <a:srgbClr val="FFFFFF"/>
                </a:solidFill>
                <a:latin typeface="Lucida Sans Unicode" pitchFamily="34" charset="0"/>
                <a:ea typeface="ＭＳ Ｐゴシック"/>
              </a:rPr>
              <a:t>(Divorcios Causados)</a:t>
            </a:r>
          </a:p>
        </p:txBody>
      </p:sp>
      <p:sp>
        <p:nvSpPr>
          <p:cNvPr id="5" name="4 Rectángulo"/>
          <p:cNvSpPr/>
          <p:nvPr/>
        </p:nvSpPr>
        <p:spPr>
          <a:xfrm>
            <a:off x="224851" y="1268760"/>
            <a:ext cx="8091565" cy="4247317"/>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s-ES" sz="5400" b="1" dirty="0">
                <a:ln w="11430"/>
                <a:solidFill>
                  <a:srgbClr val="2F2B20"/>
                </a:solidFill>
                <a:effectLst>
                  <a:outerShdw blurRad="50800" dist="39000" dir="5460000" algn="tl">
                    <a:srgbClr val="000000">
                      <a:alpha val="38000"/>
                    </a:srgbClr>
                  </a:outerShdw>
                </a:effectLst>
                <a:ea typeface="ＭＳ Ｐゴシック"/>
              </a:rPr>
              <a:t>Las causales:</a:t>
            </a:r>
          </a:p>
          <a:p>
            <a:pPr algn="ctr">
              <a:defRPr/>
            </a:pPr>
            <a:endParaRPr lang="es-ES" sz="5400" b="1" dirty="0">
              <a:ln w="11430"/>
              <a:solidFill>
                <a:srgbClr val="2F2B20"/>
              </a:solidFill>
              <a:effectLst>
                <a:outerShdw blurRad="50800" dist="39000" dir="5460000" algn="tl">
                  <a:srgbClr val="000000">
                    <a:alpha val="38000"/>
                  </a:srgbClr>
                </a:outerShdw>
              </a:effectLst>
              <a:ea typeface="ＭＳ Ｐゴシック"/>
            </a:endParaRPr>
          </a:p>
          <a:p>
            <a:pPr>
              <a:buFontTx/>
              <a:buChar char="-"/>
              <a:defRPr/>
            </a:pPr>
            <a:r>
              <a:rPr lang="es-ES" sz="5400" b="1" dirty="0">
                <a:ln w="11430"/>
                <a:solidFill>
                  <a:srgbClr val="2F2B20"/>
                </a:solidFill>
                <a:effectLst>
                  <a:outerShdw blurRad="50800" dist="39000" dir="5460000" algn="tl">
                    <a:srgbClr val="000000">
                      <a:alpha val="38000"/>
                    </a:srgbClr>
                  </a:outerShdw>
                </a:effectLst>
                <a:ea typeface="ＭＳ Ｐゴシック"/>
              </a:rPr>
              <a:t>Objetivas (DV Remedio)</a:t>
            </a:r>
          </a:p>
          <a:p>
            <a:pPr>
              <a:defRPr/>
            </a:pPr>
            <a:endParaRPr lang="es-ES" sz="5400" b="1" dirty="0">
              <a:ln w="11430"/>
              <a:solidFill>
                <a:srgbClr val="2F2B20"/>
              </a:solidFill>
              <a:effectLst>
                <a:outerShdw blurRad="50800" dist="39000" dir="5460000" algn="tl">
                  <a:srgbClr val="000000">
                    <a:alpha val="38000"/>
                  </a:srgbClr>
                </a:outerShdw>
              </a:effectLst>
              <a:ea typeface="ＭＳ Ｐゴシック"/>
            </a:endParaRPr>
          </a:p>
          <a:p>
            <a:pPr>
              <a:buFontTx/>
              <a:buChar char="-"/>
              <a:defRPr/>
            </a:pPr>
            <a:r>
              <a:rPr lang="es-ES" sz="5400" b="1" dirty="0">
                <a:ln w="11430"/>
                <a:solidFill>
                  <a:srgbClr val="2F2B20"/>
                </a:solidFill>
                <a:effectLst>
                  <a:outerShdw blurRad="50800" dist="39000" dir="5460000" algn="tl">
                    <a:srgbClr val="000000">
                      <a:alpha val="38000"/>
                    </a:srgbClr>
                  </a:outerShdw>
                </a:effectLst>
                <a:ea typeface="ＭＳ Ｐゴシック"/>
              </a:rPr>
              <a:t> Subjetivas (DV Sanción)</a:t>
            </a:r>
          </a:p>
        </p:txBody>
      </p:sp>
    </p:spTree>
    <p:extLst>
      <p:ext uri="{BB962C8B-B14F-4D97-AF65-F5344CB8AC3E}">
        <p14:creationId xmlns:p14="http://schemas.microsoft.com/office/powerpoint/2010/main" xmlns="" val="20879940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1727200" y="115888"/>
            <a:ext cx="7416800" cy="1143000"/>
          </a:xfrm>
          <a:gradFill>
            <a:gsLst>
              <a:gs pos="0">
                <a:srgbClr val="5E9EFF"/>
              </a:gs>
              <a:gs pos="39999">
                <a:srgbClr val="85C2FF"/>
              </a:gs>
              <a:gs pos="70000">
                <a:srgbClr val="C4D6EB"/>
              </a:gs>
              <a:gs pos="100000">
                <a:srgbClr val="FFEBFA"/>
              </a:gs>
            </a:gsLst>
            <a:lin ang="5400000" scaled="0"/>
          </a:gradFill>
        </p:spPr>
        <p:txBody>
          <a:bodyPr rtlCol="0">
            <a:normAutofit/>
            <a:scene3d>
              <a:camera prst="orthographicFront"/>
              <a:lightRig rig="soft" dir="t"/>
            </a:scene3d>
            <a:sp3d prstMaterial="softEdge">
              <a:bevelT w="25400" h="25400"/>
            </a:sp3d>
          </a:bodyPr>
          <a:lstStyle/>
          <a:p>
            <a:pPr eaLnBrk="1" fontAlgn="auto" hangingPunct="1">
              <a:spcAft>
                <a:spcPts val="0"/>
              </a:spcAft>
              <a:defRPr/>
            </a:pPr>
            <a:r>
              <a:rPr lang="es-ES" sz="4800" u="sng" kern="1200" dirty="0">
                <a:ln w="11430"/>
                <a:solidFill>
                  <a:schemeClr val="tx1"/>
                </a:solidFill>
                <a:effectLst>
                  <a:outerShdw blurRad="50800" dist="39000" dir="5460000" algn="tl">
                    <a:srgbClr val="000000">
                      <a:alpha val="38000"/>
                    </a:srgbClr>
                  </a:outerShdw>
                </a:effectLst>
                <a:latin typeface="+mn-lt"/>
                <a:ea typeface="+mn-ea"/>
                <a:cs typeface="+mn-cs"/>
              </a:rPr>
              <a:t>Conversión</a:t>
            </a:r>
          </a:p>
        </p:txBody>
      </p:sp>
      <p:sp>
        <p:nvSpPr>
          <p:cNvPr id="228354" name="3 CuadroTexto"/>
          <p:cNvSpPr txBox="1">
            <a:spLocks noChangeArrowheads="1"/>
          </p:cNvSpPr>
          <p:nvPr/>
        </p:nvSpPr>
        <p:spPr bwMode="auto">
          <a:xfrm>
            <a:off x="107504" y="2276872"/>
            <a:ext cx="8856984" cy="3862596"/>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txBody>
          <a:bodyPr wrap="square">
            <a:spAutoFit/>
          </a:bodyPr>
          <a:lstStyle/>
          <a:p>
            <a:pPr algn="just" fontAlgn="base">
              <a:spcBef>
                <a:spcPct val="0"/>
              </a:spcBef>
              <a:spcAft>
                <a:spcPct val="0"/>
              </a:spcAft>
            </a:pPr>
            <a:r>
              <a:rPr lang="es-ES" sz="3500" dirty="0">
                <a:solidFill>
                  <a:srgbClr val="2F2B20"/>
                </a:solidFill>
                <a:latin typeface="Lucida Sans Unicode" pitchFamily="34" charset="0"/>
                <a:ea typeface="ＭＳ Ｐゴシック"/>
              </a:rPr>
              <a:t>Art. 216 CC. El divorcio vincular podrá decretarse por conversión de la sentencia firme de separación personal, en los plazos y formas establecidos en el artículo 238 (</a:t>
            </a:r>
            <a:r>
              <a:rPr lang="es-ES" sz="3500" u="sng" dirty="0">
                <a:solidFill>
                  <a:srgbClr val="FF0000"/>
                </a:solidFill>
                <a:latin typeface="Lucida Sans Unicode" pitchFamily="34" charset="0"/>
                <a:ea typeface="ＭＳ Ｐゴシック"/>
              </a:rPr>
              <a:t>un año si lo piden ambos cónyuges conjuntamente, tres años si lo pide solo uno de ellos</a:t>
            </a:r>
            <a:r>
              <a:rPr lang="es-ES" sz="3500" dirty="0">
                <a:solidFill>
                  <a:srgbClr val="2F2B20"/>
                </a:solidFill>
                <a:latin typeface="Lucida Sans Unicode" pitchFamily="34" charset="0"/>
                <a:ea typeface="ＭＳ Ｐゴシック"/>
              </a:rPr>
              <a:t>)</a:t>
            </a:r>
          </a:p>
        </p:txBody>
      </p:sp>
    </p:spTree>
    <p:extLst>
      <p:ext uri="{BB962C8B-B14F-4D97-AF65-F5344CB8AC3E}">
        <p14:creationId xmlns:p14="http://schemas.microsoft.com/office/powerpoint/2010/main" xmlns="" val="201981253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a:noFill/>
          </a:ln>
          <a:effectLst/>
          <a:extLst/>
        </p:spPr>
        <p:txBody>
          <a:bodyPr wrap="none" anchor="ctr"/>
          <a:lstStyle/>
          <a:p>
            <a:pPr eaLnBrk="0" fontAlgn="base" hangingPunct="0">
              <a:spcBef>
                <a:spcPct val="0"/>
              </a:spcBef>
              <a:spcAft>
                <a:spcPct val="0"/>
              </a:spcAft>
              <a:defRPr/>
            </a:pPr>
            <a:endParaRPr lang="es-AR" sz="2400" dirty="0">
              <a:solidFill>
                <a:srgbClr val="FFFFFF"/>
              </a:solidFill>
              <a:latin typeface="Times New Roman" pitchFamily="18" charset="0"/>
              <a:ea typeface="ＭＳ Ｐゴシック"/>
            </a:endParaRPr>
          </a:p>
        </p:txBody>
      </p:sp>
      <p:sp>
        <p:nvSpPr>
          <p:cNvPr id="3075" name="Rectangle 3"/>
          <p:cNvSpPr>
            <a:spLocks noChangeArrowheads="1"/>
          </p:cNvSpPr>
          <p:nvPr/>
        </p:nvSpPr>
        <p:spPr bwMode="auto">
          <a:xfrm>
            <a:off x="3124200" y="6248400"/>
            <a:ext cx="2895600" cy="457200"/>
          </a:xfrm>
          <a:prstGeom prst="rect">
            <a:avLst/>
          </a:prstGeom>
          <a:noFill/>
          <a:ln>
            <a:noFill/>
          </a:ln>
          <a:effectLst/>
          <a:extLst/>
        </p:spPr>
        <p:txBody>
          <a:bodyPr wrap="none" anchor="ctr"/>
          <a:lstStyle/>
          <a:p>
            <a:pPr eaLnBrk="0" fontAlgn="base" hangingPunct="0">
              <a:spcBef>
                <a:spcPct val="0"/>
              </a:spcBef>
              <a:spcAft>
                <a:spcPct val="0"/>
              </a:spcAft>
              <a:defRPr/>
            </a:pPr>
            <a:endParaRPr lang="es-AR" sz="2400" dirty="0">
              <a:solidFill>
                <a:srgbClr val="FFFFFF"/>
              </a:solidFill>
              <a:latin typeface="Times New Roman" pitchFamily="18" charset="0"/>
              <a:ea typeface="ＭＳ Ｐゴシック"/>
            </a:endParaRPr>
          </a:p>
        </p:txBody>
      </p:sp>
      <p:sp>
        <p:nvSpPr>
          <p:cNvPr id="6" name="1 Título"/>
          <p:cNvSpPr>
            <a:spLocks noGrp="1"/>
          </p:cNvSpPr>
          <p:nvPr>
            <p:ph idx="1"/>
          </p:nvPr>
        </p:nvSpPr>
        <p:spPr>
          <a:xfrm>
            <a:off x="685800" y="1844675"/>
            <a:ext cx="7772400" cy="3832225"/>
          </a:xfrm>
          <a:solidFill>
            <a:schemeClr val="tx2">
              <a:lumMod val="50000"/>
            </a:schemeClr>
          </a:solidFill>
        </p:spPr>
        <p:txBody>
          <a:bodyPr>
            <a:noAutofit/>
          </a:bodyPr>
          <a:lstStyle/>
          <a:p>
            <a:pPr marL="0" indent="0" algn="ctr" eaLnBrk="1" hangingPunct="1">
              <a:buFontTx/>
              <a:buNone/>
              <a:defRPr/>
            </a:pPr>
            <a:r>
              <a:rPr lang="es-AR" sz="7200" b="1" dirty="0">
                <a:solidFill>
                  <a:schemeClr val="bg1"/>
                </a:solidFill>
              </a:rPr>
              <a:t>Derecho </a:t>
            </a:r>
          </a:p>
          <a:p>
            <a:pPr marL="0" indent="0" algn="ctr" eaLnBrk="1" hangingPunct="1">
              <a:buFontTx/>
              <a:buNone/>
              <a:defRPr/>
            </a:pPr>
            <a:r>
              <a:rPr lang="es-AR" sz="7200" b="1" dirty="0">
                <a:solidFill>
                  <a:schemeClr val="bg1"/>
                </a:solidFill>
              </a:rPr>
              <a:t>y </a:t>
            </a:r>
          </a:p>
          <a:p>
            <a:pPr marL="0" indent="0" algn="ctr" eaLnBrk="1" hangingPunct="1">
              <a:buFontTx/>
              <a:buNone/>
              <a:defRPr/>
            </a:pPr>
            <a:r>
              <a:rPr lang="es-AR" sz="7200" b="1" dirty="0">
                <a:solidFill>
                  <a:schemeClr val="bg1"/>
                </a:solidFill>
              </a:rPr>
              <a:t>  Realidad</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60232" y="188640"/>
            <a:ext cx="2209638" cy="2808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4260" y="3982109"/>
            <a:ext cx="2276475" cy="2700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79402944"/>
      </p:ext>
    </p:extLst>
  </p:cSld>
  <p:clrMapOvr>
    <a:masterClrMapping/>
  </p:clrMapOvr>
  <p:transition spd="slow">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eaLnBrk="1" fontAlgn="auto" hangingPunct="1">
              <a:spcAft>
                <a:spcPts val="0"/>
              </a:spcAft>
              <a:defRPr/>
            </a:pPr>
            <a:r>
              <a:rPr lang="es-AR" b="1" dirty="0">
                <a:solidFill>
                  <a:schemeClr val="accent1">
                    <a:satMod val="150000"/>
                  </a:schemeClr>
                </a:solidFill>
              </a:rPr>
              <a:t>Los plazos y las “inconstitucionalidades”….</a:t>
            </a:r>
          </a:p>
        </p:txBody>
      </p:sp>
      <p:sp>
        <p:nvSpPr>
          <p:cNvPr id="3" name="2 Marcador de contenido"/>
          <p:cNvSpPr>
            <a:spLocks noGrp="1"/>
          </p:cNvSpPr>
          <p:nvPr>
            <p:ph idx="1"/>
          </p:nvPr>
        </p:nvSpPr>
        <p:spPr>
          <a:xfrm>
            <a:off x="457200" y="1628800"/>
            <a:ext cx="8229600" cy="4525963"/>
          </a:xfrm>
          <a:ln w="38100">
            <a:solidFill>
              <a:srgbClr val="FFC000"/>
            </a:solidFill>
          </a:ln>
        </p:spPr>
        <p:txBody>
          <a:bodyPr rtlCol="0">
            <a:normAutofit fontScale="77500" lnSpcReduction="20000"/>
          </a:bodyPr>
          <a:lstStyle/>
          <a:p>
            <a:pPr marL="438912" indent="-320040" algn="just" eaLnBrk="1" fontAlgn="auto" hangingPunct="1">
              <a:spcBef>
                <a:spcPts val="0"/>
              </a:spcBef>
              <a:spcAft>
                <a:spcPts val="0"/>
              </a:spcAft>
              <a:buFont typeface="Wingdings 2"/>
              <a:buChar char=""/>
              <a:defRPr/>
            </a:pPr>
            <a:r>
              <a:rPr lang="es-AR" b="1" dirty="0"/>
              <a:t>1) ¿Es constitucional el plazo de 3 años de SH para solicitar el DV por la causal prevista en el art. </a:t>
            </a:r>
            <a:r>
              <a:rPr lang="es-AR" b="1" dirty="0">
                <a:solidFill>
                  <a:srgbClr val="FF0000"/>
                </a:solidFill>
              </a:rPr>
              <a:t>214 inc. 2</a:t>
            </a:r>
            <a:r>
              <a:rPr lang="es-AR" b="1" dirty="0"/>
              <a:t>?</a:t>
            </a:r>
          </a:p>
          <a:p>
            <a:pPr marL="438912" indent="-320040" algn="just" eaLnBrk="1" fontAlgn="auto" hangingPunct="1">
              <a:spcBef>
                <a:spcPts val="0"/>
              </a:spcBef>
              <a:spcAft>
                <a:spcPts val="0"/>
              </a:spcAft>
              <a:buFont typeface="Wingdings 2"/>
              <a:buChar char=""/>
              <a:defRPr/>
            </a:pPr>
            <a:r>
              <a:rPr lang="es-AR" b="1" dirty="0"/>
              <a:t>2) ¿Es constitucional el plazo de 3 años desde la celebración del matrimonio para la petición conjunta de divorcio por la causal prevista en el </a:t>
            </a:r>
            <a:r>
              <a:rPr lang="es-AR" b="1" dirty="0">
                <a:solidFill>
                  <a:srgbClr val="FF0000"/>
                </a:solidFill>
              </a:rPr>
              <a:t>art. 215</a:t>
            </a:r>
            <a:r>
              <a:rPr lang="es-AR" b="1" dirty="0"/>
              <a:t>?</a:t>
            </a:r>
          </a:p>
          <a:p>
            <a:pPr marL="438912" indent="-320040" algn="just" eaLnBrk="1" fontAlgn="auto" hangingPunct="1">
              <a:spcBef>
                <a:spcPts val="0"/>
              </a:spcBef>
              <a:spcAft>
                <a:spcPts val="0"/>
              </a:spcAft>
              <a:buFont typeface="Wingdings 2"/>
              <a:buChar char=""/>
              <a:defRPr/>
            </a:pPr>
            <a:r>
              <a:rPr lang="es-AR" b="1" dirty="0"/>
              <a:t>3) ¿Es constitucional que se lleve adelante una 2da audiencia para confirmar si la reconciliación matrimonial no es posible (</a:t>
            </a:r>
            <a:r>
              <a:rPr lang="es-AR" b="1" dirty="0">
                <a:solidFill>
                  <a:srgbClr val="FF0000"/>
                </a:solidFill>
              </a:rPr>
              <a:t>art. 236</a:t>
            </a:r>
            <a:r>
              <a:rPr lang="es-AR" b="1" dirty="0"/>
              <a:t>)?</a:t>
            </a:r>
          </a:p>
          <a:p>
            <a:pPr marL="438912" indent="-320040" algn="just" eaLnBrk="1" fontAlgn="auto" hangingPunct="1">
              <a:spcBef>
                <a:spcPts val="0"/>
              </a:spcBef>
              <a:spcAft>
                <a:spcPts val="0"/>
              </a:spcAft>
              <a:buFont typeface="Wingdings 2"/>
              <a:buChar char=""/>
              <a:defRPr/>
            </a:pPr>
            <a:r>
              <a:rPr lang="es-AR" b="1" dirty="0"/>
              <a:t>4) ¿Es constitucional el plazo de 3 años para la petición unilateral de conversión de sentencia de SP en DV (</a:t>
            </a:r>
            <a:r>
              <a:rPr lang="es-AR" b="1" dirty="0">
                <a:solidFill>
                  <a:srgbClr val="FF0000"/>
                </a:solidFill>
              </a:rPr>
              <a:t>art. 238</a:t>
            </a:r>
            <a:r>
              <a:rPr lang="es-AR" b="1" dirty="0"/>
              <a:t>)?</a:t>
            </a:r>
          </a:p>
        </p:txBody>
      </p:sp>
      <p:pic>
        <p:nvPicPr>
          <p:cNvPr id="4" name="Imagen 3"/>
          <p:cNvPicPr>
            <a:picLocks noChangeAspect="1"/>
          </p:cNvPicPr>
          <p:nvPr/>
        </p:nvPicPr>
        <p:blipFill>
          <a:blip r:embed="rId2"/>
          <a:stretch>
            <a:fillRect/>
          </a:stretch>
        </p:blipFill>
        <p:spPr>
          <a:xfrm>
            <a:off x="334913" y="380736"/>
            <a:ext cx="8474174" cy="6096528"/>
          </a:xfrm>
          <a:prstGeom prst="rect">
            <a:avLst/>
          </a:prstGeom>
        </p:spPr>
      </p:pic>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E772CD6-6BE6-41F5-B21D-16CE3E90DBFF}" type="datetime10">
              <a:rPr kumimoji="0" lang="es-AR"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000000"/>
              </a:solidFill>
              <a:effectLst/>
              <a:uLnTx/>
              <a:uFillTx/>
            </a:endParaRPr>
          </a:p>
        </p:txBody>
      </p:sp>
      <p:sp>
        <p:nvSpPr>
          <p:cNvPr id="6" name="Marcador de número de diapositiva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8FDC964-6C38-4314-864E-424A97E8A0D5}"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94</a:t>
            </a:fld>
            <a:endParaRPr kumimoji="0" lang="en-US" sz="1800" b="0" i="0" u="none" strike="noStrike" kern="0" cap="none" spc="0" normalizeH="0" baseline="0" noProof="0">
              <a:ln>
                <a:noFill/>
              </a:ln>
              <a:solidFill>
                <a:srgbClr val="000000"/>
              </a:solidFill>
              <a:effectLst/>
              <a:uLnTx/>
              <a:uFillTx/>
            </a:endParaRPr>
          </a:p>
        </p:txBody>
      </p:sp>
    </p:spTree>
    <p:extLst>
      <p:ext uri="{BB962C8B-B14F-4D97-AF65-F5344CB8AC3E}">
        <p14:creationId xmlns:p14="http://schemas.microsoft.com/office/powerpoint/2010/main" xmlns="" val="15469394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711200" y="6248400"/>
            <a:ext cx="189653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srgbClr val="000000"/>
              </a:solidFill>
              <a:effectLst/>
              <a:uLnTx/>
              <a:uFillTx/>
              <a:latin typeface="Times New Roman" pitchFamily="18" charset="0"/>
            </a:endParaRPr>
          </a:p>
        </p:txBody>
      </p:sp>
      <p:sp>
        <p:nvSpPr>
          <p:cNvPr id="3075"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srgbClr val="000000"/>
              </a:solidFill>
              <a:effectLst/>
              <a:uLnTx/>
              <a:uFillTx/>
              <a:latin typeface="Times New Roman" pitchFamily="18" charset="0"/>
            </a:endParaRPr>
          </a:p>
        </p:txBody>
      </p:sp>
      <p:sp>
        <p:nvSpPr>
          <p:cNvPr id="3076" name="Rectangle 4"/>
          <p:cNvSpPr>
            <a:spLocks noChangeArrowheads="1"/>
          </p:cNvSpPr>
          <p:nvPr/>
        </p:nvSpPr>
        <p:spPr bwMode="auto">
          <a:xfrm>
            <a:off x="685800" y="60198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srgbClr val="000000"/>
              </a:solidFill>
              <a:effectLst/>
              <a:uLnTx/>
              <a:uFillTx/>
              <a:latin typeface="Times New Roman" pitchFamily="18" charset="0"/>
            </a:endParaRPr>
          </a:p>
        </p:txBody>
      </p:sp>
      <p:sp>
        <p:nvSpPr>
          <p:cNvPr id="3077" name="Rectangle 5"/>
          <p:cNvSpPr>
            <a:spLocks noChangeArrowheads="1"/>
          </p:cNvSpPr>
          <p:nvPr/>
        </p:nvSpPr>
        <p:spPr bwMode="auto">
          <a:xfrm>
            <a:off x="3124200" y="60198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s-AR" sz="2400" b="0" i="0" u="none" strike="noStrike" kern="0" cap="none" spc="0" normalizeH="0" baseline="0" noProof="0">
              <a:ln>
                <a:noFill/>
              </a:ln>
              <a:solidFill>
                <a:srgbClr val="000000"/>
              </a:solidFill>
              <a:effectLst/>
              <a:uLnTx/>
              <a:uFillTx/>
              <a:latin typeface="Times New Roman" pitchFamily="18" charset="0"/>
            </a:endParaRPr>
          </a:p>
        </p:txBody>
      </p:sp>
      <p:sp>
        <p:nvSpPr>
          <p:cNvPr id="3078" name="Rectangle 6"/>
          <p:cNvSpPr>
            <a:spLocks noGrp="1" noChangeArrowheads="1"/>
          </p:cNvSpPr>
          <p:nvPr>
            <p:ph type="title"/>
          </p:nvPr>
        </p:nvSpPr>
        <p:spPr>
          <a:xfrm>
            <a:off x="685800" y="609600"/>
            <a:ext cx="7772400" cy="1307232"/>
          </a:xfrm>
          <a:solidFill>
            <a:schemeClr val="bg1"/>
          </a:solidFill>
          <a:ln/>
        </p:spPr>
        <p:txBody>
          <a:bodyPr/>
          <a:lstStyle/>
          <a:p>
            <a:r>
              <a:rPr lang="es-AR" dirty="0"/>
              <a:t>Nuevo Código Civil: Consideraciones generales</a:t>
            </a:r>
          </a:p>
        </p:txBody>
      </p:sp>
      <p:sp>
        <p:nvSpPr>
          <p:cNvPr id="3079" name="Rectangle 7"/>
          <p:cNvSpPr>
            <a:spLocks noGrp="1" noChangeArrowheads="1"/>
          </p:cNvSpPr>
          <p:nvPr>
            <p:ph type="body" idx="1"/>
          </p:nvPr>
        </p:nvSpPr>
        <p:spPr>
          <a:xfrm>
            <a:off x="251520" y="1988840"/>
            <a:ext cx="8640960" cy="4716760"/>
          </a:xfrm>
          <a:solidFill>
            <a:srgbClr val="99FFCC"/>
          </a:solidFill>
          <a:ln/>
        </p:spPr>
        <p:txBody>
          <a:bodyPr/>
          <a:lstStyle/>
          <a:p>
            <a:pPr algn="just"/>
            <a:r>
              <a:rPr lang="es-AR" b="1" dirty="0"/>
              <a:t>Derogación de la Separación personal</a:t>
            </a:r>
          </a:p>
          <a:p>
            <a:pPr algn="just"/>
            <a:r>
              <a:rPr lang="es-AR" b="1" dirty="0"/>
              <a:t>La coherencia con la ley 26.618 (principio de igualdad en serio: preferencia materna, apellido…)</a:t>
            </a:r>
          </a:p>
          <a:p>
            <a:pPr algn="just"/>
            <a:r>
              <a:rPr lang="es-AR" b="1" dirty="0"/>
              <a:t>Fondo y forma… Hasta dónde o qué puede regular un Código Civil</a:t>
            </a:r>
          </a:p>
          <a:p>
            <a:pPr algn="just"/>
            <a:r>
              <a:rPr lang="es-AR" b="1" dirty="0"/>
              <a:t>¿Y el divorcio administrativo (notarial o registro civil-?</a:t>
            </a:r>
          </a:p>
          <a:p>
            <a:pPr algn="just"/>
            <a:r>
              <a:rPr lang="es-AR" b="1" dirty="0">
                <a:solidFill>
                  <a:srgbClr val="FF0000"/>
                </a:solidFill>
              </a:rPr>
              <a:t>SOLO SISTEMA: DIVORCIO </a:t>
            </a:r>
            <a:r>
              <a:rPr lang="es-AR" b="1" dirty="0">
                <a:solidFill>
                  <a:srgbClr val="0070C0"/>
                </a:solidFill>
              </a:rPr>
              <a:t>IN</a:t>
            </a:r>
            <a:r>
              <a:rPr lang="es-AR" b="1" dirty="0">
                <a:solidFill>
                  <a:srgbClr val="FF0000"/>
                </a:solidFill>
              </a:rPr>
              <a:t>CAUSADO</a:t>
            </a:r>
          </a:p>
        </p:txBody>
      </p:sp>
    </p:spTree>
    <p:extLst>
      <p:ext uri="{BB962C8B-B14F-4D97-AF65-F5344CB8AC3E}">
        <p14:creationId xmlns:p14="http://schemas.microsoft.com/office/powerpoint/2010/main" xmlns="" val="3623543966"/>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b="1" dirty="0"/>
              <a:t>Explicitar las razones…</a:t>
            </a:r>
            <a:br>
              <a:rPr lang="es-ES" b="1" dirty="0"/>
            </a:br>
            <a:r>
              <a:rPr lang="es-ES" b="1" dirty="0"/>
              <a:t>Los Fundamentos</a:t>
            </a:r>
          </a:p>
        </p:txBody>
      </p:sp>
      <p:sp>
        <p:nvSpPr>
          <p:cNvPr id="3" name="Marcador de contenido 2"/>
          <p:cNvSpPr>
            <a:spLocks noGrp="1"/>
          </p:cNvSpPr>
          <p:nvPr>
            <p:ph idx="1"/>
          </p:nvPr>
        </p:nvSpPr>
        <p:spPr>
          <a:xfrm>
            <a:off x="251520" y="1628800"/>
            <a:ext cx="8496944" cy="4824536"/>
          </a:xfrm>
        </p:spPr>
        <p:txBody>
          <a:bodyPr>
            <a:normAutofit fontScale="85000" lnSpcReduction="10000"/>
          </a:bodyPr>
          <a:lstStyle/>
          <a:p>
            <a:pPr algn="just"/>
            <a:r>
              <a:rPr lang="es-ES" b="1" dirty="0"/>
              <a:t>Otra modificación sustancial es la supresión de las causales subjetivas de divorcio. La experiencia judicial ha demostrado el alto nivel de destrucción y desgaste emocional al que se someten los cónyuges y sus familias cuando se opta por el divorcio contencioso. El valor pedagógico de la ley es conocido; el Anteproyecto pretende contribuir a la pacificación de las relaciones sociales en la ruptura matrimonial. La </a:t>
            </a:r>
            <a:r>
              <a:rPr lang="es-ES" b="1" dirty="0" err="1"/>
              <a:t>eliminació́n</a:t>
            </a:r>
            <a:r>
              <a:rPr lang="es-ES" b="1" dirty="0"/>
              <a:t> de las causales subjetivas es una manera de colaborar a superar la ruptura matrimonial de la manera menos dolorosa posible. De este modo, y de conformidad con la línea legislativa que adoptan varios países en sus reformas más recientes, se prevé un único sistema de divorcio remedio. </a:t>
            </a:r>
          </a:p>
          <a:p>
            <a:pPr algn="just"/>
            <a:r>
              <a:rPr lang="es-ES" b="1" dirty="0">
                <a:solidFill>
                  <a:srgbClr val="FF0000"/>
                </a:solidFill>
              </a:rPr>
              <a:t>¿CUANDO ME PUEDO DIVORCIAR? CUANDO QUIERA </a:t>
            </a:r>
            <a:r>
              <a:rPr lang="es-ES" b="1" dirty="0">
                <a:solidFill>
                  <a:srgbClr val="0070C0"/>
                </a:solidFill>
              </a:rPr>
              <a:t>(SIN PLAZO)</a:t>
            </a:r>
          </a:p>
          <a:p>
            <a:pPr algn="just"/>
            <a:r>
              <a:rPr lang="es-ES" b="1" dirty="0">
                <a:solidFill>
                  <a:srgbClr val="FF0000"/>
                </a:solidFill>
              </a:rPr>
              <a:t>¿ES NECESARIO QUE EL OTRO ESTE DE ACUERDO? NO </a:t>
            </a:r>
            <a:r>
              <a:rPr lang="es-ES" b="1" dirty="0">
                <a:solidFill>
                  <a:srgbClr val="0070C0"/>
                </a:solidFill>
              </a:rPr>
              <a:t>(BILATERAL O UNILATERAL)</a:t>
            </a:r>
          </a:p>
        </p:txBody>
      </p:sp>
      <p:sp>
        <p:nvSpPr>
          <p:cNvPr id="4" name="3 Marcador de número de diapositiva"/>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896C877-43FB-4F5B-8B88-4C8B6D321142}" type="slidenum">
              <a:rPr kumimoji="0" lang="en-US" sz="1800" b="0" i="0" u="none" strike="noStrike" kern="0" cap="none" spc="0" normalizeH="0" baseline="0" noProof="0" smtClean="0">
                <a:ln>
                  <a:noFill/>
                </a:ln>
                <a:solidFill>
                  <a:srgbClr val="7C8F97">
                    <a:lumMod val="60000"/>
                    <a:lumOff val="40000"/>
                  </a:srgb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96</a:t>
            </a:fld>
            <a:endParaRPr kumimoji="0" lang="en-US" sz="1800" b="0" i="0" u="none" strike="noStrike" kern="0" cap="none" spc="0" normalizeH="0" baseline="0" noProof="0">
              <a:ln>
                <a:noFill/>
              </a:ln>
              <a:solidFill>
                <a:srgbClr val="7C8F97">
                  <a:lumMod val="60000"/>
                  <a:lumOff val="40000"/>
                </a:srgbClr>
              </a:solidFill>
              <a:effectLst/>
              <a:uLnTx/>
              <a:uFillTx/>
            </a:endParaRPr>
          </a:p>
        </p:txBody>
      </p:sp>
      <p:sp>
        <p:nvSpPr>
          <p:cNvPr id="5" name="Marcador de fecha 4"/>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5624027-9FF9-44D6-8ACB-570E60DFE3B0}" type="datetime10">
              <a:rPr kumimoji="0" lang="es-AR" sz="1800" b="0" i="0" u="none" strike="noStrike" kern="0" cap="none" spc="0" normalizeH="0" baseline="0" noProof="0" smtClean="0">
                <a:ln>
                  <a:noFill/>
                </a:ln>
                <a:solidFill>
                  <a:srgbClr val="7C8F97">
                    <a:lumMod val="60000"/>
                    <a:lumOff val="40000"/>
                  </a:srgbClr>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14:21</a:t>
            </a:fld>
            <a:endParaRPr kumimoji="0" lang="en-US" sz="1800" b="0" i="0" u="none" strike="noStrike" kern="0" cap="none" spc="0" normalizeH="0" baseline="0" noProof="0">
              <a:ln>
                <a:noFill/>
              </a:ln>
              <a:solidFill>
                <a:srgbClr val="7C8F97">
                  <a:lumMod val="60000"/>
                  <a:lumOff val="40000"/>
                </a:srgbClr>
              </a:solidFill>
              <a:effectLst/>
              <a:uLnTx/>
              <a:uFillTx/>
            </a:endParaRPr>
          </a:p>
        </p:txBody>
      </p:sp>
    </p:spTree>
    <p:extLst>
      <p:ext uri="{BB962C8B-B14F-4D97-AF65-F5344CB8AC3E}">
        <p14:creationId xmlns:p14="http://schemas.microsoft.com/office/powerpoint/2010/main" xmlns="" val="384543239"/>
      </p:ext>
    </p:extLst>
  </p:cSld>
  <p:clrMapOvr>
    <a:masterClrMapping/>
  </p:clrMapOvr>
  <p:transition spd="slow">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071638" y="2492896"/>
            <a:ext cx="7072362" cy="2928958"/>
          </a:xfrm>
        </p:spPr>
        <p:style>
          <a:lnRef idx="0">
            <a:schemeClr val="accent1"/>
          </a:lnRef>
          <a:fillRef idx="3">
            <a:schemeClr val="accent1"/>
          </a:fillRef>
          <a:effectRef idx="3">
            <a:schemeClr val="accent1"/>
          </a:effectRef>
          <a:fontRef idx="minor">
            <a:schemeClr val="lt1"/>
          </a:fontRef>
        </p:style>
        <p:txBody>
          <a:bodyPr>
            <a:normAutofit fontScale="90000"/>
          </a:bodyPr>
          <a:lstStyle/>
          <a:p>
            <a:pPr algn="ctr"/>
            <a:r>
              <a:rPr lang="es-AR" sz="3600" dirty="0"/>
              <a:t/>
            </a:r>
            <a:br>
              <a:rPr lang="es-AR" sz="3600" dirty="0"/>
            </a:br>
            <a:r>
              <a:rPr lang="es-AR" sz="3600" dirty="0"/>
              <a:t>“W.T.C/ E. Y. s/ Divorcio” </a:t>
            </a:r>
            <a:br>
              <a:rPr lang="es-AR" sz="3600" dirty="0"/>
            </a:br>
            <a:r>
              <a:rPr lang="es-AR" sz="3600" dirty="0"/>
              <a:t>(</a:t>
            </a:r>
            <a:r>
              <a:rPr lang="es-AR" sz="3600" dirty="0" err="1"/>
              <a:t>Expte</a:t>
            </a:r>
            <a:r>
              <a:rPr lang="es-AR" sz="3600" dirty="0"/>
              <a:t>. Nº 64937/2009)</a:t>
            </a:r>
            <a:r>
              <a:rPr lang="es-ES" sz="3600" b="1" dirty="0"/>
              <a:t/>
            </a:r>
            <a:br>
              <a:rPr lang="es-ES" sz="3600" b="1" dirty="0"/>
            </a:br>
            <a:r>
              <a:rPr lang="es-AR" sz="3600" dirty="0"/>
              <a:t>CNCIV - SALA G – 03/11/2014</a:t>
            </a:r>
            <a:r>
              <a:rPr lang="es-AR" dirty="0"/>
              <a:t/>
            </a:r>
            <a:br>
              <a:rPr lang="es-AR" dirty="0"/>
            </a:br>
            <a:r>
              <a:rPr lang="es-ES" b="1" dirty="0"/>
              <a:t/>
            </a:r>
            <a:br>
              <a:rPr lang="es-ES" b="1" dirty="0"/>
            </a:br>
            <a:endParaRPr lang="es-ES" dirty="0"/>
          </a:p>
        </p:txBody>
      </p:sp>
      <p:sp>
        <p:nvSpPr>
          <p:cNvPr id="3" name="2 Subtítulo"/>
          <p:cNvSpPr>
            <a:spLocks noGrp="1"/>
          </p:cNvSpPr>
          <p:nvPr>
            <p:ph type="subTitle" idx="1"/>
          </p:nvPr>
        </p:nvSpPr>
        <p:spPr>
          <a:xfrm>
            <a:off x="1547664" y="260648"/>
            <a:ext cx="6696174" cy="1872208"/>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ctr"/>
            <a:r>
              <a:rPr lang="es-AR" sz="5400" b="1" dirty="0"/>
              <a:t>DIVORCIO </a:t>
            </a:r>
            <a:r>
              <a:rPr lang="es-AR" sz="5400" b="1" dirty="0">
                <a:solidFill>
                  <a:srgbClr val="FF0000"/>
                </a:solidFill>
              </a:rPr>
              <a:t>CULPABLE</a:t>
            </a:r>
            <a:endParaRPr lang="es-ES" sz="5400" b="1" dirty="0">
              <a:solidFill>
                <a:srgbClr val="FF0000"/>
              </a:solidFill>
            </a:endParaRPr>
          </a:p>
        </p:txBody>
      </p:sp>
    </p:spTree>
    <p:extLst>
      <p:ext uri="{BB962C8B-B14F-4D97-AF65-F5344CB8AC3E}">
        <p14:creationId xmlns:p14="http://schemas.microsoft.com/office/powerpoint/2010/main" xmlns="" val="2031549179"/>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0 0  L 0 -0.33302  E" pathEditMode="relative" ptsTypes="">
                                      <p:cBhvr>
                                        <p:cTn id="6" dur="2000" fill="hold"/>
                                        <p:tgtEl>
                                          <p:spTgt spid="3">
                                            <p:bg/>
                                          </p:spTgt>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grpId="0" nodeType="clickEffect">
                                  <p:stCondLst>
                                    <p:cond delay="0"/>
                                  </p:stCondLst>
                                  <p:childTnLst>
                                    <p:animMotion origin="layout" path="M 0 0  L 0 -0.33302  E" pathEditMode="relative" ptsTypes="">
                                      <p:cBhvr>
                                        <p:cTn id="10" dur="2000" fill="hold"/>
                                        <p:tgtEl>
                                          <p:spTgt spid="3">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654032"/>
          </a:xfrm>
        </p:spPr>
        <p:style>
          <a:lnRef idx="3">
            <a:schemeClr val="lt1"/>
          </a:lnRef>
          <a:fillRef idx="1">
            <a:schemeClr val="accent2"/>
          </a:fillRef>
          <a:effectRef idx="1">
            <a:schemeClr val="accent2"/>
          </a:effectRef>
          <a:fontRef idx="minor">
            <a:schemeClr val="lt1"/>
          </a:fontRef>
        </p:style>
        <p:txBody>
          <a:bodyPr/>
          <a:lstStyle/>
          <a:p>
            <a:r>
              <a:rPr lang="es-AR" dirty="0"/>
              <a:t>Los hechos…</a:t>
            </a:r>
            <a:endParaRPr lang="es-ES" dirty="0"/>
          </a:p>
        </p:txBody>
      </p:sp>
      <p:sp>
        <p:nvSpPr>
          <p:cNvPr id="3" name="2 Marcador de contenido"/>
          <p:cNvSpPr>
            <a:spLocks noGrp="1"/>
          </p:cNvSpPr>
          <p:nvPr>
            <p:ph sz="quarter" idx="1"/>
          </p:nvPr>
        </p:nvSpPr>
        <p:spPr>
          <a:xfrm>
            <a:off x="457200" y="1071546"/>
            <a:ext cx="7758138" cy="5402406"/>
          </a:xfrm>
          <a:blipFill>
            <a:blip r:embed="rId2" cstate="print"/>
            <a:tile tx="0" ty="0" sx="100000" sy="100000" flip="none" algn="tl"/>
          </a:blipFill>
        </p:spPr>
        <p:txBody>
          <a:bodyPr>
            <a:normAutofit/>
          </a:bodyPr>
          <a:lstStyle/>
          <a:p>
            <a:pPr algn="just"/>
            <a:r>
              <a:rPr lang="es-AR" dirty="0"/>
              <a:t>Las partes contrajeron matrimonio el 8/12/1990 en la ciudad de Z., cantón de Z., Confederación Suiza.</a:t>
            </a:r>
          </a:p>
          <a:p>
            <a:pPr algn="just"/>
            <a:r>
              <a:rPr lang="es-AR" dirty="0"/>
              <a:t>Se separaron de común acuerdo en febrero del año 2007.</a:t>
            </a:r>
          </a:p>
          <a:p>
            <a:pPr algn="just"/>
            <a:r>
              <a:rPr lang="es-AR" dirty="0"/>
              <a:t>El actor invocó divorcio vincular por la causal de </a:t>
            </a:r>
            <a:r>
              <a:rPr lang="es-AR" b="1" dirty="0">
                <a:solidFill>
                  <a:srgbClr val="FF0000"/>
                </a:solidFill>
              </a:rPr>
              <a:t>injurias graves</a:t>
            </a:r>
            <a:r>
              <a:rPr lang="es-AR" dirty="0">
                <a:solidFill>
                  <a:srgbClr val="FF0000"/>
                </a:solidFill>
              </a:rPr>
              <a:t> </a:t>
            </a:r>
            <a:r>
              <a:rPr lang="es-AR" dirty="0"/>
              <a:t>prevista en los </a:t>
            </a:r>
            <a:r>
              <a:rPr lang="es-AR" b="1" dirty="0"/>
              <a:t>arts. 202, inciso 4º y 214, inciso 1º del Código Civil</a:t>
            </a:r>
            <a:r>
              <a:rPr lang="es-AR" dirty="0"/>
              <a:t>.</a:t>
            </a:r>
            <a:endParaRPr lang="es-ES" dirty="0"/>
          </a:p>
          <a:p>
            <a:pPr algn="just"/>
            <a:r>
              <a:rPr lang="es-AR" dirty="0"/>
              <a:t>La demandada se opuso y dedujo </a:t>
            </a:r>
            <a:r>
              <a:rPr lang="es-AR" b="1" dirty="0"/>
              <a:t>reconvención, esgrimiendo igual causal</a:t>
            </a:r>
            <a:r>
              <a:rPr lang="es-AR" dirty="0"/>
              <a:t>.</a:t>
            </a:r>
            <a:endParaRPr lang="es-ES" dirty="0"/>
          </a:p>
          <a:p>
            <a:pPr algn="just"/>
            <a:r>
              <a:rPr lang="es-AR" b="1" u="sng" dirty="0">
                <a:solidFill>
                  <a:srgbClr val="002060"/>
                </a:solidFill>
              </a:rPr>
              <a:t>En 1° Instancia se rechazó la demanda y la reconvención, por considerar que los cónyuges no acreditaron las injurias que se atribuyeron.</a:t>
            </a:r>
            <a:endParaRPr lang="es-ES" b="1" u="sng" dirty="0">
              <a:solidFill>
                <a:srgbClr val="002060"/>
              </a:solidFill>
            </a:endParaRPr>
          </a:p>
        </p:txBody>
      </p:sp>
    </p:spTree>
    <p:extLst>
      <p:ext uri="{BB962C8B-B14F-4D97-AF65-F5344CB8AC3E}">
        <p14:creationId xmlns:p14="http://schemas.microsoft.com/office/powerpoint/2010/main" xmlns="" val="2402594846"/>
      </p:ext>
    </p:extLst>
  </p:cSld>
  <p:clrMapOvr>
    <a:masterClrMapping/>
  </p:clrMapOvr>
  <p:transition>
    <p:dissolv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260648"/>
            <a:ext cx="7643866" cy="571504"/>
          </a:xfrm>
        </p:spPr>
        <p:style>
          <a:lnRef idx="0">
            <a:schemeClr val="accent1"/>
          </a:lnRef>
          <a:fillRef idx="3">
            <a:schemeClr val="accent1"/>
          </a:fillRef>
          <a:effectRef idx="3">
            <a:schemeClr val="accent1"/>
          </a:effectRef>
          <a:fontRef idx="minor">
            <a:schemeClr val="lt1"/>
          </a:fontRef>
        </p:style>
        <p:txBody>
          <a:bodyPr/>
          <a:lstStyle/>
          <a:p>
            <a:r>
              <a:rPr lang="es-AR" dirty="0"/>
              <a:t>Voto de la jueza de la sala g </a:t>
            </a:r>
            <a:r>
              <a:rPr lang="es-AR" dirty="0" err="1"/>
              <a:t>cnciv</a:t>
            </a:r>
            <a:r>
              <a:rPr lang="es-AR" dirty="0"/>
              <a:t>.</a:t>
            </a:r>
            <a:endParaRPr lang="es-ES" dirty="0"/>
          </a:p>
        </p:txBody>
      </p:sp>
      <p:sp>
        <p:nvSpPr>
          <p:cNvPr id="3" name="2 Marcador de contenido"/>
          <p:cNvSpPr>
            <a:spLocks noGrp="1"/>
          </p:cNvSpPr>
          <p:nvPr>
            <p:ph sz="quarter" idx="1"/>
          </p:nvPr>
        </p:nvSpPr>
        <p:spPr>
          <a:xfrm>
            <a:off x="457200" y="1071546"/>
            <a:ext cx="7686700" cy="5402406"/>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pPr algn="just"/>
            <a:r>
              <a:rPr lang="es-AR" dirty="0"/>
              <a:t>“En esta alzada el actor denuncia </a:t>
            </a:r>
            <a:r>
              <a:rPr lang="es-AR" b="1" dirty="0">
                <a:solidFill>
                  <a:schemeClr val="tx1"/>
                </a:solidFill>
              </a:rPr>
              <a:t>hechos nuevos, </a:t>
            </a:r>
            <a:r>
              <a:rPr lang="es-AR" dirty="0"/>
              <a:t>consistentes en constancias emanadas de la red social más difundida, pero </a:t>
            </a:r>
            <a:r>
              <a:rPr lang="es-AR" b="1" u="sng" dirty="0"/>
              <a:t>también plantea subsidiariamente la causal objetiva por haberse cumplido al presente el plazo de tres años previstos por la ley</a:t>
            </a:r>
            <a:r>
              <a:rPr lang="es-AR" dirty="0"/>
              <a:t> </a:t>
            </a:r>
            <a:r>
              <a:rPr lang="es-AR" dirty="0">
                <a:solidFill>
                  <a:srgbClr val="0070C0"/>
                </a:solidFill>
              </a:rPr>
              <a:t>y tratando de restar eficacia al fallo plenario de esta Cámara de octubre de 2010, dictado en los autos "M.I.L. c/ O.J.O. s/ Divorcio" (viejo conocido y asiduo visitante de esta Sala).</a:t>
            </a:r>
            <a:r>
              <a:rPr lang="es-AR" dirty="0"/>
              <a:t> </a:t>
            </a:r>
            <a:r>
              <a:rPr lang="es-AR" dirty="0">
                <a:solidFill>
                  <a:srgbClr val="FF0000"/>
                </a:solidFill>
              </a:rPr>
              <a:t>Cita al recientemente sancionado Código Civil y Comercial de la Nación, </a:t>
            </a:r>
            <a:r>
              <a:rPr lang="es-AR" u="sng" dirty="0">
                <a:solidFill>
                  <a:srgbClr val="FF0000"/>
                </a:solidFill>
              </a:rPr>
              <a:t>pero omite tener en cuenta que le faltan dieciséis meses para entrar en vigencia</a:t>
            </a:r>
            <a:r>
              <a:rPr lang="es-AR" dirty="0">
                <a:solidFill>
                  <a:srgbClr val="FF0000"/>
                </a:solidFill>
              </a:rPr>
              <a:t>. </a:t>
            </a:r>
            <a:r>
              <a:rPr lang="es-AR" dirty="0"/>
              <a:t>Termina lamentándose el hecho de encontrarse ante un callejón sin salida, que obviamente no se advierte, </a:t>
            </a:r>
            <a:r>
              <a:rPr lang="es-AR" b="1" dirty="0">
                <a:solidFill>
                  <a:srgbClr val="FF0000"/>
                </a:solidFill>
              </a:rPr>
              <a:t>porque los arts. 215 y 236 de la obra maestra de Dalma</a:t>
            </a:r>
            <a:r>
              <a:rPr lang="es-AR" b="1" u="sng" dirty="0">
                <a:solidFill>
                  <a:srgbClr val="0070C0"/>
                </a:solidFill>
              </a:rPr>
              <a:t>s</a:t>
            </a:r>
            <a:r>
              <a:rPr lang="es-AR" b="1" dirty="0">
                <a:solidFill>
                  <a:srgbClr val="FF0000"/>
                </a:solidFill>
              </a:rPr>
              <a:t>io Vélez Sarsfield (Texto según la ley 23.515) </a:t>
            </a:r>
            <a:r>
              <a:rPr lang="es-AR" b="1" u="sng" dirty="0">
                <a:solidFill>
                  <a:srgbClr val="002060"/>
                </a:solidFill>
              </a:rPr>
              <a:t>subsisten con muy buena salud</a:t>
            </a:r>
            <a:r>
              <a:rPr lang="es-AR" b="1" dirty="0">
                <a:solidFill>
                  <a:srgbClr val="FF0000"/>
                </a:solidFill>
              </a:rPr>
              <a:t>.</a:t>
            </a:r>
            <a:r>
              <a:rPr lang="es-AR" dirty="0"/>
              <a:t>”</a:t>
            </a:r>
            <a:endParaRPr lang="es-ES" dirty="0"/>
          </a:p>
        </p:txBody>
      </p:sp>
    </p:spTree>
    <p:extLst>
      <p:ext uri="{BB962C8B-B14F-4D97-AF65-F5344CB8AC3E}">
        <p14:creationId xmlns:p14="http://schemas.microsoft.com/office/powerpoint/2010/main" xmlns="" val="86312337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11.jpeg"/></Relationships>
</file>

<file path=ppt/theme/_rels/theme13.xml.rels><?xml version="1.0" encoding="UTF-8" standalone="yes"?>
<Relationships xmlns="http://schemas.openxmlformats.org/package/2006/relationships"><Relationship Id="rId1" Type="http://schemas.openxmlformats.org/officeDocument/2006/relationships/image" Target="../media/image11.jpeg"/></Relationships>
</file>

<file path=ppt/theme/_rels/theme14.xml.rels><?xml version="1.0" encoding="UTF-8" standalone="yes"?>
<Relationships xmlns="http://schemas.openxmlformats.org/package/2006/relationships"><Relationship Id="rId1" Type="http://schemas.openxmlformats.org/officeDocument/2006/relationships/image" Target="../media/image11.jpeg"/></Relationships>
</file>

<file path=ppt/theme/_rels/theme15.xml.rels><?xml version="1.0" encoding="UTF-8" standalone="yes"?>
<Relationships xmlns="http://schemas.openxmlformats.org/package/2006/relationships"><Relationship Id="rId1" Type="http://schemas.openxmlformats.org/officeDocument/2006/relationships/image" Target="../media/image11.jpeg"/></Relationships>
</file>

<file path=ppt/theme/_rels/theme16.xml.rels><?xml version="1.0" encoding="UTF-8" standalone="yes"?>
<Relationships xmlns="http://schemas.openxmlformats.org/package/2006/relationships"><Relationship Id="rId1" Type="http://schemas.openxmlformats.org/officeDocument/2006/relationships/image" Target="../media/image11.jpeg"/></Relationships>
</file>

<file path=ppt/theme/_rels/theme17.xml.rels><?xml version="1.0" encoding="UTF-8" standalone="yes"?>
<Relationships xmlns="http://schemas.openxmlformats.org/package/2006/relationships"><Relationship Id="rId1" Type="http://schemas.openxmlformats.org/officeDocument/2006/relationships/image" Target="../media/image11.jpeg"/></Relationships>
</file>

<file path=ppt/theme/_rels/theme18.xml.rels><?xml version="1.0" encoding="UTF-8" standalone="yes"?>
<Relationships xmlns="http://schemas.openxmlformats.org/package/2006/relationships"><Relationship Id="rId1" Type="http://schemas.openxmlformats.org/officeDocument/2006/relationships/image" Target="../media/image13.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21.xml.rels><?xml version="1.0" encoding="UTF-8" standalone="yes"?>
<Relationships xmlns="http://schemas.openxmlformats.org/package/2006/relationships"><Relationship Id="rId1" Type="http://schemas.openxmlformats.org/officeDocument/2006/relationships/image" Target="../media/image15.jpeg"/></Relationships>
</file>

<file path=ppt/theme/_rels/theme22.xml.rels><?xml version="1.0" encoding="UTF-8" standalone="yes"?>
<Relationships xmlns="http://schemas.openxmlformats.org/package/2006/relationships"><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1" Type="http://schemas.openxmlformats.org/officeDocument/2006/relationships/image" Target="../media/image16.jpeg"/></Relationships>
</file>

<file path=ppt/theme/_rels/theme24.xml.rels><?xml version="1.0" encoding="UTF-8" standalone="yes"?>
<Relationships xmlns="http://schemas.openxmlformats.org/package/2006/relationships"><Relationship Id="rId1" Type="http://schemas.openxmlformats.org/officeDocument/2006/relationships/image" Target="../media/image16.jpeg"/></Relationships>
</file>

<file path=ppt/theme/_rels/theme28.xml.rels><?xml version="1.0" encoding="UTF-8" standalone="yes"?>
<Relationships xmlns="http://schemas.openxmlformats.org/package/2006/relationships"><Relationship Id="rId1" Type="http://schemas.openxmlformats.org/officeDocument/2006/relationships/image" Target="../media/image20.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31.xml.rels><?xml version="1.0" encoding="UTF-8" standalone="yes"?>
<Relationships xmlns="http://schemas.openxmlformats.org/package/2006/relationships"><Relationship Id="rId1" Type="http://schemas.openxmlformats.org/officeDocument/2006/relationships/image" Target="../media/image2.jpeg"/></Relationships>
</file>

<file path=ppt/theme/_rels/theme32.xml.rels><?xml version="1.0" encoding="UTF-8" standalone="yes"?>
<Relationships xmlns="http://schemas.openxmlformats.org/package/2006/relationships"><Relationship Id="rId1" Type="http://schemas.openxmlformats.org/officeDocument/2006/relationships/image" Target="../media/image22.jpeg"/></Relationships>
</file>

<file path=ppt/theme/_rels/theme34.xml.rels><?xml version="1.0" encoding="UTF-8" standalone="yes"?>
<Relationships xmlns="http://schemas.openxmlformats.org/package/2006/relationships"><Relationship Id="rId1" Type="http://schemas.openxmlformats.org/officeDocument/2006/relationships/image" Target="../media/image4.jpeg"/></Relationships>
</file>

<file path=ppt/theme/_rels/them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image" Target="../media/image23.jpeg"/></Relationships>
</file>

<file path=ppt/theme/_rels/theme36.xml.rels><?xml version="1.0" encoding="UTF-8" standalone="yes"?>
<Relationships xmlns="http://schemas.openxmlformats.org/package/2006/relationships"><Relationship Id="rId1" Type="http://schemas.openxmlformats.org/officeDocument/2006/relationships/image" Target="../media/image25.jpeg"/></Relationships>
</file>

<file path=ppt/theme/_rels/them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image" Target="../media/image26.jpeg"/></Relationships>
</file>

<file path=ppt/theme/_rels/theme38.xml.rels><?xml version="1.0" encoding="UTF-8" standalone="yes"?>
<Relationships xmlns="http://schemas.openxmlformats.org/package/2006/relationships"><Relationship Id="rId1" Type="http://schemas.openxmlformats.org/officeDocument/2006/relationships/image" Target="../media/image28.jpeg"/></Relationships>
</file>

<file path=ppt/theme/_rels/them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image" Target="../media/image23.jpeg"/></Relationships>
</file>

<file path=ppt/theme/_rels/theme40.xml.rels><?xml version="1.0" encoding="UTF-8" standalone="yes"?>
<Relationships xmlns="http://schemas.openxmlformats.org/package/2006/relationships"><Relationship Id="rId1" Type="http://schemas.openxmlformats.org/officeDocument/2006/relationships/image" Target="../media/image3.jpeg"/></Relationships>
</file>

<file path=ppt/theme/_rels/theme44.xml.rels><?xml version="1.0" encoding="UTF-8" standalone="yes"?>
<Relationships xmlns="http://schemas.openxmlformats.org/package/2006/relationships"><Relationship Id="rId1" Type="http://schemas.openxmlformats.org/officeDocument/2006/relationships/image" Target="../media/image15.jpeg"/></Relationships>
</file>

<file path=ppt/theme/_rels/theme45.xml.rels><?xml version="1.0" encoding="UTF-8" standalone="yes"?>
<Relationships xmlns="http://schemas.openxmlformats.org/package/2006/relationships"><Relationship Id="rId1" Type="http://schemas.openxmlformats.org/officeDocument/2006/relationships/image" Target="../media/image1.jpeg"/></Relationships>
</file>

<file path=ppt/theme/_rels/theme46.xml.rels><?xml version="1.0" encoding="UTF-8" standalone="yes"?>
<Relationships xmlns="http://schemas.openxmlformats.org/package/2006/relationships"><Relationship Id="rId1" Type="http://schemas.openxmlformats.org/officeDocument/2006/relationships/image" Target="../media/image20.jpeg"/></Relationships>
</file>

<file path=ppt/theme/_rels/theme47.xml.rels><?xml version="1.0" encoding="UTF-8" standalone="yes"?>
<Relationships xmlns="http://schemas.openxmlformats.org/package/2006/relationships"><Relationship Id="rId1" Type="http://schemas.openxmlformats.org/officeDocument/2006/relationships/image" Target="../media/image20.jpeg"/></Relationships>
</file>

<file path=ppt/theme/_rels/theme49.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_rels/theme5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_rels/theme53.xml.rels><?xml version="1.0" encoding="UTF-8" standalone="yes"?>
<Relationships xmlns="http://schemas.openxmlformats.org/package/2006/relationships"><Relationship Id="rId1" Type="http://schemas.openxmlformats.org/officeDocument/2006/relationships/image" Target="../media/image11.jpeg"/></Relationships>
</file>

<file path=ppt/theme/_rels/theme5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image" Target="../media/image23.jpeg"/></Relationships>
</file>

<file path=ppt/theme/_rels/theme58.xml.rels><?xml version="1.0" encoding="UTF-8" standalone="yes"?>
<Relationships xmlns="http://schemas.openxmlformats.org/package/2006/relationships"><Relationship Id="rId1" Type="http://schemas.openxmlformats.org/officeDocument/2006/relationships/image" Target="../media/image36.jpeg"/></Relationships>
</file>

<file path=ppt/theme/_rels/theme59.xml.rels><?xml version="1.0" encoding="UTF-8" standalone="yes"?>
<Relationships xmlns="http://schemas.openxmlformats.org/package/2006/relationships"><Relationship Id="rId1" Type="http://schemas.openxmlformats.org/officeDocument/2006/relationships/image" Target="../media/image13.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image" Target="../media/image48.jpeg"/></Relationships>
</file>

<file path=ppt/theme/_rels/theme64.xml.rels><?xml version="1.0" encoding="UTF-8" standalone="yes"?>
<Relationships xmlns="http://schemas.openxmlformats.org/package/2006/relationships"><Relationship Id="rId1" Type="http://schemas.openxmlformats.org/officeDocument/2006/relationships/image" Target="../media/image60.jpeg"/></Relationships>
</file>

<file path=ppt/theme/_rels/them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61.jpeg"/><Relationship Id="rId4" Type="http://schemas.openxmlformats.org/officeDocument/2006/relationships/image" Target="../media/image64.jpeg"/></Relationships>
</file>

<file path=ppt/theme/_rels/theme67.xml.rels><?xml version="1.0" encoding="UTF-8" standalone="yes"?>
<Relationships xmlns="http://schemas.openxmlformats.org/package/2006/relationships"><Relationship Id="rId1" Type="http://schemas.openxmlformats.org/officeDocument/2006/relationships/image" Target="../media/image68.jpeg"/></Relationships>
</file>

<file path=ppt/theme/_rels/theme6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image" Target="../media/image70.jpeg"/></Relationships>
</file>

<file path=ppt/theme/_rels/theme7.xml.rels><?xml version="1.0" encoding="UTF-8" standalone="yes"?>
<Relationships xmlns="http://schemas.openxmlformats.org/package/2006/relationships"><Relationship Id="rId1" Type="http://schemas.openxmlformats.org/officeDocument/2006/relationships/image" Target="../media/image6.jpeg"/></Relationships>
</file>

<file path=ppt/theme/_rels/them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theme1.xml><?xml version="1.0" encoding="utf-8"?>
<a:theme xmlns:a="http://schemas.openxmlformats.org/drawingml/2006/main" name="1_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10.xml><?xml version="1.0" encoding="utf-8"?>
<a:theme xmlns:a="http://schemas.openxmlformats.org/drawingml/2006/main" name="Horizonte">
  <a:themeElements>
    <a:clrScheme name="Horizonte">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te">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te">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11.xml><?xml version="1.0" encoding="utf-8"?>
<a:theme xmlns:a="http://schemas.openxmlformats.org/drawingml/2006/main" name="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12.xml><?xml version="1.0" encoding="utf-8"?>
<a:theme xmlns:a="http://schemas.openxmlformats.org/drawingml/2006/main" name="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3.xml><?xml version="1.0" encoding="utf-8"?>
<a:theme xmlns:a="http://schemas.openxmlformats.org/drawingml/2006/main" name="1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4.xml><?xml version="1.0" encoding="utf-8"?>
<a:theme xmlns:a="http://schemas.openxmlformats.org/drawingml/2006/main" name="2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5.xml><?xml version="1.0" encoding="utf-8"?>
<a:theme xmlns:a="http://schemas.openxmlformats.org/drawingml/2006/main" name="3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6.xml><?xml version="1.0" encoding="utf-8"?>
<a:theme xmlns:a="http://schemas.openxmlformats.org/drawingml/2006/main" name="4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7.xml><?xml version="1.0" encoding="utf-8"?>
<a:theme xmlns:a="http://schemas.openxmlformats.org/drawingml/2006/main" name="5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8.xml><?xml version="1.0" encoding="utf-8"?>
<a:theme xmlns:a="http://schemas.openxmlformats.org/drawingml/2006/main" name="1_Perspectiva">
  <a:themeElements>
    <a:clrScheme name="Perspectiva">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a">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19.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0.xml><?xml version="1.0" encoding="utf-8"?>
<a:theme xmlns:a="http://schemas.openxmlformats.org/drawingml/2006/main" name="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Vapor Trail" id="{4FDF2955-7D9C-493C-B9F9-C205151B46CD}" vid="{8F31A783-2159-4870-BC29-2BA7D038EA44}"/>
    </a:ext>
  </a:extLst>
</a:theme>
</file>

<file path=ppt/theme/theme21.xml><?xml version="1.0" encoding="utf-8"?>
<a:theme xmlns:a="http://schemas.openxmlformats.org/drawingml/2006/main" name="Forma de onda">
  <a:themeElements>
    <a:clrScheme name="Forma de onda">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orma de onda">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orma de onda">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2.xml><?xml version="1.0" encoding="utf-8"?>
<a:theme xmlns:a="http://schemas.openxmlformats.org/drawingml/2006/main" name="2_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3.xml><?xml version="1.0" encoding="utf-8"?>
<a:theme xmlns:a="http://schemas.openxmlformats.org/drawingml/2006/main" name="1_Cuadrícula">
  <a:themeElements>
    <a:clrScheme name="Cuadrícula">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Cuadrícula">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Cuadrícula">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4.xml><?xml version="1.0" encoding="utf-8"?>
<a:theme xmlns:a="http://schemas.openxmlformats.org/drawingml/2006/main" name="2_Cuadrícula">
  <a:themeElements>
    <a:clrScheme name="Cuadrícula">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Cuadrícula">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Cuadrícula">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5.xml><?xml version="1.0" encoding="utf-8"?>
<a:theme xmlns:a="http://schemas.openxmlformats.org/drawingml/2006/main" name="4_Corte">
  <a:themeElements>
    <a:clrScheme name="Corte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Cor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te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Corte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Corte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Corte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Corte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Corte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Corte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Corte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Corte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Haz de luz">
  <a:themeElements>
    <a:clrScheme name="Haz de luz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Haz de luz">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az de luz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Haz de luz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Haz de luz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Haz de luz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Haz de luz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Haz de luz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Haz de luz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Haz de luz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Haz de luz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Corte">
  <a:themeElements>
    <a:clrScheme name="Corte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Cor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te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Corte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Corte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Corte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Corte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Corte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Corte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Corte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Corte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9.xml><?xml version="1.0" encoding="utf-8"?>
<a:theme xmlns:a="http://schemas.openxmlformats.org/drawingml/2006/main" name="Puntos digitales">
  <a:themeElements>
    <a:clrScheme name="Puntos digitale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Puntos digita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untos digitales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Puntos digitale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Puntos digitales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untos digitales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Puntos digitales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Puntos digitales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Puntos digitales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Puntos digitales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Puntos digitales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dyacencia">
  <a:themeElements>
    <a:clrScheme name="Adyacencia">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yacencia">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30.xml><?xml version="1.0" encoding="utf-8"?>
<a:theme xmlns:a="http://schemas.openxmlformats.org/drawingml/2006/main" name="5_Haz de luz">
  <a:themeElements>
    <a:clrScheme name="Haz de luz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fontScheme name="Haz de luz">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lnDef>
  </a:objectDefaults>
  <a:extraClrSchemeLst>
    <a:extraClrScheme>
      <a:clrScheme name="Haz de luz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Haz de luz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Haz de luz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Haz de luz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Haz de luz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Haz de luz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Haz de luz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Haz de luz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Haz de luz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_Austin">
  <a:themeElements>
    <a:clrScheme name="Alta costura">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32.xml><?xml version="1.0" encoding="utf-8"?>
<a:theme xmlns:a="http://schemas.openxmlformats.org/drawingml/2006/main" name="1_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33.xml><?xml version="1.0" encoding="utf-8"?>
<a:theme xmlns:a="http://schemas.openxmlformats.org/drawingml/2006/main" name="5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1_Claridad">
  <a:themeElements>
    <a:clrScheme name="Claridad">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dad">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5.xml><?xml version="1.0" encoding="utf-8"?>
<a:theme xmlns:a="http://schemas.openxmlformats.org/drawingml/2006/main" name="Ángulos">
  <a:themeElements>
    <a:clrScheme name="Urbano">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Ángulo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36.xml><?xml version="1.0" encoding="utf-8"?>
<a:theme xmlns:a="http://schemas.openxmlformats.org/drawingml/2006/main" name="Esencial">
  <a:themeElements>
    <a:clrScheme name="Esenc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enc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enc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37.xml><?xml version="1.0" encoding="utf-8"?>
<a:theme xmlns:a="http://schemas.openxmlformats.org/drawingml/2006/main" name="Papel">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8.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9.xml><?xml version="1.0" encoding="utf-8"?>
<a:theme xmlns:a="http://schemas.openxmlformats.org/drawingml/2006/main" name="1_Ángulos">
  <a:themeElements>
    <a:clrScheme name="Urbano">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Ángulo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1_Adyacencia">
  <a:themeElements>
    <a:clrScheme name="Adyacencia">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yacencia">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41.xml><?xml version="1.0" encoding="utf-8"?>
<a:theme xmlns:a="http://schemas.openxmlformats.org/drawingml/2006/main" name="6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DROPS">
  <a:themeElements>
    <a:clrScheme name="DROP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ROP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ROP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ROP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ROP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ROP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ROP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ROP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ROP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ROP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ROP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ROP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ROP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ROP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FRAMED">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RAMED">
      <a:majorFont>
        <a:latin typeface="Impac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RAME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RAME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RAME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RAME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RAME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RAME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RAME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RAME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RAME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RAME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RAME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RAME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1_Forma de onda">
  <a:themeElements>
    <a:clrScheme name="Forma de onda">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orma de onda">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orma de onda">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45.xml><?xml version="1.0" encoding="utf-8"?>
<a:theme xmlns:a="http://schemas.openxmlformats.org/drawingml/2006/main" name="3_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46.xml><?xml version="1.0" encoding="utf-8"?>
<a:theme xmlns:a="http://schemas.openxmlformats.org/drawingml/2006/main" name="3_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47.xml><?xml version="1.0" encoding="utf-8"?>
<a:theme xmlns:a="http://schemas.openxmlformats.org/drawingml/2006/main" name="1_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48.xml><?xml version="1.0" encoding="utf-8"?>
<a:theme xmlns:a="http://schemas.openxmlformats.org/drawingml/2006/main" name="5_Diseño predeterminado">
  <a:themeElements>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9.xml><?xml version="1.0" encoding="utf-8"?>
<a:theme xmlns:a="http://schemas.openxmlformats.org/drawingml/2006/main" name="2_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5.xml><?xml version="1.0" encoding="utf-8"?>
<a:theme xmlns:a="http://schemas.openxmlformats.org/drawingml/2006/main" name="Claridad">
  <a:themeElements>
    <a:clrScheme name="Claridad">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dad">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50.xml><?xml version="1.0" encoding="utf-8"?>
<a:theme xmlns:a="http://schemas.openxmlformats.org/drawingml/2006/main" name="round rectangle bevel">
  <a:themeElements>
    <a:clrScheme name="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fontScheme name="round rectangle bev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lnDef>
  </a:objectDefaults>
  <a:extraClrSchemeLst>
    <a:extraClrScheme>
      <a:clrScheme name="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7_colormaster">
  <a:themeElements>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7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lnDef>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1_Civil">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53.xml><?xml version="1.0" encoding="utf-8"?>
<a:theme xmlns:a="http://schemas.openxmlformats.org/drawingml/2006/main" name="6_Solstici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54.xml><?xml version="1.0" encoding="utf-8"?>
<a:theme xmlns:a="http://schemas.openxmlformats.org/drawingml/2006/main" name="Espiral">
  <a:themeElements>
    <a:clrScheme name="Espiral">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Espiral">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5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2_Ángulos">
  <a:themeElements>
    <a:clrScheme name="Ángulo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Ángulo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Ángulo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57.xml><?xml version="1.0" encoding="utf-8"?>
<a:theme xmlns:a="http://schemas.openxmlformats.org/drawingml/2006/main" name="8_colormaster">
  <a:themeElements>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7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lnDef>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8.xml><?xml version="1.0" encoding="utf-8"?>
<a:theme xmlns:a="http://schemas.openxmlformats.org/drawingml/2006/main" name="Expo">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Expo">
      <a:majorFont>
        <a:latin typeface="Calibri"/>
        <a:ea typeface=""/>
        <a:cs typeface=""/>
        <a:font script="Jpan" typeface="ＭＳ ゴシック"/>
        <a:font script="Hans" typeface="宋体"/>
        <a:font script="Hant" typeface="新細明體"/>
      </a:majorFont>
      <a:minorFont>
        <a:latin typeface="Calibri"/>
        <a:ea typeface=""/>
        <a:cs typeface=""/>
        <a:font script="Jpan" typeface="ＭＳ ゴシック"/>
        <a:font script="Hans" typeface="宋体"/>
        <a:font script="Hant" typeface="新細明體"/>
      </a:minorFont>
    </a:fontScheme>
    <a:fmtScheme name="Expo">
      <a:fillStyleLst>
        <a:solidFill>
          <a:schemeClr val="phClr"/>
        </a:solidFill>
        <a:gradFill rotWithShape="1">
          <a:gsLst>
            <a:gs pos="0">
              <a:schemeClr val="phClr">
                <a:tint val="100000"/>
                <a:satMod val="130000"/>
              </a:schemeClr>
            </a:gs>
            <a:gs pos="100000">
              <a:schemeClr val="phClr">
                <a:tint val="50000"/>
                <a:satMod val="150000"/>
              </a:schemeClr>
            </a:gs>
          </a:gsLst>
          <a:lin ang="16200000" scaled="1"/>
        </a:gradFill>
        <a:gradFill rotWithShape="1">
          <a:gsLst>
            <a:gs pos="0">
              <a:schemeClr val="phClr">
                <a:shade val="93000"/>
                <a:satMod val="130000"/>
              </a:schemeClr>
            </a:gs>
            <a:gs pos="60000">
              <a:schemeClr val="phClr">
                <a:tint val="80000"/>
                <a:shade val="93000"/>
                <a:satMod val="130000"/>
              </a:schemeClr>
            </a:gs>
            <a:gs pos="100000">
              <a:schemeClr val="phClr">
                <a:tint val="50000"/>
                <a:shade val="94000"/>
                <a:alpha val="100000"/>
                <a:satMod val="135000"/>
              </a:schemeClr>
            </a:gs>
          </a:gsLst>
          <a:lin ang="16200000" scaled="0"/>
        </a:gra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34925" cap="flat" cmpd="sng" algn="ctr">
          <a:gradFill>
            <a:gsLst>
              <a:gs pos="0">
                <a:schemeClr val="accent1">
                  <a:lumMod val="40000"/>
                  <a:lumOff val="60000"/>
                </a:schemeClr>
              </a:gs>
              <a:gs pos="50000">
                <a:schemeClr val="accent1"/>
              </a:gs>
              <a:gs pos="100000">
                <a:schemeClr val="accent1">
                  <a:lumMod val="50000"/>
                </a:schemeClr>
              </a:gs>
            </a:gsLst>
            <a:lin ang="18600000" scaled="0"/>
          </a:gradFill>
          <a:prstDash val="solid"/>
        </a:ln>
      </a:lnStyleLst>
      <a:effectStyleLst>
        <a:effectStyle>
          <a:effectLst/>
        </a:effectStyle>
        <a:effectStyle>
          <a:effectLst>
            <a:innerShdw blurRad="50800" dist="25400" dir="13500000">
              <a:srgbClr val="C0C0C0">
                <a:alpha val="75000"/>
              </a:srgbClr>
            </a:innerShdw>
            <a:outerShdw blurRad="63500" dist="38100" dir="5400000" sx="105000" sy="105000" algn="br" rotWithShape="0">
              <a:srgbClr val="000000">
                <a:alpha val="30000"/>
              </a:srgbClr>
            </a:outerShdw>
          </a:effectLst>
        </a:effectStyle>
        <a:effectStyle>
          <a:effectLst>
            <a:innerShdw blurRad="50800" dist="25400" dir="16200000">
              <a:srgbClr val="C0C0C0">
                <a:alpha val="75000"/>
              </a:srgbClr>
            </a:innerShdw>
            <a:reflection blurRad="63500" stA="40000" endPos="50000" dist="127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a:blip xmlns:r="http://schemas.openxmlformats.org/officeDocument/2006/relationships" r:embed="rId1"/>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9.xml><?xml version="1.0" encoding="utf-8"?>
<a:theme xmlns:a="http://schemas.openxmlformats.org/drawingml/2006/main" name="Perspectiva">
  <a:themeElements>
    <a:clrScheme name="Perspectiva">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a">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1_Mirador">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60.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61.xml><?xml version="1.0" encoding="utf-8"?>
<a:theme xmlns:a="http://schemas.openxmlformats.org/drawingml/2006/main" name="1_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Vapor Trail" id="{4FDF2955-7D9C-493C-B9F9-C205151B46CD}" vid="{8F31A783-2159-4870-BC29-2BA7D038EA44}"/>
    </a:ext>
  </a:extLst>
</a:theme>
</file>

<file path=ppt/theme/theme62.xml><?xml version="1.0" encoding="utf-8"?>
<a:theme xmlns:a="http://schemas.openxmlformats.org/drawingml/2006/main" name="CENTRO DE CAPACITACION JUDICIAL MENDOZ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3.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64.xml><?xml version="1.0" encoding="utf-8"?>
<a:theme xmlns:a="http://schemas.openxmlformats.org/drawingml/2006/main" name="1_Equidad">
  <a:themeElements>
    <a:clrScheme name="Equida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65.xml><?xml version="1.0" encoding="utf-8"?>
<a:theme xmlns:a="http://schemas.openxmlformats.org/drawingml/2006/main" name="Aventura">
  <a:themeElements>
    <a:clrScheme name="Aventura">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fontScheme name="Aventura">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Aventura">
      <a:fillStyleLst>
        <a:solidFill>
          <a:schemeClr val="phClr"/>
        </a:solidFill>
        <a:blipFill rotWithShape="1">
          <a:blip xmlns:r="http://schemas.openxmlformats.org/officeDocument/2006/relationships" r:embed="rId1">
            <a:duotone>
              <a:schemeClr val="phClr">
                <a:shade val="30000"/>
                <a:alpha val="50000"/>
                <a:satMod val="150000"/>
              </a:schemeClr>
              <a:schemeClr val="phClr">
                <a:tint val="50000"/>
                <a:alpha val="10000"/>
                <a:satMod val="150000"/>
              </a:schemeClr>
            </a:duotone>
          </a:blip>
          <a:stretch/>
        </a:blipFill>
        <a:blipFill rotWithShape="1">
          <a:blip xmlns:r="http://schemas.openxmlformats.org/officeDocument/2006/relationships" r:embed="rId2">
            <a:duotone>
              <a:schemeClr val="phClr">
                <a:shade val="30000"/>
                <a:alpha val="50000"/>
                <a:satMod val="150000"/>
              </a:schemeClr>
              <a:schemeClr val="phClr">
                <a:tint val="50000"/>
                <a:alpha val="10000"/>
                <a:satMod val="150000"/>
              </a:schemeClr>
            </a:duotone>
          </a:blip>
          <a:stretch/>
        </a:blip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innerShdw blurRad="76200" dist="25400" dir="13500000">
              <a:srgbClr val="4B4B4B">
                <a:alpha val="75000"/>
              </a:srgbClr>
            </a:innerShdw>
          </a:effectLst>
        </a:effectStyle>
      </a:effectStyleLst>
      <a:bgFillStyleLst>
        <a:solidFill>
          <a:schemeClr val="phClr"/>
        </a:solidFill>
        <a:blipFill rotWithShape="1">
          <a:blip xmlns:r="http://schemas.openxmlformats.org/officeDocument/2006/relationships" r:embed="rId3">
            <a:duotone>
              <a:schemeClr val="phClr">
                <a:shade val="10000"/>
                <a:alpha val="30000"/>
                <a:satMod val="60000"/>
              </a:schemeClr>
              <a:schemeClr val="phClr">
                <a:tint val="20000"/>
                <a:alpha val="5000"/>
                <a:satMod val="300000"/>
              </a:schemeClr>
            </a:duotone>
          </a:blip>
          <a:stretch/>
        </a:blipFill>
        <a:blipFill rotWithShape="1">
          <a:blip xmlns:r="http://schemas.openxmlformats.org/officeDocument/2006/relationships" r:embed="rId4">
            <a:duotone>
              <a:schemeClr val="phClr">
                <a:shade val="30000"/>
                <a:alpha val="50000"/>
                <a:satMod val="150000"/>
              </a:schemeClr>
              <a:schemeClr val="phClr">
                <a:tint val="50000"/>
                <a:alpha val="1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6.xml><?xml version="1.0" encoding="utf-8"?>
<a:theme xmlns:a="http://schemas.openxmlformats.org/drawingml/2006/main" name="1_Haz de luz">
  <a:themeElements>
    <a:clrScheme name="Haz de luz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Haz de luz">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az de luz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Haz de luz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Haz de luz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Haz de luz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Haz de luz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Haz de luz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Haz de luz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Haz de luz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Haz de luz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67.xml><?xml version="1.0" encoding="utf-8"?>
<a:theme xmlns:a="http://schemas.openxmlformats.org/drawingml/2006/main" name="Boticario">
  <a:themeElements>
    <a:clrScheme name="Boticario">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Boticario">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oticario">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68.xml><?xml version="1.0" encoding="utf-8"?>
<a:theme xmlns:a="http://schemas.openxmlformats.org/drawingml/2006/main" name="2_colormaster">
  <a:themeElements>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fontScheme name="1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AR" sz="1800" b="1" i="0" u="none" strike="noStrike" cap="none" normalizeH="0" baseline="0" smtClean="0">
            <a:ln>
              <a:noFill/>
            </a:ln>
            <a:solidFill>
              <a:schemeClr val="tx1"/>
            </a:solidFill>
            <a:effectLst/>
            <a:latin typeface="Showcard Gothic" pitchFamily="82" charset="0"/>
          </a:defRPr>
        </a:defPPr>
      </a:lstStyle>
    </a:lnDef>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9.xml><?xml version="1.0" encoding="utf-8"?>
<a:theme xmlns:a="http://schemas.openxmlformats.org/drawingml/2006/main" name="1_Capital">
  <a:themeElements>
    <a:clrScheme name="Capital">
      <a:dk1>
        <a:srgbClr val="000000"/>
      </a:dk1>
      <a:lt1>
        <a:srgbClr val="FFFFFF"/>
      </a:lt1>
      <a:dk2>
        <a:srgbClr val="6F6D5D"/>
      </a:dk2>
      <a:lt2>
        <a:srgbClr val="7C8F97"/>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Capital">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Capital">
      <a:fillStyleLst>
        <a:solidFill>
          <a:schemeClr val="phClr"/>
        </a:solidFill>
        <a:blipFill rotWithShape="1">
          <a:blip xmlns:r="http://schemas.openxmlformats.org/officeDocument/2006/relationships" r:embed="rId1">
            <a:duotone>
              <a:schemeClr val="phClr">
                <a:satMod val="150000"/>
                <a:lumMod val="50000"/>
              </a:schemeClr>
              <a:schemeClr val="phClr">
                <a:satMod val="300000"/>
                <a:lumMod val="125000"/>
              </a:schemeClr>
            </a:duotone>
          </a:blip>
          <a:tile tx="0" ty="0" sx="100000" sy="100000" flip="none" algn="tl"/>
        </a:blipFill>
        <a:blipFill rotWithShape="1">
          <a:blip xmlns:r="http://schemas.openxmlformats.org/officeDocument/2006/relationships" r:embed="rId2">
            <a:duotone>
              <a:schemeClr val="phClr">
                <a:satMod val="135000"/>
                <a:lumMod val="80000"/>
              </a:schemeClr>
              <a:schemeClr val="phClr">
                <a:satMod val="250000"/>
                <a:lumMod val="150000"/>
              </a:schemeClr>
            </a:duotone>
          </a:blip>
          <a:stretch/>
        </a:blip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44450" cap="flat" cmpd="sng" algn="ctr">
          <a:solidFill>
            <a:schemeClr val="phClr">
              <a:shade val="85000"/>
            </a:schemeClr>
          </a:solidFill>
          <a:prstDash val="solid"/>
        </a:ln>
      </a:lnStyleLst>
      <a:effectStyleLst>
        <a:effectStyle>
          <a:effectLst/>
        </a:effectStyle>
        <a:effectStyle>
          <a:effectLst>
            <a:outerShdw blurRad="63500" sx="101000" sy="101000" algn="ctr" rotWithShape="0">
              <a:srgbClr val="000000">
                <a:alpha val="40000"/>
              </a:srgbClr>
            </a:outerShdw>
          </a:effectLst>
          <a:scene3d>
            <a:camera prst="perspectiveFront" fov="3000000"/>
            <a:lightRig rig="threePt" dir="tl"/>
          </a:scene3d>
          <a:sp3d>
            <a:bevelT w="0" h="0"/>
          </a:sp3d>
        </a:effectStyle>
        <a:effectStyle>
          <a:effectLst>
            <a:innerShdw blurRad="190500">
              <a:srgbClr val="000000">
                <a:alpha val="50000"/>
              </a:srgbClr>
            </a:innerShdw>
          </a:effectLst>
          <a:scene3d>
            <a:camera prst="perspectiveFront" fov="4800000"/>
            <a:lightRig rig="twoPt" dir="t">
              <a:rot lat="0" lon="0" rev="48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atMod val="150000"/>
                <a:lumMod val="50000"/>
              </a:schemeClr>
              <a:schemeClr val="phClr">
                <a:satMod val="400000"/>
                <a:lumMod val="16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70.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2.xml><?xml version="1.0" encoding="utf-8"?>
<a:themeOverride xmlns:a="http://schemas.openxmlformats.org/drawingml/2006/main">
  <a:clrScheme name="Aventura">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3.xml><?xml version="1.0" encoding="utf-8"?>
<a:themeOverride xmlns:a="http://schemas.openxmlformats.org/drawingml/2006/main">
  <a:clrScheme name="Aventura">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4.xml><?xml version="1.0" encoding="utf-8"?>
<a:themeOverride xmlns:a="http://schemas.openxmlformats.org/drawingml/2006/main">
  <a:clrScheme name="Aventura">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docProps/app.xml><?xml version="1.0" encoding="utf-8"?>
<Properties xmlns="http://schemas.openxmlformats.org/officeDocument/2006/extended-properties" xmlns:vt="http://schemas.openxmlformats.org/officeDocument/2006/docPropsVTypes">
  <Template/>
  <TotalTime>4602</TotalTime>
  <Words>17695</Words>
  <Application>Microsoft Office PowerPoint</Application>
  <PresentationFormat>Presentación en pantalla (4:3)</PresentationFormat>
  <Paragraphs>1445</Paragraphs>
  <Slides>292</Slides>
  <Notes>19</Notes>
  <HiddenSlides>0</HiddenSlides>
  <MMClips>0</MMClips>
  <ScaleCrop>false</ScaleCrop>
  <HeadingPairs>
    <vt:vector size="4" baseType="variant">
      <vt:variant>
        <vt:lpstr>Tema</vt:lpstr>
      </vt:variant>
      <vt:variant>
        <vt:i4>69</vt:i4>
      </vt:variant>
      <vt:variant>
        <vt:lpstr>Títulos de diapositiva</vt:lpstr>
      </vt:variant>
      <vt:variant>
        <vt:i4>292</vt:i4>
      </vt:variant>
    </vt:vector>
  </HeadingPairs>
  <TitlesOfParts>
    <vt:vector size="361" baseType="lpstr">
      <vt:lpstr>1_Brío</vt:lpstr>
      <vt:lpstr>Austin</vt:lpstr>
      <vt:lpstr>Adyacencia</vt:lpstr>
      <vt:lpstr>2_Tema de Office</vt:lpstr>
      <vt:lpstr>Claridad</vt:lpstr>
      <vt:lpstr>1_Mirador</vt:lpstr>
      <vt:lpstr>NewsPrint</vt:lpstr>
      <vt:lpstr>1_Tema de Office</vt:lpstr>
      <vt:lpstr>Civil</vt:lpstr>
      <vt:lpstr>Horizonte</vt:lpstr>
      <vt:lpstr>Mirador</vt:lpstr>
      <vt:lpstr>Solsticio</vt:lpstr>
      <vt:lpstr>1_Solsticio</vt:lpstr>
      <vt:lpstr>2_Solsticio</vt:lpstr>
      <vt:lpstr>3_Solsticio</vt:lpstr>
      <vt:lpstr>4_Solsticio</vt:lpstr>
      <vt:lpstr>5_Solsticio</vt:lpstr>
      <vt:lpstr>1_Perspectiva</vt:lpstr>
      <vt:lpstr>3_Tema de Office</vt:lpstr>
      <vt:lpstr>Estela de condensación</vt:lpstr>
      <vt:lpstr>Forma de onda</vt:lpstr>
      <vt:lpstr>2_Brío</vt:lpstr>
      <vt:lpstr>1_Cuadrícula</vt:lpstr>
      <vt:lpstr>2_Cuadrícula</vt:lpstr>
      <vt:lpstr>4_Corte</vt:lpstr>
      <vt:lpstr>Haz de luz</vt:lpstr>
      <vt:lpstr>Corte</vt:lpstr>
      <vt:lpstr>Opulento</vt:lpstr>
      <vt:lpstr>Puntos digitales</vt:lpstr>
      <vt:lpstr>5_Haz de luz</vt:lpstr>
      <vt:lpstr>1_Austin</vt:lpstr>
      <vt:lpstr>1_BlackTie</vt:lpstr>
      <vt:lpstr>5_Tema de Office</vt:lpstr>
      <vt:lpstr>1_Claridad</vt:lpstr>
      <vt:lpstr>Ángulos</vt:lpstr>
      <vt:lpstr>Esencial</vt:lpstr>
      <vt:lpstr>Papel</vt:lpstr>
      <vt:lpstr>Concurrencia</vt:lpstr>
      <vt:lpstr>1_Ángulos</vt:lpstr>
      <vt:lpstr>1_Adyacencia</vt:lpstr>
      <vt:lpstr>6_Tema de Office</vt:lpstr>
      <vt:lpstr>DROPS</vt:lpstr>
      <vt:lpstr>FRAMED</vt:lpstr>
      <vt:lpstr>1_Forma de onda</vt:lpstr>
      <vt:lpstr>3_Brío</vt:lpstr>
      <vt:lpstr>3_Opulento</vt:lpstr>
      <vt:lpstr>1_Opulento</vt:lpstr>
      <vt:lpstr>5_Diseño predeterminado</vt:lpstr>
      <vt:lpstr>2_Mirador</vt:lpstr>
      <vt:lpstr>round rectangle bevel</vt:lpstr>
      <vt:lpstr>7_colormaster</vt:lpstr>
      <vt:lpstr>1_Civil</vt:lpstr>
      <vt:lpstr>6_Solsticio</vt:lpstr>
      <vt:lpstr>Espiral</vt:lpstr>
      <vt:lpstr>Tema de Office</vt:lpstr>
      <vt:lpstr>2_Ángulos</vt:lpstr>
      <vt:lpstr>8_colormaster</vt:lpstr>
      <vt:lpstr>Expo</vt:lpstr>
      <vt:lpstr>Perspectiva</vt:lpstr>
      <vt:lpstr>Sketchbook</vt:lpstr>
      <vt:lpstr>1_Estela de condensación</vt:lpstr>
      <vt:lpstr>CENTRO DE CAPACITACION JUDICIAL MENDOZA</vt:lpstr>
      <vt:lpstr>Faceta</vt:lpstr>
      <vt:lpstr>1_Equidad</vt:lpstr>
      <vt:lpstr>Aventura</vt:lpstr>
      <vt:lpstr>1_Haz de luz</vt:lpstr>
      <vt:lpstr>Boticario</vt:lpstr>
      <vt:lpstr>2_colormaster</vt:lpstr>
      <vt:lpstr>1_Capital</vt:lpstr>
      <vt:lpstr>“relaciones ENTRE ADULTOS: matrimonio. Divorcio. Uniones convivenciales.   Procesos de familia”</vt:lpstr>
      <vt:lpstr>¿CÓMO VAMOS A TRABAJAR?</vt:lpstr>
      <vt:lpstr>¿Qué es o qué involucra el derecho de familia?</vt:lpstr>
      <vt:lpstr>Modelo de Estado</vt:lpstr>
      <vt:lpstr>Diapositiva 5</vt:lpstr>
      <vt:lpstr>¿Cuál es el concepto constitucional de familia?</vt:lpstr>
      <vt:lpstr>¿Cuál es la familia que protege la Constitución Argentina?</vt:lpstr>
      <vt:lpstr>Ha corrido mucha agua debajo del puente…</vt:lpstr>
      <vt:lpstr>Diapositiva 9</vt:lpstr>
      <vt:lpstr>Diapositiva 10</vt:lpstr>
      <vt:lpstr>Matrimonio igualitario (26.618)</vt:lpstr>
      <vt:lpstr>Familias homoparentales</vt:lpstr>
      <vt:lpstr>Bloque de la Constitucionalidad Federal</vt:lpstr>
      <vt:lpstr>El caso Fornerón: Familia/ FAMILIAS e ISN (27/04/2012)</vt:lpstr>
      <vt:lpstr>ATALA RIFFO c/ Chile (24/02/2012)</vt:lpstr>
      <vt:lpstr>Diapositiva 16</vt:lpstr>
      <vt:lpstr> TITULO PRELIMINAR CAPíTULO 1 DERECHO Artículo 1</vt:lpstr>
      <vt:lpstr>Artículo 2</vt:lpstr>
      <vt:lpstr>LEYES ESPECIALES Y CODIGO CIVIL Y COMERCIAL</vt:lpstr>
      <vt:lpstr>El principio de igualdad entre hombre y mujer</vt:lpstr>
      <vt:lpstr>Art. 16, CEDAW</vt:lpstr>
      <vt:lpstr>Diapositiva 22</vt:lpstr>
      <vt:lpstr>Diapositiva 23</vt:lpstr>
      <vt:lpstr>Libro Segundo. Relaciones de Familia</vt:lpstr>
      <vt:lpstr>La ancestral tensión entre autonomía y orden público</vt:lpstr>
      <vt:lpstr>ESPONSALES DE FUTURO</vt:lpstr>
      <vt:lpstr>Diapositiva 27</vt:lpstr>
      <vt:lpstr>Diapositiva 28</vt:lpstr>
      <vt:lpstr>Convención sobre la eliminación de todas las formas de discriminación contra la mujer </vt:lpstr>
      <vt:lpstr>La solución en el Nuevo Código </vt:lpstr>
      <vt:lpstr>Diapositiva 31</vt:lpstr>
      <vt:lpstr>MATRIMONIO</vt:lpstr>
      <vt:lpstr>TITULO I - Matrimonio Capítulo 1 - Principios de libertad y de igualdad</vt:lpstr>
      <vt:lpstr>EVOLUCION *</vt:lpstr>
      <vt:lpstr>Requisitos</vt:lpstr>
      <vt:lpstr>A. No diversidad de sexo</vt:lpstr>
      <vt:lpstr>MATRIMONIO IGUALITARIO</vt:lpstr>
      <vt:lpstr>    Países Bajos (1 de abril de 2001) *Excluyendo Aruba, Curaçao y Sint Maarten  Bélgica (1 de junio de 2003)  España (3 de julio de 2005)  Canadá (20 de julio de 2005)  Sudáfrica (30 de noviembre de 2006)  Noruega (1 de enero de 2009)  Suecia (1 de mayo de 2009)  Portugal (5 de junio de 2010)  Islandia (27 de junio de 2010)  Argentina (22 de julio de 2010)  Dinamarca (15 de junio de 2012) *Excluyendo las Islas Feroe y Groenlandia  Brasil (14 de mayo de 2013)  Francia (18 de mayo de 2013)*Incluyendo a Guayana Francesa  Uruguay (5 de agosto de 2013)  Nueva Zelanda (19 de agosto 2013)*Excl. Tokelau, Niue y Cook  Inglaterra, Gales y Escocia (diciembre de 2014) Finlandia (28 de diciembre de 2014) Luxemburgo (1 de enero de 2015) Eslovenia (3 de marzo de 2015) Irlanda (3 de mayo de 2015)  </vt:lpstr>
      <vt:lpstr>PENA DE MUERTE: Arabia Saudita, Emiratos Árabes, Irán, Mauritania, Somalia, Sudán del Sur,  Yemen.   PRISIÓN PERPETUA:  Argelia, Libia, Nigeria, Marruecos, Túnez, Gambia, Guinea, Senegal, Togo, Camerún, Santo Tomás y Príncipe, Burundi, Comoras, Djibouti, Eritrea, Etiopía, Mauricio, Uganda, Tanzania, Botswana, Namibia, Bahrein, Kuwait, Líbano, Omán, Qatar, Siria, Afganistán, Bangladesh, Bhután, Maldivas, Pakistán, Sri Lanka, Corea del Norte, Brunei, Indonesia, Malasia, Myanmar, Papúa- Nueva Guinea, Islas Solomón y Samoa.   </vt:lpstr>
      <vt:lpstr>Lo que se le hace decir a las investigaciones …</vt:lpstr>
      <vt:lpstr>Diapositiva 41</vt:lpstr>
      <vt:lpstr>Sobre “los números” en los conflictos sociales …</vt:lpstr>
      <vt:lpstr>Desde dónde se interpreta la ley</vt:lpstr>
      <vt:lpstr>IMPEDIMENTOS </vt:lpstr>
      <vt:lpstr>Impedimentos dirimentes</vt:lpstr>
      <vt:lpstr>B) Falta de edad legal. Dispensa</vt:lpstr>
      <vt:lpstr>Una mirada crítica al Viejo CC</vt:lpstr>
      <vt:lpstr>Qué dice el Tribunal</vt:lpstr>
      <vt:lpstr>Diapositiva 49</vt:lpstr>
      <vt:lpstr>Diapositiva 50</vt:lpstr>
      <vt:lpstr>La reforma</vt:lpstr>
      <vt:lpstr>Tribunal de Familia nro. 2, Mar del Plata, 6/9/2011</vt:lpstr>
      <vt:lpstr>Diapositiva 53</vt:lpstr>
      <vt:lpstr>Diapositiva 54</vt:lpstr>
      <vt:lpstr>La obligada mirada constitucional</vt:lpstr>
      <vt:lpstr>Diapositiva 56</vt:lpstr>
      <vt:lpstr>La importancia de la interdisciplina y la escucha</vt:lpstr>
      <vt:lpstr>Diapositiva 58</vt:lpstr>
      <vt:lpstr>Diapositiva 59</vt:lpstr>
      <vt:lpstr>OPOSICIÓN </vt:lpstr>
      <vt:lpstr>Restricciones: Legitimación </vt:lpstr>
      <vt:lpstr>DENUNCIA</vt:lpstr>
      <vt:lpstr>Diapositiva 63</vt:lpstr>
      <vt:lpstr>OPTÓ POR CASARSE</vt:lpstr>
      <vt:lpstr>  FORMA LEGAL DEL MATRIMONIO </vt:lpstr>
      <vt:lpstr>DILIGENCIAS PREVIAS: Solicitud *</vt:lpstr>
      <vt:lpstr>Diapositiva 67</vt:lpstr>
      <vt:lpstr>PRUEBA DEL MATRIMONIO *</vt:lpstr>
      <vt:lpstr>Prueba extraordinaria / supletoria *</vt:lpstr>
      <vt:lpstr>OTRAS FORMAS DE CELEBRACION</vt:lpstr>
      <vt:lpstr>    NULIDADES ABSOLUTAS  Art. 424. Es de nulidad absoluta el matrimonio celebrado con alguno de los impedimentos establecidos en los incisos a), b), c), d) y e) del artículo 403.   Parentesco, Ligamen, Crimen   LEGITIMACION: Cualquiera de los cónyuges y los que podían oponerse a la celebración del matrimonio.  </vt:lpstr>
      <vt:lpstr>NULIDADES RELATIVAS (Art. 425)</vt:lpstr>
      <vt:lpstr>b. El matrimonio celebrado con el impedimento establecido en el inciso g) del artículo 403. La nulidad puede ser demandada por cualquiera de los cónyuges si desconocían el impedimento. La nulidad no puede ser solicitada si el cónyuge que padece el impedimento ha continuado la cohabitación después de haber recuperado la salud; y en caso del cónyuge sano, luego de haber conocido el impedimento. El plazo para interponer demanda es de un año, que se computa, para el que sufre el impedimento, desde que recuperó la salud mental, y para el cónyuge sano desde que conoció el impedimento. La nulidad también puede ser demandada por los parientes de la persona que padece el impedimento y que podrían haberse opuesto a la celebración del matrimonio. El plazo para interponer la demanda es de tres meses desde la celebración del matrimonio. El este caso, el juez debe oír a los cónyuges, y evaluar la situación del afectado a los fines de verificar si comprende el acto que ha celebrado y cuál es su deseo al respecto.</vt:lpstr>
      <vt:lpstr>Diapositiva 74</vt:lpstr>
      <vt:lpstr>¿ y la causal de impotencia?</vt:lpstr>
      <vt:lpstr>EFECTOS DE LA NULIDAD MATRIMONIAL</vt:lpstr>
      <vt:lpstr> ART. 327 [DEFINICIÓN]</vt:lpstr>
      <vt:lpstr>a) Buena fe de ambos</vt:lpstr>
      <vt:lpstr>b) Buena fe de un cónyuge</vt:lpstr>
      <vt:lpstr>Diapositiva 80</vt:lpstr>
      <vt:lpstr>Diapositiva 81</vt:lpstr>
      <vt:lpstr>c) Mala fe de ambos cónyuges</vt:lpstr>
      <vt:lpstr>EMANCIPACIÓN  27 CCyC La celebración del matrimonio antes de los 18 años emancipa a la persona menor de edad.  Es irrevocable y  la nulidad del matrimonio no deja sin efecto la emancipación para el cónyuge de buena fe.  Para el de mala fe cesa a partir del día en que la sentencia pasa en autoridad de cosa juzgada.</vt:lpstr>
      <vt:lpstr>Diapositiva 84</vt:lpstr>
      <vt:lpstr>Diapositiva 85</vt:lpstr>
      <vt:lpstr>DERECHOS Y DEBERES DE LOS CÓNYUGES</vt:lpstr>
      <vt:lpstr>Artículo 435. Causas de disolución del matrimonio.</vt:lpstr>
      <vt:lpstr>NUEVO PROCESO DE DIVORCIO INCAUSADO</vt:lpstr>
      <vt:lpstr>¿Qué pasaba  con el Código de  Vélez Sarsfield?</vt:lpstr>
      <vt:lpstr>DOBLE REGIMEN LEGAL</vt:lpstr>
      <vt:lpstr>Diapositiva 91</vt:lpstr>
      <vt:lpstr>Conversión</vt:lpstr>
      <vt:lpstr>Diapositiva 93</vt:lpstr>
      <vt:lpstr>Los plazos y las “inconstitucionalidades”….</vt:lpstr>
      <vt:lpstr>Nuevo Código Civil: Consideraciones generales</vt:lpstr>
      <vt:lpstr>Explicitar las razones… Los Fundamentos</vt:lpstr>
      <vt:lpstr> “W.T.C/ E. Y. s/ Divorcio”  (Expte. Nº 64937/2009) CNCIV - SALA G – 03/11/2014  </vt:lpstr>
      <vt:lpstr>Los hechos…</vt:lpstr>
      <vt:lpstr>Voto de la jueza de la sala g cnciv.</vt:lpstr>
      <vt:lpstr>Diapositiva 100</vt:lpstr>
      <vt:lpstr>DE LA CAUSAL OBJETIVA</vt:lpstr>
      <vt:lpstr>Diapositiva 102</vt:lpstr>
      <vt:lpstr>Diapositiva 103</vt:lpstr>
      <vt:lpstr>Diapositiva 104</vt:lpstr>
      <vt:lpstr>Diapositiva 105</vt:lpstr>
      <vt:lpstr>Diapositiva 106</vt:lpstr>
      <vt:lpstr>Diapositiva 107</vt:lpstr>
      <vt:lpstr>Diapositiva 108</vt:lpstr>
      <vt:lpstr>1.- Presentación + Convenio Regulador</vt:lpstr>
      <vt:lpstr>2.- Presentación + Convenio Regulador Parcial</vt:lpstr>
      <vt:lpstr>3.- Presentación + Propuestas individuales</vt:lpstr>
      <vt:lpstr>4.- Solicitud de divorcio sin regular efectos</vt:lpstr>
      <vt:lpstr>Diapositiva 113</vt:lpstr>
      <vt:lpstr>Diapositiva 114</vt:lpstr>
      <vt:lpstr>1.- CONVENIO REGULADOR</vt:lpstr>
      <vt:lpstr>Diapositiva 116</vt:lpstr>
      <vt:lpstr>1.- convenio regulador</vt:lpstr>
      <vt:lpstr>Diapositiva 118</vt:lpstr>
      <vt:lpstr>Diapositiva 119</vt:lpstr>
      <vt:lpstr>Eficacia y modificación (Art. 440)</vt:lpstr>
      <vt:lpstr>2.- Compensación económica</vt:lpstr>
      <vt:lpstr>Diapositiva 122</vt:lpstr>
      <vt:lpstr>Un fallo que muestra la necesidad de su recepción.</vt:lpstr>
      <vt:lpstr>   SCBA causa C. 98.408, 25.11.2009.  Voto Dr. De Lázzari.   </vt:lpstr>
      <vt:lpstr>Naturaleza Jurídica</vt:lpstr>
      <vt:lpstr>INSTITUCIÓN SUI GENERIS  Derecho reconocido por el ordenamiento jurídico como efecto propio de la finalización del proyecto de vida en común (divorcio o nulidad) que alcanza a las uniones convivenciales. Se funda en un desequilibrio que provoca empeoramiento de un cónyuge con causa en el matrimonio y su ruptura independiente del régimen patrimonial que rigió durante el matrimonio su finalidad es favorecer el autovalimiento y la autonomía en el desarrollo del plan de vida</vt:lpstr>
      <vt:lpstr>Diapositiva 127</vt:lpstr>
      <vt:lpstr>Diapositiva 128</vt:lpstr>
      <vt:lpstr>3.- atribución del uso de la vivienda</vt:lpstr>
      <vt:lpstr>Diapositiva 130</vt:lpstr>
      <vt:lpstr>Diapositiva 131</vt:lpstr>
      <vt:lpstr>Diapositiva 132</vt:lpstr>
      <vt:lpstr>Diapositiva 133</vt:lpstr>
      <vt:lpstr>4.- ALIMENTOS</vt:lpstr>
      <vt:lpstr>Diapositiva 135</vt:lpstr>
      <vt:lpstr>Diapositiva 136</vt:lpstr>
      <vt:lpstr>Diapositiva 137</vt:lpstr>
      <vt:lpstr>JUZGADO NACIONAL CIVIL Nº 92, “M. L., N. E. c/ D. B. E. A. s/Alimentos”,14/09/2015 </vt:lpstr>
      <vt:lpstr>Art. 7 CCyC</vt:lpstr>
      <vt:lpstr>DERECHO - DEBER ALIMENTARIO</vt:lpstr>
      <vt:lpstr>Diapositiva 141</vt:lpstr>
      <vt:lpstr>Diapositiva 142</vt:lpstr>
      <vt:lpstr>Causales de cese</vt:lpstr>
      <vt:lpstr>RESUELVE</vt:lpstr>
      <vt:lpstr>QUE DIJO LA CAMARA  (CNCiv., sala I, 1/12/2015)</vt:lpstr>
      <vt:lpstr>Diapositiva 146</vt:lpstr>
      <vt:lpstr>Diapositiva 147</vt:lpstr>
      <vt:lpstr>Diapositiva 148</vt:lpstr>
      <vt:lpstr>Diapositiva 149</vt:lpstr>
      <vt:lpstr>Diapositiva 150</vt:lpstr>
      <vt:lpstr>¿La “seudo” cuestión constitucional?</vt:lpstr>
      <vt:lpstr>Diapositiva 152</vt:lpstr>
      <vt:lpstr>Por todo lo expuesto</vt:lpstr>
      <vt:lpstr>5 – EFICACIA TEMPORAL</vt:lpstr>
      <vt:lpstr>Diapositiva 155</vt:lpstr>
      <vt:lpstr>Artículo 7</vt:lpstr>
      <vt:lpstr>Plenario 194, 15/04/2015, Cámara Civil y Comercial, Trelew</vt:lpstr>
      <vt:lpstr>Diapositiva 158</vt:lpstr>
      <vt:lpstr>Diapositiva 159</vt:lpstr>
      <vt:lpstr>CÁMARA DE APELACIONES DE TRELEW (Chubut) – SALA A – 21/08/2015</vt:lpstr>
      <vt:lpstr>LA INTERPRETACION CORRECTA…</vt:lpstr>
      <vt:lpstr>CSJN, “Recurso de hecho deducido por el Gobierno de la Ciudad de Buenos Aires en la causa D. l. P., V. G. y otro c/ Registro del Estado Civil y Capacidad de las Personas s/ amparo”, 06/08/2015</vt:lpstr>
      <vt:lpstr>QUÉ DICE LA CORTE FEDERAL?</vt:lpstr>
      <vt:lpstr>APLICACIÓN * ART. 7 CCC</vt:lpstr>
      <vt:lpstr>RESUELVE</vt:lpstr>
      <vt:lpstr>2º Juz. Familia, MENDOZA 06/08/2015</vt:lpstr>
      <vt:lpstr>Diapositiva 167</vt:lpstr>
      <vt:lpstr>Diapositiva 168</vt:lpstr>
      <vt:lpstr>JUZ. 1RA INST. CIV, COM. LAB. CORRIENTES, R. M. M. C/ D. J. H. S/ DIVORCIO VINCULAR, 4/8/2015</vt:lpstr>
      <vt:lpstr>Qué dice el juez?</vt:lpstr>
      <vt:lpstr>Propuesta  de Convenio Regulador</vt:lpstr>
      <vt:lpstr>resuelve</vt:lpstr>
      <vt:lpstr>Cam. Civ. y Com. Lomas de Zamora, 13/08/2015</vt:lpstr>
      <vt:lpstr>Diapositiva 174</vt:lpstr>
      <vt:lpstr>Diapositiva 175</vt:lpstr>
      <vt:lpstr>Diapositiva 176</vt:lpstr>
      <vt:lpstr>Diapositiva 177</vt:lpstr>
      <vt:lpstr>ALGUNO TENIA QUE DAR LA NOTA…</vt:lpstr>
      <vt:lpstr>VOTO DRA. POLITINO (DISIDENCIA)</vt:lpstr>
      <vt:lpstr>VOTO DR. FERRER, AL QUE ADHIERE DRA. ZANICHELLI</vt:lpstr>
      <vt:lpstr>Diapositiva 181</vt:lpstr>
      <vt:lpstr>El Tribunal, por mayoría, RESUELVE…</vt:lpstr>
      <vt:lpstr>“T., M. M. D. y otros c/ C., E. A. s/ Divorcio”. CSJN, 29/03/2016</vt:lpstr>
      <vt:lpstr>Corresponde señalar que encontrándose la causa a estudio, el 1 de agosto de 2015 entró en vigencia el Código Civil y Comercial de la Nación aprobado por la ley 26.994  deviene inoficioso que este Tribunal se pronuncie sobre los planteos referentes a la configuración de la causal subjetiva admitida para decretar el divorcio…  No puede desconocerse que las cuestiones atinentes a la disolución del vínculo matrimonial se encuentran hoy reguladas en los arts. 435 y siguientes del CCyC, normativa que, en virtud de la regla general establecida en el art. 7 del mencionado Código, resulta de inmediata aplicación.  La ausencia de una decisión firme sobre el fondo del asunto obsta a que se tenga por configurada una situación jurídica agotada o consumida bajo el anterior régimen.</vt:lpstr>
      <vt:lpstr>Cámara 1ra, Civ. y Comercial, Bahía Blanca, 28/08/2015</vt:lpstr>
      <vt:lpstr>Diapositiva 186</vt:lpstr>
      <vt:lpstr>Diapositiva 187</vt:lpstr>
      <vt:lpstr>Diapositiva 188</vt:lpstr>
      <vt:lpstr>¿Y los daños también?</vt:lpstr>
      <vt:lpstr>¿Es compatible el derecho de daños con el divorcio incausado?</vt:lpstr>
      <vt:lpstr>Conclusiones Jornadas Nacionales Derecho Civil 2015 – Bahía Blanca</vt:lpstr>
      <vt:lpstr>Diapositiva 192</vt:lpstr>
      <vt:lpstr>Diapositiva 193</vt:lpstr>
      <vt:lpstr>Diapositiva 194</vt:lpstr>
      <vt:lpstr>RESUELVE</vt:lpstr>
      <vt:lpstr>Diapositiva 196</vt:lpstr>
      <vt:lpstr>SE VIENE EL REPASO DE DIVORCIO!!!</vt:lpstr>
      <vt:lpstr>Diapositiva 198</vt:lpstr>
      <vt:lpstr>Diapositiva 199</vt:lpstr>
      <vt:lpstr>Diapositiva 200</vt:lpstr>
      <vt:lpstr>Diapositiva 201</vt:lpstr>
      <vt:lpstr>Diapositiva 202</vt:lpstr>
      <vt:lpstr>Diapositiva 203</vt:lpstr>
      <vt:lpstr>  UNIONES CONVIVENCIALES  </vt:lpstr>
      <vt:lpstr>Marco introductorio</vt:lpstr>
      <vt:lpstr>“Los concubinos prescinden de la ley; la ley se desentiende de ellos"    (Napoleón Bonaparte)</vt:lpstr>
      <vt:lpstr>“El Estado no debe imponer planes de vida a los individuos sino ofrecerles la posibilidad para que ellos elijan” (art. 19 CN)  (CSJN, 29/08/1986, “Bazterrica”, Fallos: 308-1392)</vt:lpstr>
      <vt:lpstr>Diapositiva 208</vt:lpstr>
      <vt:lpstr>Diapositiva 209</vt:lpstr>
      <vt:lpstr>Diapositiva 210</vt:lpstr>
      <vt:lpstr>¿Por qué regularlas?</vt:lpstr>
      <vt:lpstr>1) PRINCIPIO DE REALIDAD</vt:lpstr>
      <vt:lpstr>Diapositiva 213</vt:lpstr>
      <vt:lpstr>+ diferentes fenómenos socio culturales.</vt:lpstr>
      <vt:lpstr>2) PROTECCIONISMO DISPERSO</vt:lpstr>
      <vt:lpstr>Diapositiva 216</vt:lpstr>
      <vt:lpstr>Diapositiva 217</vt:lpstr>
      <vt:lpstr>3) CONSTITUCIONALIZACIÓN       DEL DERECHO PRIVADO</vt:lpstr>
      <vt:lpstr>Diapositiva 219</vt:lpstr>
      <vt:lpstr>¿Cómo regularlas?</vt:lpstr>
      <vt:lpstr>LAS OPCIONES…</vt:lpstr>
      <vt:lpstr>Diapositiva 222</vt:lpstr>
      <vt:lpstr>Diapositiva 223</vt:lpstr>
      <vt:lpstr>Diapositiva 224</vt:lpstr>
      <vt:lpstr>Diapositiva 225</vt:lpstr>
      <vt:lpstr>Diapositiva 226</vt:lpstr>
      <vt:lpstr>¿Cómo quedó resuelto?</vt:lpstr>
      <vt:lpstr>Diapositiva 228</vt:lpstr>
      <vt:lpstr>LA NORMA…</vt:lpstr>
      <vt:lpstr>Diapositiva 230</vt:lpstr>
      <vt:lpstr>Diapositiva 231</vt:lpstr>
      <vt:lpstr>Diapositiva 232</vt:lpstr>
      <vt:lpstr>Primera Jurisprudencia</vt:lpstr>
      <vt:lpstr>Art. 7 del CCyC</vt:lpstr>
      <vt:lpstr>Juzgado Nacional en lo Civil N° 92, 28/08/2015</vt:lpstr>
      <vt:lpstr>¿ES EL JUEZ DE FAMILIA COMPETENTE?</vt:lpstr>
      <vt:lpstr>Diapositiva 237</vt:lpstr>
      <vt:lpstr>Otra sentencia en la misma línea:  CNCiv., Sala J, 03/11/2015,"F., M. L. c. N., R. H. s/ disolución de sociedad"</vt:lpstr>
      <vt:lpstr>Diapositiva 239</vt:lpstr>
      <vt:lpstr>El tema de la registración (ART. 511)</vt:lpstr>
      <vt:lpstr>Algunas regulaciones locales Creación de RLU</vt:lpstr>
      <vt:lpstr>PACTOS DE CONVIVENCIA</vt:lpstr>
      <vt:lpstr>Diapositiva 243</vt:lpstr>
      <vt:lpstr>Diapositiva 244</vt:lpstr>
      <vt:lpstr>Diapositiva 245</vt:lpstr>
      <vt:lpstr>Diapositiva 246</vt:lpstr>
      <vt:lpstr> EFECTOS DE LAS UNIONES CONVIVENCIALES</vt:lpstr>
      <vt:lpstr>Diapositiva 248</vt:lpstr>
      <vt:lpstr>Diapositiva 249</vt:lpstr>
      <vt:lpstr>Diapositiva 250</vt:lpstr>
      <vt:lpstr>Diapositiva 251</vt:lpstr>
      <vt:lpstr>Diapositiva 252</vt:lpstr>
      <vt:lpstr>Cese de la unión y efectos</vt:lpstr>
      <vt:lpstr>ANTE SALA:  ¿CUÁNDO CESA UNA UNIÓN CONVIVENCIAL?</vt:lpstr>
      <vt:lpstr>Diapositiva 255</vt:lpstr>
      <vt:lpstr>Y el matrimonio mete la cola… </vt:lpstr>
      <vt:lpstr>El “amor” se sostiene de a dos</vt:lpstr>
      <vt:lpstr>Por falta de elemento constitutivo </vt:lpstr>
      <vt:lpstr>Ahora sí: efectos luego del cese</vt:lpstr>
      <vt:lpstr>Compensación Económica</vt:lpstr>
      <vt:lpstr>¿Cuándo opera?</vt:lpstr>
      <vt:lpstr>Pautas de la fijación. Caducidad.</vt:lpstr>
      <vt:lpstr>Caducidad</vt:lpstr>
      <vt:lpstr>Diapositiva 264</vt:lpstr>
      <vt:lpstr>efectos luego del cese</vt:lpstr>
      <vt:lpstr>¿Cuándo opera la protección ? *</vt:lpstr>
      <vt:lpstr>Pautas de fijación</vt:lpstr>
      <vt:lpstr>¿Caducidad?</vt:lpstr>
      <vt:lpstr>ADEMÁS</vt:lpstr>
      <vt:lpstr>Causales de cese</vt:lpstr>
      <vt:lpstr>efectos luego del cese</vt:lpstr>
      <vt:lpstr>¿Cuándo opera?</vt:lpstr>
      <vt:lpstr>Causales de cese de la atribución</vt:lpstr>
      <vt:lpstr>efectos luego del cese</vt:lpstr>
      <vt:lpstr>OTROS DERECHOS RECONOCIDOS FUERA DEL TÍTULO III, LIBRO II</vt:lpstr>
      <vt:lpstr>Los convivientes y la RESPONSABILIDAD PARENTAL</vt:lpstr>
      <vt:lpstr>DELEGACIÓN DEL EJERCICIO DE LA RESPONSABILIDAD PARENTAL (674)</vt:lpstr>
      <vt:lpstr>EJERCICIO CONJUNTO DE LA RESPONSABILIDAD PARENTAL(675)</vt:lpstr>
      <vt:lpstr>Diapositiva 279</vt:lpstr>
      <vt:lpstr>Diapositiva 280</vt:lpstr>
      <vt:lpstr>Diapositiva 281</vt:lpstr>
      <vt:lpstr>PROCESOS DE FAMILIA</vt:lpstr>
      <vt:lpstr>Art. 705. Ámbito de aplicación</vt:lpstr>
      <vt:lpstr>PRINCIPIOS GENERALES</vt:lpstr>
      <vt:lpstr>La relación niño-operadores jurídicos</vt:lpstr>
      <vt:lpstr>PRINCIPIOS RELATIVOS A LA PRUEBA</vt:lpstr>
      <vt:lpstr>ACCIONES DE ESTADO DE FAMILIA</vt:lpstr>
      <vt:lpstr>Diapositiva 288</vt:lpstr>
      <vt:lpstr>Diapositiva 289</vt:lpstr>
      <vt:lpstr>Diapositiva 290</vt:lpstr>
      <vt:lpstr>Diapositiva 291</vt:lpstr>
      <vt:lpstr>Diapositiva 292</vt:lpstr>
    </vt:vector>
  </TitlesOfParts>
  <Company>GP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Home</dc:creator>
  <cp:lastModifiedBy>abo</cp:lastModifiedBy>
  <cp:revision>204</cp:revision>
  <dcterms:created xsi:type="dcterms:W3CDTF">2014-04-18T22:46:07Z</dcterms:created>
  <dcterms:modified xsi:type="dcterms:W3CDTF">2016-04-13T17:21:46Z</dcterms:modified>
</cp:coreProperties>
</file>